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84" r:id="rId2"/>
    <p:sldId id="286" r:id="rId3"/>
    <p:sldId id="350" r:id="rId4"/>
    <p:sldId id="290" r:id="rId5"/>
    <p:sldId id="337" r:id="rId6"/>
    <p:sldId id="338" r:id="rId7"/>
    <p:sldId id="289" r:id="rId8"/>
    <p:sldId id="351" r:id="rId9"/>
    <p:sldId id="352" r:id="rId10"/>
    <p:sldId id="353" r:id="rId11"/>
    <p:sldId id="339" r:id="rId12"/>
    <p:sldId id="340" r:id="rId13"/>
    <p:sldId id="341" r:id="rId14"/>
    <p:sldId id="348" r:id="rId15"/>
    <p:sldId id="342" r:id="rId16"/>
    <p:sldId id="354" r:id="rId17"/>
    <p:sldId id="355" r:id="rId18"/>
    <p:sldId id="291" r:id="rId19"/>
    <p:sldId id="398" r:id="rId20"/>
    <p:sldId id="452" r:id="rId21"/>
    <p:sldId id="356" r:id="rId22"/>
    <p:sldId id="313" r:id="rId23"/>
    <p:sldId id="314" r:id="rId24"/>
    <p:sldId id="315" r:id="rId25"/>
    <p:sldId id="317" r:id="rId26"/>
  </p:sldIdLst>
  <p:sldSz cx="9144000" cy="5143500" type="screen16x9"/>
  <p:notesSz cx="6858000" cy="9144000"/>
  <p:embeddedFontLst>
    <p:embeddedFont>
      <p:font typeface="Dosis" panose="020B0604020202020204" charset="0"/>
      <p:regular r:id="rId28"/>
      <p:bold r:id="rId29"/>
    </p:embeddedFont>
    <p:embeddedFont>
      <p:font typeface="Sniglet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1141027"/>
            <a:ext cx="8690137" cy="1159800"/>
          </a:xfrm>
        </p:spPr>
        <p:txBody>
          <a:bodyPr/>
          <a:lstStyle/>
          <a:p>
            <a:pPr fontAlgn="ctr"/>
            <a:r>
              <a:rPr lang="en-US" b="0" dirty="0"/>
              <a:t>Music Reactive RGB LED Strip</a:t>
            </a:r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Phone Sensor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4179675" cy="4075763"/>
          </a:xfrm>
        </p:spPr>
        <p:txBody>
          <a:bodyPr/>
          <a:lstStyle/>
          <a:p>
            <a:r>
              <a:rPr lang="en-US" dirty="0"/>
              <a:t>The sound meter senses the intensity of nearby sound in </a:t>
            </a:r>
            <a:r>
              <a:rPr lang="en-US" dirty="0" err="1"/>
              <a:t>dB.</a:t>
            </a:r>
            <a:endParaRPr lang="en-US" dirty="0"/>
          </a:p>
          <a:p>
            <a:r>
              <a:rPr lang="en-US" dirty="0"/>
              <a:t>The range varies from 0 to 120 </a:t>
            </a:r>
            <a:r>
              <a:rPr lang="en-US" dirty="0" err="1"/>
              <a:t>dB.</a:t>
            </a:r>
            <a:r>
              <a:rPr lang="en-US" dirty="0"/>
              <a:t> </a:t>
            </a:r>
          </a:p>
          <a:p>
            <a:r>
              <a:rPr lang="en-US" dirty="0"/>
              <a:t>We will get the sound sensor measurement and according to the reading, manipulate the LEDs.</a:t>
            </a:r>
          </a:p>
        </p:txBody>
      </p:sp>
      <p:pic>
        <p:nvPicPr>
          <p:cNvPr id="7" name="Picture 2" descr="https://thestempedia.com/wp-content/uploads/2018/12/Phone-Sensor_AccelerometerGyroscope.jpg">
            <a:extLst>
              <a:ext uri="{FF2B5EF4-FFF2-40B4-BE49-F238E27FC236}">
                <a16:creationId xmlns:a16="http://schemas.microsoft.com/office/drawing/2014/main" id="{1AB92729-2EFB-4160-811B-073F3017A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04" y="837874"/>
            <a:ext cx="2095363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92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C7EEF-0AA5-477D-A095-14AFDB6FF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Blocks to Control RGB LED Strip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1F0840-8FC8-45BA-A0D6-D8EC2CC8BF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217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Lighting Extension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US" dirty="0"/>
              <a:t>Lighting Extension enables you to manipulate colors of an RGB LED strip.</a:t>
            </a:r>
          </a:p>
          <a:p>
            <a:r>
              <a:rPr lang="en-US" dirty="0"/>
              <a:t>You can add the extension from the extension library.</a:t>
            </a:r>
            <a:endParaRPr lang="en-IN" dirty="0"/>
          </a:p>
        </p:txBody>
      </p:sp>
      <p:pic>
        <p:nvPicPr>
          <p:cNvPr id="9218" name="Picture 2" descr="Lightning Extension">
            <a:extLst>
              <a:ext uri="{FF2B5EF4-FFF2-40B4-BE49-F238E27FC236}">
                <a16:creationId xmlns:a16="http://schemas.microsoft.com/office/drawing/2014/main" id="{2A391FF4-854C-4C9C-B122-28ADE7696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05" y="2197840"/>
            <a:ext cx="4525063" cy="280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91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Lighting Extension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US" b="1" dirty="0" err="1"/>
              <a:t>Initialise</a:t>
            </a:r>
            <a:r>
              <a:rPr lang="en-US" b="1" dirty="0"/>
              <a:t> RGB strip () with () LED pixels on pin () </a:t>
            </a:r>
            <a:r>
              <a:rPr lang="en-US" dirty="0"/>
              <a:t>block initializes the RGB LED strip to the selected digital pin. </a:t>
            </a:r>
          </a:p>
          <a:p>
            <a:r>
              <a:rPr lang="en-US" dirty="0"/>
              <a:t>The user also has to specify the number of LED pixels in the RGB LED. </a:t>
            </a:r>
          </a:p>
          <a:p>
            <a:r>
              <a:rPr lang="en-US" dirty="0"/>
              <a:t>The user can initialize up to 5 LED strips at a time.</a:t>
            </a:r>
            <a:endParaRPr lang="en-IN" dirty="0"/>
          </a:p>
        </p:txBody>
      </p:sp>
      <p:pic>
        <p:nvPicPr>
          <p:cNvPr id="10242" name="Picture 2" descr="https://thestempedia.com/wp-content/uploads/2019/01/initialise-RGB-strip.png">
            <a:extLst>
              <a:ext uri="{FF2B5EF4-FFF2-40B4-BE49-F238E27FC236}">
                <a16:creationId xmlns:a16="http://schemas.microsoft.com/office/drawing/2014/main" id="{44F6D6B0-0416-471A-AB5B-CFD8A72A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74" y="2874960"/>
            <a:ext cx="3514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06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Lighting Extension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US" b="1" dirty="0"/>
              <a:t>Set RGB strip () LED pixel () color () </a:t>
            </a:r>
            <a:r>
              <a:rPr lang="en-US" dirty="0"/>
              <a:t>block sets the selected RGB LED strip's pixel (specified in the block) to a color selected from the color picker.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Show RGB strip () </a:t>
            </a:r>
            <a:r>
              <a:rPr lang="en-US" dirty="0"/>
              <a:t>block refreshes the LED state once all the pixel's color has been specified. The color of the strip will not change until you execute this block.</a:t>
            </a:r>
            <a:endParaRPr lang="en-IN" dirty="0"/>
          </a:p>
        </p:txBody>
      </p:sp>
      <p:pic>
        <p:nvPicPr>
          <p:cNvPr id="13314" name="Picture 2" descr="https://thestempedia.com/wp-content/uploads/2019/01/set-RGB-strip-pixel.png">
            <a:extLst>
              <a:ext uri="{FF2B5EF4-FFF2-40B4-BE49-F238E27FC236}">
                <a16:creationId xmlns:a16="http://schemas.microsoft.com/office/drawing/2014/main" id="{EFF115ED-E745-4A7C-84CB-3792E174C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49" y="2076450"/>
            <a:ext cx="29241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thestempedia.com/wp-content/uploads/2019/01/show-RGB-strip.png">
            <a:extLst>
              <a:ext uri="{FF2B5EF4-FFF2-40B4-BE49-F238E27FC236}">
                <a16:creationId xmlns:a16="http://schemas.microsoft.com/office/drawing/2014/main" id="{EB66DE29-5B81-4041-B504-B30D82BB0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73" y="3838901"/>
            <a:ext cx="16097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13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Lighting Extension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US" b="1" dirty="0"/>
              <a:t>() RGB strip () with color () &amp; delay () seconds </a:t>
            </a:r>
            <a:r>
              <a:rPr lang="en-US" dirty="0"/>
              <a:t>block executes two patterns on the selected RGB Strip: Color Wipe and Theater Chase, of the specified color (from the color picker) and delay.</a:t>
            </a:r>
            <a:endParaRPr lang="en-IN" dirty="0"/>
          </a:p>
        </p:txBody>
      </p:sp>
      <p:pic>
        <p:nvPicPr>
          <p:cNvPr id="11266" name="Picture 2" descr="Pattern 1">
            <a:extLst>
              <a:ext uri="{FF2B5EF4-FFF2-40B4-BE49-F238E27FC236}">
                <a16:creationId xmlns:a16="http://schemas.microsoft.com/office/drawing/2014/main" id="{50CB0CD0-FEA7-4D46-9DAE-89FC96CB6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74" y="2475752"/>
            <a:ext cx="45815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3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C7EEF-0AA5-477D-A095-14AFDB6FF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Blocks to Get Sound Sensor Reading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1F0840-8FC8-45BA-A0D6-D8EC2CC8BF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4288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Dabble Extension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US" b="1" dirty="0"/>
              <a:t>Get () sensors reading</a:t>
            </a:r>
            <a:r>
              <a:rPr lang="en-US" dirty="0"/>
              <a:t> block is a reporter block available in Dabble extension.</a:t>
            </a:r>
          </a:p>
          <a:p>
            <a:r>
              <a:rPr lang="en-US" dirty="0"/>
              <a:t>This block reports the current</a:t>
            </a:r>
            <a:br>
              <a:rPr lang="en-US" dirty="0"/>
            </a:br>
            <a:r>
              <a:rPr lang="en-US" dirty="0"/>
              <a:t>value of the selected sensor.</a:t>
            </a:r>
            <a:endParaRPr lang="en-IN" dirty="0"/>
          </a:p>
        </p:txBody>
      </p:sp>
      <p:pic>
        <p:nvPicPr>
          <p:cNvPr id="17410" name="Picture 2" descr="https://thestempedia.com/wp-content/uploads/2019/01/get-sensor-reading.png">
            <a:extLst>
              <a:ext uri="{FF2B5EF4-FFF2-40B4-BE49-F238E27FC236}">
                <a16:creationId xmlns:a16="http://schemas.microsoft.com/office/drawing/2014/main" id="{E8AB99DA-6715-4279-B7B3-5B14C088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71" y="1538017"/>
            <a:ext cx="2545254" cy="337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60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3337" y="2161800"/>
            <a:ext cx="5397325" cy="819900"/>
          </a:xfrm>
        </p:spPr>
        <p:txBody>
          <a:bodyPr/>
          <a:lstStyle/>
          <a:p>
            <a:r>
              <a:rPr lang="en-IN" dirty="0"/>
              <a:t>PictoBlox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3835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evive to your laptop/PC and open PictoBlox.</a:t>
            </a:r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75" y="2242422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3CCDA-04CD-4721-972D-BCFFD448A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12A9B-80B2-46A4-A6C8-B886E98C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4" y="-109268"/>
            <a:ext cx="6383125" cy="857400"/>
          </a:xfrm>
        </p:spPr>
        <p:txBody>
          <a:bodyPr/>
          <a:lstStyle/>
          <a:p>
            <a:r>
              <a:rPr lang="en-US" dirty="0"/>
              <a:t>Music Reactive RGB LED Strip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67F23-C62C-42F2-AE6D-594230BB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In this project we are going to make a music reactive RGB LED strip which will change the color and number of LEDs glowing according to the sound meter.</a:t>
            </a:r>
          </a:p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061B07-E96F-4841-A1A8-0C0D8A814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75" y="2091856"/>
            <a:ext cx="5016500" cy="28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7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Once you’ve selected the board, click on the Connect tab 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900" y="837874"/>
            <a:ext cx="2547365" cy="4075763"/>
          </a:xfrm>
        </p:spPr>
        <p:txBody>
          <a:bodyPr/>
          <a:lstStyle/>
          <a:p>
            <a:pPr fontAlgn="base"/>
            <a:r>
              <a:rPr lang="en-IN" dirty="0"/>
              <a:t>We will glow the LED with different </a:t>
            </a:r>
            <a:r>
              <a:rPr lang="en-IN" dirty="0" err="1"/>
              <a:t>colors</a:t>
            </a:r>
            <a:r>
              <a:rPr lang="en-IN" dirty="0"/>
              <a:t> in different values of the sound sensor reading.</a:t>
            </a:r>
          </a:p>
          <a:p>
            <a:pPr fontAlgn="base"/>
            <a:r>
              <a:rPr lang="en-IN" dirty="0"/>
              <a:t>Make the program shown.</a:t>
            </a:r>
          </a:p>
          <a:p>
            <a:pPr fontAlgn="base"/>
            <a:r>
              <a:rPr lang="en-IN" dirty="0"/>
              <a:t>You can change the </a:t>
            </a:r>
            <a:r>
              <a:rPr lang="en-IN" dirty="0" err="1"/>
              <a:t>colors</a:t>
            </a:r>
            <a:r>
              <a:rPr lang="en-IN" dirty="0"/>
              <a:t> and the range to fine tune the project.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A7350-290F-49CE-AFE8-819E26970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71" y="95598"/>
            <a:ext cx="3935329" cy="50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22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Uploading the Code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837874"/>
            <a:ext cx="6414875" cy="4075763"/>
          </a:xfrm>
        </p:spPr>
        <p:txBody>
          <a:bodyPr/>
          <a:lstStyle/>
          <a:p>
            <a:r>
              <a:rPr lang="en-IN" dirty="0"/>
              <a:t>Select the </a:t>
            </a:r>
            <a:r>
              <a:rPr lang="en-IN" b="1" dirty="0"/>
              <a:t>Upload Mode</a:t>
            </a:r>
            <a:r>
              <a:rPr lang="en-IN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922F12-DC78-4859-80D9-EDF32172A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51" y="1634183"/>
            <a:ext cx="6459220" cy="28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8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Uploading the Code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837874"/>
            <a:ext cx="6414875" cy="4075763"/>
          </a:xfrm>
        </p:spPr>
        <p:txBody>
          <a:bodyPr/>
          <a:lstStyle/>
          <a:p>
            <a:r>
              <a:rPr lang="en-IN" dirty="0"/>
              <a:t>Upload the code to evive.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82B9F0-6B61-4E60-9260-1D81DA469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61" y="1574795"/>
            <a:ext cx="6833928" cy="30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9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Connecting Bluetooth to Dabble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837874"/>
            <a:ext cx="6414875" cy="4075763"/>
          </a:xfrm>
        </p:spPr>
        <p:txBody>
          <a:bodyPr/>
          <a:lstStyle/>
          <a:p>
            <a:r>
              <a:rPr lang="en-IN" dirty="0"/>
              <a:t>Turn ON evive and connect the Bluetooth to Dabble App.</a:t>
            </a:r>
          </a:p>
          <a:p>
            <a:r>
              <a:rPr lang="en-IN" dirty="0"/>
              <a:t>Go to phone sensors and enable the sound sensor to send the sensor data to evive.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B7015-8B56-4B2E-B981-025666A3C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24" y="2037202"/>
            <a:ext cx="6665175" cy="296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64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9CDC7-9CCE-421B-8B05-0EF5BC9A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98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3CCDA-04CD-4721-972D-BCFFD448A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12A9B-80B2-46A4-A6C8-B886E98C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4" y="-109268"/>
            <a:ext cx="6383125" cy="857400"/>
          </a:xfrm>
        </p:spPr>
        <p:txBody>
          <a:bodyPr/>
          <a:lstStyle/>
          <a:p>
            <a:r>
              <a:rPr lang="en-US" dirty="0"/>
              <a:t>Music Reactive RGB LED Strip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67F23-C62C-42F2-AE6D-594230BB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We are going to use Dabble Sensor module to access the sound sensor of the mobile. </a:t>
            </a:r>
            <a:endParaRPr lang="en-IN" dirty="0"/>
          </a:p>
          <a:p>
            <a:r>
              <a:rPr lang="en-IN" dirty="0"/>
              <a:t>For this project you will need: evive, RGB LED strip and a Bluetooth Module. </a:t>
            </a:r>
          </a:p>
          <a:p>
            <a:r>
              <a:rPr lang="en-IN" dirty="0"/>
              <a:t>If you want to make a light box, then you can make a small cardboard box with translucent sheet on one 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5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What is RGB LED Strip?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57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3CCDA-04CD-4721-972D-BCFFD448A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12A9B-80B2-46A4-A6C8-B886E98C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4" y="-109268"/>
            <a:ext cx="6383125" cy="857400"/>
          </a:xfrm>
        </p:spPr>
        <p:txBody>
          <a:bodyPr/>
          <a:lstStyle/>
          <a:p>
            <a:r>
              <a:rPr lang="en-IN" dirty="0"/>
              <a:t>Digital RGB LED Strip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67F23-C62C-42F2-AE6D-594230BBC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Digital-type strips have a chip for each LED, to use the strip you have to send digitally coded data to the chips. However, this means you can control each LED individually! </a:t>
            </a:r>
          </a:p>
          <a:p>
            <a:r>
              <a:rPr lang="en-US" dirty="0"/>
              <a:t>We are using digital type strip in this project.</a:t>
            </a:r>
            <a:endParaRPr lang="en-IN" dirty="0"/>
          </a:p>
        </p:txBody>
      </p:sp>
      <p:pic>
        <p:nvPicPr>
          <p:cNvPr id="6146" name="Picture 2" descr="Image result for digital type rgb led strip">
            <a:extLst>
              <a:ext uri="{FF2B5EF4-FFF2-40B4-BE49-F238E27FC236}">
                <a16:creationId xmlns:a16="http://schemas.microsoft.com/office/drawing/2014/main" id="{54873A08-9CC3-452C-BDB9-DE8C1B07A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50" y="2733675"/>
            <a:ext cx="3213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5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C7EEF-0AA5-477D-A095-14AFDB6FF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Connecting RGB LED to evive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1F0840-8FC8-45BA-A0D6-D8EC2CC8BF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629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8731B-03D5-47E7-B8CC-DBABD73131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7D67D7-7A2A-4C75-895C-3E2A4FE3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Circuit Diagram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6BF12-FC6E-4630-9345-B598DBBF2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GND of LED strip to GND of evive.</a:t>
            </a:r>
          </a:p>
          <a:p>
            <a:r>
              <a:rPr lang="en-US" dirty="0"/>
              <a:t>Connect 5V of LED strip to 5V of evive.</a:t>
            </a:r>
          </a:p>
          <a:p>
            <a:r>
              <a:rPr lang="en-US" dirty="0"/>
              <a:t>Connect Din pin of the LED strip to digital pin 2 of evive.</a:t>
            </a:r>
          </a:p>
        </p:txBody>
      </p:sp>
      <p:pic>
        <p:nvPicPr>
          <p:cNvPr id="8194" name="Picture 2" descr="Image result for rgb led evive">
            <a:extLst>
              <a:ext uri="{FF2B5EF4-FFF2-40B4-BE49-F238E27FC236}">
                <a16:creationId xmlns:a16="http://schemas.microsoft.com/office/drawing/2014/main" id="{C425AB92-5A3A-4C06-862A-E5570EEBA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5" b="20617"/>
          <a:stretch/>
        </p:blipFill>
        <p:spPr bwMode="auto">
          <a:xfrm>
            <a:off x="917762" y="2187627"/>
            <a:ext cx="5800725" cy="247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1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C7EEF-0AA5-477D-A095-14AFDB6FF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Phone Sensor Dabble Module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1F0840-8FC8-45BA-A0D6-D8EC2CC8BF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3467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Phone Sensor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4179675" cy="4075763"/>
          </a:xfrm>
        </p:spPr>
        <p:txBody>
          <a:bodyPr/>
          <a:lstStyle/>
          <a:p>
            <a:r>
              <a:rPr lang="en-IN" dirty="0"/>
              <a:t>This phone sensor module allows you to access the following inbuilt sensors of your smartphone: </a:t>
            </a:r>
          </a:p>
          <a:p>
            <a:pPr lvl="1"/>
            <a:r>
              <a:rPr lang="en-IN" dirty="0"/>
              <a:t>Accelerometer</a:t>
            </a:r>
          </a:p>
          <a:p>
            <a:pPr lvl="1"/>
            <a:r>
              <a:rPr lang="en-IN" dirty="0"/>
              <a:t>Gyroscope</a:t>
            </a:r>
          </a:p>
          <a:p>
            <a:pPr lvl="1"/>
            <a:r>
              <a:rPr lang="en-IN" dirty="0"/>
              <a:t>Proximity sensor</a:t>
            </a:r>
          </a:p>
          <a:p>
            <a:pPr lvl="1"/>
            <a:r>
              <a:rPr lang="en-IN" dirty="0"/>
              <a:t>Magnetometer</a:t>
            </a:r>
          </a:p>
          <a:p>
            <a:pPr lvl="1"/>
            <a:r>
              <a:rPr lang="en-IN" dirty="0"/>
              <a:t>Light meter</a:t>
            </a:r>
          </a:p>
          <a:p>
            <a:pPr lvl="1"/>
            <a:r>
              <a:rPr lang="en-IN" b="1" dirty="0"/>
              <a:t>Sound meter</a:t>
            </a:r>
          </a:p>
          <a:p>
            <a:pPr lvl="1"/>
            <a:r>
              <a:rPr lang="en-IN" dirty="0"/>
              <a:t>GPS</a:t>
            </a:r>
          </a:p>
          <a:p>
            <a:pPr lvl="1"/>
            <a:r>
              <a:rPr lang="en-IN" dirty="0"/>
              <a:t>Temperature sensor</a:t>
            </a:r>
          </a:p>
          <a:p>
            <a:pPr lvl="1"/>
            <a:r>
              <a:rPr lang="en-IN" dirty="0"/>
              <a:t>Barometer.</a:t>
            </a:r>
          </a:p>
        </p:txBody>
      </p:sp>
      <p:pic>
        <p:nvPicPr>
          <p:cNvPr id="14338" name="Picture 2" descr="https://thestempedia.com/wp-content/uploads/2018/12/Phone-Sensor_AccelerometerGyroscope.jpg">
            <a:extLst>
              <a:ext uri="{FF2B5EF4-FFF2-40B4-BE49-F238E27FC236}">
                <a16:creationId xmlns:a16="http://schemas.microsoft.com/office/drawing/2014/main" id="{B128EA1B-E6F3-4F49-82DC-4A8424923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04" y="837874"/>
            <a:ext cx="2095363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027813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On-screen Show (16:9)</PresentationFormat>
  <Paragraphs>96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Sniglet</vt:lpstr>
      <vt:lpstr>Dosis</vt:lpstr>
      <vt:lpstr>Arial</vt:lpstr>
      <vt:lpstr>1_Friar template</vt:lpstr>
      <vt:lpstr>Music Reactive RGB LED Strip</vt:lpstr>
      <vt:lpstr>Music Reactive RGB LED Strip</vt:lpstr>
      <vt:lpstr>Music Reactive RGB LED Strip</vt:lpstr>
      <vt:lpstr>PowerPoint Presentation</vt:lpstr>
      <vt:lpstr>Digital RGB LED Strip</vt:lpstr>
      <vt:lpstr>PowerPoint Presentation</vt:lpstr>
      <vt:lpstr>Circuit Diagram</vt:lpstr>
      <vt:lpstr>PowerPoint Presentation</vt:lpstr>
      <vt:lpstr>Phone Sensor</vt:lpstr>
      <vt:lpstr>Phone Sensor</vt:lpstr>
      <vt:lpstr>PowerPoint Presentation</vt:lpstr>
      <vt:lpstr>Lighting Extension</vt:lpstr>
      <vt:lpstr>Lighting Extension</vt:lpstr>
      <vt:lpstr>Lighting Extension</vt:lpstr>
      <vt:lpstr>Lighting Extension</vt:lpstr>
      <vt:lpstr>PowerPoint Presentation</vt:lpstr>
      <vt:lpstr>Dabble Extension</vt:lpstr>
      <vt:lpstr>PowerPoint Presentation</vt:lpstr>
      <vt:lpstr>Interfacing evive with PictoBlox</vt:lpstr>
      <vt:lpstr>Interfacing evive with PictoBlox</vt:lpstr>
      <vt:lpstr>Program</vt:lpstr>
      <vt:lpstr> Uploading the Code</vt:lpstr>
      <vt:lpstr> Uploading the Code</vt:lpstr>
      <vt:lpstr> Connecting Bluetooth to Dabble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7: Basics of Sensors</dc:title>
  <dc:creator>contact@thestempedia.com</dc:creator>
  <cp:lastModifiedBy>Pankaj Verma</cp:lastModifiedBy>
  <cp:revision>149</cp:revision>
  <dcterms:modified xsi:type="dcterms:W3CDTF">2019-08-08T12:40:49Z</dcterms:modified>
</cp:coreProperties>
</file>