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84" r:id="rId2"/>
    <p:sldId id="286" r:id="rId3"/>
    <p:sldId id="494" r:id="rId4"/>
    <p:sldId id="463" r:id="rId5"/>
    <p:sldId id="495" r:id="rId6"/>
    <p:sldId id="497" r:id="rId7"/>
    <p:sldId id="496" r:id="rId8"/>
    <p:sldId id="398" r:id="rId9"/>
    <p:sldId id="452" r:id="rId10"/>
    <p:sldId id="436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7" r:id="rId20"/>
    <p:sldId id="506" r:id="rId21"/>
    <p:sldId id="508" r:id="rId22"/>
    <p:sldId id="464" r:id="rId23"/>
    <p:sldId id="424" r:id="rId24"/>
    <p:sldId id="425" r:id="rId25"/>
    <p:sldId id="509" r:id="rId26"/>
    <p:sldId id="317" r:id="rId27"/>
  </p:sldIdLst>
  <p:sldSz cx="9144000" cy="5143500" type="screen16x9"/>
  <p:notesSz cx="6858000" cy="9144000"/>
  <p:embeddedFontLst>
    <p:embeddedFont>
      <p:font typeface="Dosis" panose="020B0604020202020204" charset="0"/>
      <p:regular r:id="rId29"/>
      <p:bold r:id="rId30"/>
    </p:embeddedFont>
    <p:embeddedFont>
      <p:font typeface="Sniglet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Space Battle Game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9EADE-12E7-49B3-9DEC-6CBC8692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8E0394-71C8-4D9F-BD85-35712F8E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Game Initialisation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BFA65-8BA3-4F4D-B3D5-194D8240C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time, let’s add some music at the beginning of the game. Add the</a:t>
            </a:r>
            <a:r>
              <a:rPr lang="en-US" b="1" dirty="0"/>
              <a:t> start sound () </a:t>
            </a:r>
            <a:r>
              <a:rPr lang="en-US" dirty="0"/>
              <a:t>block from the </a:t>
            </a:r>
            <a:r>
              <a:rPr lang="en-US" b="1" i="1" dirty="0"/>
              <a:t>Sound </a:t>
            </a:r>
            <a:r>
              <a:rPr lang="en-US" dirty="0"/>
              <a:t>palette. </a:t>
            </a:r>
          </a:p>
          <a:p>
            <a:r>
              <a:rPr lang="en-US" dirty="0"/>
              <a:t>Now, click on the </a:t>
            </a:r>
            <a:r>
              <a:rPr lang="en-US" b="1" i="1" dirty="0"/>
              <a:t>Sound </a:t>
            </a:r>
            <a:r>
              <a:rPr lang="en-US" dirty="0"/>
              <a:t>tab. In the </a:t>
            </a:r>
            <a:br>
              <a:rPr lang="en-US" dirty="0"/>
            </a:br>
            <a:r>
              <a:rPr lang="en-US" dirty="0"/>
              <a:t>bottom-left corner, you will find the </a:t>
            </a:r>
            <a:br>
              <a:rPr lang="en-US" dirty="0"/>
            </a:br>
            <a:r>
              <a:rPr lang="en-US" b="1" i="1" dirty="0"/>
              <a:t>Choose a Sound</a:t>
            </a:r>
            <a:r>
              <a:rPr lang="en-US" dirty="0"/>
              <a:t> button. Select </a:t>
            </a:r>
            <a:br>
              <a:rPr lang="en-US" dirty="0"/>
            </a:br>
            <a:r>
              <a:rPr lang="en-US" b="1" dirty="0"/>
              <a:t>Video Game 1 </a:t>
            </a:r>
            <a:r>
              <a:rPr lang="en-US" dirty="0"/>
              <a:t>from the library</a:t>
            </a:r>
            <a:r>
              <a:rPr lang="en-US" b="1" dirty="0"/>
              <a:t>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EB02C-0F37-4474-84D7-EDB030BA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315" y="1876929"/>
            <a:ext cx="2269936" cy="27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23B18-743B-42AD-BD1F-7FCA017B9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1C1A6-DE5E-4D6D-8EE9-D7E7062D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Gamepad Module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A978A-FC10-47B4-A31D-EED356A84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use a Smartphone to control the actions of our </a:t>
            </a:r>
            <a:r>
              <a:rPr lang="en-US" dirty="0" err="1"/>
              <a:t>rocketship</a:t>
            </a:r>
            <a:r>
              <a:rPr lang="en-US" dirty="0"/>
              <a:t>. For that, we are going to use </a:t>
            </a:r>
            <a:r>
              <a:rPr lang="en-US" b="1" i="1" dirty="0"/>
              <a:t>Dabble</a:t>
            </a:r>
          </a:p>
          <a:p>
            <a:r>
              <a:rPr lang="en-US" dirty="0"/>
              <a:t>We will use </a:t>
            </a:r>
            <a:r>
              <a:rPr lang="en-US" dirty="0" err="1"/>
              <a:t>Dabble’s</a:t>
            </a:r>
            <a:r>
              <a:rPr lang="en-US" dirty="0"/>
              <a:t> </a:t>
            </a:r>
            <a:r>
              <a:rPr lang="en-US" b="1" i="1" dirty="0"/>
              <a:t>Gamepad</a:t>
            </a:r>
            <a:r>
              <a:rPr lang="en-US" dirty="0"/>
              <a:t> module.</a:t>
            </a:r>
            <a:endParaRPr lang="en-IN" dirty="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55044E85-C166-43BB-8E21-563B2BBC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25" y="2211115"/>
            <a:ext cx="4851400" cy="2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497D0-1523-4B5C-B02A-592D36AC9A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DBD41A-8A71-4FD8-A0F9-9C1D22D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 () pressed on gamepad?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58E6B-973D-4DFF-A300-B74EB8567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/>
              <a:t>is () pressed on gamepad?</a:t>
            </a:r>
            <a:r>
              <a:rPr lang="en-US" b="1" dirty="0"/>
              <a:t> block </a:t>
            </a:r>
            <a:r>
              <a:rPr lang="en-US" dirty="0"/>
              <a:t>reports whether the button is currently pressed on the gamepad or not. If the chosen button is pressed, then it returns true, else it returns false. </a:t>
            </a:r>
            <a:endParaRPr lang="en-IN" dirty="0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E03B2D44-DF74-4F10-94D2-E0ECC5C3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031579"/>
            <a:ext cx="24288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370E7-272D-466E-BF7D-9660841311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48C51-BE09-45B4-A7B4-545BC8E0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Rocket 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C56C4-4C27-4ED3-90FA-4FE652F10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3574344" cy="4075763"/>
          </a:xfrm>
        </p:spPr>
        <p:txBody>
          <a:bodyPr/>
          <a:lstStyle/>
          <a:p>
            <a:r>
              <a:rPr lang="en-US" dirty="0"/>
              <a:t>On pressing </a:t>
            </a:r>
            <a:r>
              <a:rPr lang="en-US" i="1" dirty="0"/>
              <a:t>Left</a:t>
            </a:r>
            <a:r>
              <a:rPr lang="en-US" dirty="0"/>
              <a:t>, the value of x coordinate will change by -15 </a:t>
            </a:r>
            <a:r>
              <a:rPr lang="en-US" dirty="0" err="1"/>
              <a:t>i.e</a:t>
            </a:r>
            <a:r>
              <a:rPr lang="en-US" dirty="0"/>
              <a:t> your </a:t>
            </a:r>
            <a:r>
              <a:rPr lang="en-US" dirty="0" err="1"/>
              <a:t>rocketship</a:t>
            </a:r>
            <a:r>
              <a:rPr lang="en-US" dirty="0"/>
              <a:t> will move 15 steps in the left</a:t>
            </a:r>
          </a:p>
          <a:p>
            <a:r>
              <a:rPr lang="en-US" dirty="0"/>
              <a:t>Similarly, on pressing </a:t>
            </a:r>
            <a:r>
              <a:rPr lang="en-US" i="1" dirty="0"/>
              <a:t>Right</a:t>
            </a:r>
            <a:r>
              <a:rPr lang="en-US" dirty="0"/>
              <a:t> on the gamepad, the value of x coordinate will change by 15 and the rocket will go right.</a:t>
            </a:r>
          </a:p>
          <a:p>
            <a:r>
              <a:rPr lang="en-US" dirty="0"/>
              <a:t>We will fire the bullets using the </a:t>
            </a:r>
            <a:r>
              <a:rPr lang="en-US" i="1" dirty="0"/>
              <a:t>Triangle</a:t>
            </a:r>
            <a:r>
              <a:rPr lang="en-US" dirty="0"/>
              <a:t> button on the gamepad. </a:t>
            </a:r>
            <a:endParaRPr lang="en-IN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41FF8D77-4A23-4389-A7FC-DCA82B3A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75" y="220167"/>
            <a:ext cx="2908300" cy="4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3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475FED-76DC-4F20-ADEC-F8385B21C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Scripts for the Monsters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C6D86-D3AD-4CCA-995C-39A3EBF444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575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94010-4DDF-4AD5-B9C1-343A03AAD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BFF41-9799-45E4-AAD8-6F3E41BA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Scripts for the Monsters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CAA40-95B8-4E9F-B1E7-5A3265463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write two scripts: first for creating multiple monsters and second for assigning actions to them.</a:t>
            </a:r>
          </a:p>
          <a:p>
            <a:r>
              <a:rPr lang="en-US" dirty="0"/>
              <a:t>We will create monster every 2 seconds and change their costume also.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E1C7C-2709-4230-BAB1-F7145469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47" y="2424259"/>
            <a:ext cx="1927756" cy="22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15882-3CBE-4C67-A1EB-F08B7286D8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E7A8B7-07FB-4F84-A810-F627CF46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Actions to the Monsters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F8462-53BB-4196-B5B0-56E63FAB6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monsters should randomly appear from the top of the stage and gradually move downward until either they reach the bottom of the stage or you shoot them down. </a:t>
            </a:r>
          </a:p>
          <a:p>
            <a:r>
              <a:rPr lang="en-US" dirty="0"/>
              <a:t>If they hit by the bullet, they should disappear and the score should increase by 1; </a:t>
            </a:r>
          </a:p>
          <a:p>
            <a:r>
              <a:rPr lang="en-US" dirty="0"/>
              <a:t>however, if anyone of them touches our </a:t>
            </a:r>
            <a:r>
              <a:rPr lang="en-US" dirty="0" err="1"/>
              <a:t>rocketship</a:t>
            </a:r>
            <a:r>
              <a:rPr lang="en-US" dirty="0"/>
              <a:t>, they will harm us! Hence, the value of the </a:t>
            </a:r>
            <a:r>
              <a:rPr lang="en-US" i="1" dirty="0"/>
              <a:t>Health</a:t>
            </a:r>
            <a:r>
              <a:rPr lang="en-US" dirty="0"/>
              <a:t> variable should decrease by one. </a:t>
            </a:r>
          </a:p>
          <a:p>
            <a:r>
              <a:rPr lang="en-US" dirty="0"/>
              <a:t>If it reaches 0, the game should end. </a:t>
            </a:r>
          </a:p>
        </p:txBody>
      </p:sp>
    </p:spTree>
    <p:extLst>
      <p:ext uri="{BB962C8B-B14F-4D97-AF65-F5344CB8AC3E}">
        <p14:creationId xmlns:p14="http://schemas.microsoft.com/office/powerpoint/2010/main" val="235638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26AEB-A771-498F-AB1A-BD18013FF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33D14-0285-48CA-AE72-24ED69E3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Actions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7E3B3-7828-47A2-AF7F-183837D59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is the script based on this logic:</a:t>
            </a:r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9648C-AA9A-4AA7-B30A-492874647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40" y="-27163"/>
            <a:ext cx="2298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DA6F3-9201-4D25-B647-DA2ED7F51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Shooting the Bullets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94885-2AE0-43B1-9529-221EA8639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264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pPr fontAlgn="ctr"/>
            <a:r>
              <a:rPr lang="en-IN" dirty="0"/>
              <a:t>Game 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748132"/>
            <a:ext cx="6140400" cy="4075763"/>
          </a:xfrm>
        </p:spPr>
        <p:txBody>
          <a:bodyPr/>
          <a:lstStyle/>
          <a:p>
            <a:r>
              <a:rPr lang="en-US" dirty="0"/>
              <a:t>The aim of the game is to control the rocket using Smartphone and shoot the enemy coming.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693B9-7BD4-4A46-8620-CC7FF107F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4" y="182245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375E2-576A-4810-9549-26A8AC5E1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41E86-D389-4E80-A0B1-41232CD2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Shooting the Bullets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F2902-D38A-4D21-A764-BE54FDA6D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that the bullet sprite is selected.</a:t>
            </a:r>
          </a:p>
          <a:p>
            <a:r>
              <a:rPr lang="en-IN" dirty="0"/>
              <a:t>The bullet will start near the rocket and then move upwards until it touches edge or the monster.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7C61F-EE9D-4B2F-AEDD-BC7D667C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53" y="2080908"/>
            <a:ext cx="4484298" cy="27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3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4BB3E-15B7-464E-B07F-ACE567A97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Connection with Smartphone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E304B-C476-4231-A630-AD762E1513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94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A9E45-91AD-4A08-B3DE-33E31A01FE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200FF-69D0-4E31-8AEB-C5EFC5F0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Connection with Smartphone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3BF7A-EF51-4A84-87C9-9BC3F5AD4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the HC-05 Bluetooth module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1C741-555C-4084-985F-2D6B66AB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30" y="1534105"/>
            <a:ext cx="4403320" cy="32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9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57E87-1162-4071-8FEA-AFB46826D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D29EC-3124-4B32-A550-8AF356BD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Connecting to smartphone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77FB3-2A39-4CA4-BB0F-426461463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4039975" cy="4075763"/>
          </a:xfrm>
        </p:spPr>
        <p:txBody>
          <a:bodyPr/>
          <a:lstStyle/>
          <a:p>
            <a:r>
              <a:rPr lang="en-IN" dirty="0"/>
              <a:t>Turn on evive.</a:t>
            </a:r>
          </a:p>
          <a:p>
            <a:r>
              <a:rPr lang="en-IN" dirty="0"/>
              <a:t>Click on connect icon on top right corner of dabble.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610A0-D8A6-4A41-A630-9CE7593F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2" y="924729"/>
            <a:ext cx="1943563" cy="39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4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57E87-1162-4071-8FEA-AFB46826D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D29EC-3124-4B32-A550-8AF356BD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Connecting to smartphone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77FB3-2A39-4CA4-BB0F-426461463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4039975" cy="4075763"/>
          </a:xfrm>
        </p:spPr>
        <p:txBody>
          <a:bodyPr/>
          <a:lstStyle/>
          <a:p>
            <a:r>
              <a:rPr lang="en-IN" dirty="0"/>
              <a:t>List of available devices will come.</a:t>
            </a:r>
          </a:p>
          <a:p>
            <a:r>
              <a:rPr lang="en-IN" dirty="0"/>
              <a:t>Select the appropriate Bluetooth module from the list.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A1FBD-9731-463A-B7E7-4F1EFAAC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13" y="918054"/>
            <a:ext cx="1950212" cy="39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90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F7928-D5E6-4BAF-A33E-CB90C190EF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9DF70-CD36-4129-B5F6-5828E730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Gamepad Module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DFDC8-B698-4F26-94EE-2BBFC850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3"/>
            <a:ext cx="6140400" cy="4075763"/>
          </a:xfrm>
        </p:spPr>
        <p:txBody>
          <a:bodyPr/>
          <a:lstStyle/>
          <a:p>
            <a:r>
              <a:rPr lang="en-US" dirty="0"/>
              <a:t>Open the Gamepad module in Dabble and select </a:t>
            </a:r>
            <a:r>
              <a:rPr lang="en-US" b="1" i="1" dirty="0"/>
              <a:t>Digital mode</a:t>
            </a:r>
            <a:r>
              <a:rPr lang="en-US" dirty="0"/>
              <a:t>.</a:t>
            </a:r>
          </a:p>
          <a:p>
            <a:r>
              <a:rPr lang="en-US" dirty="0"/>
              <a:t>Enjoy the game.</a:t>
            </a:r>
            <a:endParaRPr lang="en-IN" dirty="0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677ED91E-827D-42B6-9A8B-B5CF6439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75" y="2336767"/>
            <a:ext cx="4787900" cy="23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9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D5A79-4954-498F-B22F-D18446398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Setting Up the Stage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6A432-A0D4-4FDC-B438-2B6AF8AD50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236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9AC7B-4078-4B18-91B6-6392FD93A7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4AB3BF-55A2-4074-B501-7DF57030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the Stage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85293-5894-4CEA-847B-442842193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332325" cy="4075763"/>
          </a:xfrm>
        </p:spPr>
        <p:txBody>
          <a:bodyPr/>
          <a:lstStyle/>
          <a:p>
            <a:r>
              <a:rPr lang="en-US" dirty="0"/>
              <a:t>Click on the purple colored icon which says </a:t>
            </a:r>
            <a:r>
              <a:rPr lang="en-US" b="1" i="1" dirty="0"/>
              <a:t>Choose a Backdrop</a:t>
            </a:r>
            <a:r>
              <a:rPr lang="en-US" dirty="0"/>
              <a:t>.</a:t>
            </a:r>
          </a:p>
          <a:p>
            <a:r>
              <a:rPr lang="en-US" dirty="0"/>
              <a:t>Select the </a:t>
            </a:r>
            <a:r>
              <a:rPr lang="en-IN" b="1" i="1" dirty="0"/>
              <a:t>Stars</a:t>
            </a:r>
            <a:r>
              <a:rPr lang="en-US" dirty="0"/>
              <a:t> backdrop from the library.</a:t>
            </a:r>
          </a:p>
        </p:txBody>
      </p:sp>
      <p:pic>
        <p:nvPicPr>
          <p:cNvPr id="5" name="Picture 2" descr="https://thestempedia.com/wp-content/uploads/2019/01/Choose-Backdrop.png">
            <a:extLst>
              <a:ext uri="{FF2B5EF4-FFF2-40B4-BE49-F238E27FC236}">
                <a16:creationId xmlns:a16="http://schemas.microsoft.com/office/drawing/2014/main" id="{92F26EAD-F1BA-4604-88DF-5F40BA0E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7" y="2720824"/>
            <a:ext cx="2225203" cy="2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paceBackdrop">
            <a:extLst>
              <a:ext uri="{FF2B5EF4-FFF2-40B4-BE49-F238E27FC236}">
                <a16:creationId xmlns:a16="http://schemas.microsoft.com/office/drawing/2014/main" id="{D0259541-AD0E-44FF-9D08-868D9C7C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30822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7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E8C8B-F0D1-4F7B-9897-A381298E3E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E2805-7E2D-4515-977A-C5B0036F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Bringing in the Sprites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2EA0A-4DF1-4F85-8E4D-436563136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game, we need three sprites: our </a:t>
            </a:r>
            <a:r>
              <a:rPr lang="en-US" dirty="0" err="1"/>
              <a:t>rocketship</a:t>
            </a:r>
            <a:r>
              <a:rPr lang="en-US" dirty="0"/>
              <a:t>, our enemy – the space monsters, and something to destroy them with – special monster-killing bullets. </a:t>
            </a:r>
          </a:p>
          <a:p>
            <a:r>
              <a:rPr lang="en-US" dirty="0"/>
              <a:t>Click on the </a:t>
            </a:r>
            <a:r>
              <a:rPr lang="en-US" b="1" i="1" dirty="0"/>
              <a:t>Choose a Sprite</a:t>
            </a:r>
            <a:r>
              <a:rPr lang="en-US" dirty="0"/>
              <a:t> button and add the three sprites one by one from the library.</a:t>
            </a:r>
            <a:endParaRPr lang="en-IN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1E9D102B-C81C-486C-9235-C20606C9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695574"/>
            <a:ext cx="3249612" cy="23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9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E0BD6-8DFD-4932-A313-E4E123CD6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Readying the Rocketship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740FF-A0DD-4A9D-89EA-31AB286ACE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862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1DD0E-7318-436D-85BA-F86C6E3AE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46CD9-2ECF-47D6-A8A5-35E5877C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Create Variables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2075B-ED05-4CA6-96A8-DC44A085B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We will track the Health and Score in the game. </a:t>
            </a:r>
          </a:p>
          <a:p>
            <a:r>
              <a:rPr lang="en-IN" dirty="0"/>
              <a:t>Create two variables named </a:t>
            </a:r>
            <a:r>
              <a:rPr lang="en-IN" b="1" dirty="0"/>
              <a:t>Health</a:t>
            </a:r>
            <a:r>
              <a:rPr lang="en-IN" dirty="0"/>
              <a:t> and </a:t>
            </a:r>
            <a:r>
              <a:rPr lang="en-IN" b="1" dirty="0"/>
              <a:t>Score</a:t>
            </a:r>
            <a:r>
              <a:rPr lang="en-IN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155F5-22A8-44F8-B849-4C771C8D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92" y="1943100"/>
            <a:ext cx="3860620" cy="25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447</Words>
  <Application>Microsoft Office PowerPoint</Application>
  <PresentationFormat>On-screen Show (16:9)</PresentationFormat>
  <Paragraphs>95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Dosis</vt:lpstr>
      <vt:lpstr>Arial</vt:lpstr>
      <vt:lpstr>Sniglet</vt:lpstr>
      <vt:lpstr>1_Friar template</vt:lpstr>
      <vt:lpstr>Space Battle Game</vt:lpstr>
      <vt:lpstr>Game Play</vt:lpstr>
      <vt:lpstr>PowerPoint Presentation</vt:lpstr>
      <vt:lpstr>Setting up the Stage</vt:lpstr>
      <vt:lpstr>Bringing in the Sprites</vt:lpstr>
      <vt:lpstr>PowerPoint Presentation</vt:lpstr>
      <vt:lpstr>Create Variables</vt:lpstr>
      <vt:lpstr>Interfacing evive with PictoBlox</vt:lpstr>
      <vt:lpstr>Interfacing evive with PictoBlox</vt:lpstr>
      <vt:lpstr>Upload Firmware</vt:lpstr>
      <vt:lpstr>Game Initialisation</vt:lpstr>
      <vt:lpstr>Gamepad Module</vt:lpstr>
      <vt:lpstr>is () pressed on gamepad?</vt:lpstr>
      <vt:lpstr>Rocket Script</vt:lpstr>
      <vt:lpstr>PowerPoint Presentation</vt:lpstr>
      <vt:lpstr>Scripts for the Monsters</vt:lpstr>
      <vt:lpstr>Assigning Actions to the Monsters</vt:lpstr>
      <vt:lpstr>Assigning Actions</vt:lpstr>
      <vt:lpstr>PowerPoint Presentation</vt:lpstr>
      <vt:lpstr>Shooting the Bullets</vt:lpstr>
      <vt:lpstr>PowerPoint Presentation</vt:lpstr>
      <vt:lpstr>Connection with Smartphone</vt:lpstr>
      <vt:lpstr>Connecting to smartphone</vt:lpstr>
      <vt:lpstr>Connecting to smartphone</vt:lpstr>
      <vt:lpstr>Gamepad Module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Battle Game</dc:title>
  <dc:creator>contact@thestempedia.com</dc:creator>
  <cp:lastModifiedBy>Pankaj Verma</cp:lastModifiedBy>
  <cp:revision>162</cp:revision>
  <dcterms:modified xsi:type="dcterms:W3CDTF">2019-09-02T06:24:50Z</dcterms:modified>
</cp:coreProperties>
</file>