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5"/>
  </p:notesMasterIdLst>
  <p:sldIdLst>
    <p:sldId id="284" r:id="rId2"/>
    <p:sldId id="460" r:id="rId3"/>
    <p:sldId id="286" r:id="rId4"/>
    <p:sldId id="453" r:id="rId5"/>
    <p:sldId id="454" r:id="rId6"/>
    <p:sldId id="455" r:id="rId7"/>
    <p:sldId id="456" r:id="rId8"/>
    <p:sldId id="457" r:id="rId9"/>
    <p:sldId id="458" r:id="rId10"/>
    <p:sldId id="459" r:id="rId11"/>
    <p:sldId id="461" r:id="rId12"/>
    <p:sldId id="463" r:id="rId13"/>
    <p:sldId id="464" r:id="rId14"/>
    <p:sldId id="465" r:id="rId15"/>
    <p:sldId id="466" r:id="rId16"/>
    <p:sldId id="467" r:id="rId17"/>
    <p:sldId id="468" r:id="rId18"/>
    <p:sldId id="469" r:id="rId19"/>
    <p:sldId id="470" r:id="rId20"/>
    <p:sldId id="471" r:id="rId21"/>
    <p:sldId id="472" r:id="rId22"/>
    <p:sldId id="473" r:id="rId23"/>
    <p:sldId id="474" r:id="rId24"/>
    <p:sldId id="350" r:id="rId25"/>
    <p:sldId id="475" r:id="rId26"/>
    <p:sldId id="476" r:id="rId27"/>
    <p:sldId id="477" r:id="rId28"/>
    <p:sldId id="478" r:id="rId29"/>
    <p:sldId id="480" r:id="rId30"/>
    <p:sldId id="479" r:id="rId31"/>
    <p:sldId id="481" r:id="rId32"/>
    <p:sldId id="483" r:id="rId33"/>
    <p:sldId id="482" r:id="rId34"/>
    <p:sldId id="485" r:id="rId35"/>
    <p:sldId id="486" r:id="rId36"/>
    <p:sldId id="487" r:id="rId37"/>
    <p:sldId id="488" r:id="rId38"/>
    <p:sldId id="489" r:id="rId39"/>
    <p:sldId id="490" r:id="rId40"/>
    <p:sldId id="491" r:id="rId41"/>
    <p:sldId id="492" r:id="rId42"/>
    <p:sldId id="493" r:id="rId43"/>
    <p:sldId id="317" r:id="rId44"/>
  </p:sldIdLst>
  <p:sldSz cx="9144000" cy="5143500" type="screen16x9"/>
  <p:notesSz cx="6858000" cy="9144000"/>
  <p:embeddedFontLst>
    <p:embeddedFont>
      <p:font typeface="Dosis" panose="020B0604020202020204" charset="0"/>
      <p:regular r:id="rId46"/>
      <p:bold r:id="rId47"/>
    </p:embeddedFont>
    <p:embeddedFont>
      <p:font typeface="Sniglet" panose="020B0604020202020204" charset="0"/>
      <p:regular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F21"/>
    <a:srgbClr val="F2E5E2"/>
    <a:srgbClr val="2A3791"/>
    <a:srgbClr val="18AA45"/>
    <a:srgbClr val="F58220"/>
    <a:srgbClr val="D11F40"/>
    <a:srgbClr val="45BADD"/>
    <a:srgbClr val="FECC0E"/>
    <a:srgbClr val="13AFF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516804-8F88-4118-8439-1FF2495B33D7}">
  <a:tblStyle styleId="{5D516804-8F88-4118-8439-1FF2495B33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51" d="100"/>
          <a:sy n="151" d="100"/>
        </p:scale>
        <p:origin x="2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i="0" u="sng" dirty="0">
              <a:solidFill>
                <a:srgbClr val="92D050"/>
              </a:solidFill>
            </a:endParaRPr>
          </a:p>
        </p:txBody>
      </p:sp>
    </p:spTree>
    <p:extLst>
      <p:ext uri="{BB962C8B-B14F-4D97-AF65-F5344CB8AC3E}">
        <p14:creationId xmlns:p14="http://schemas.microsoft.com/office/powerpoint/2010/main" val="309565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reserve="1" userDrawn="1">
  <p:cSld name="Title">
    <p:spTree>
      <p:nvGrpSpPr>
        <p:cNvPr id="1" name="Shape 161"/>
        <p:cNvGrpSpPr/>
        <p:nvPr/>
      </p:nvGrpSpPr>
      <p:grpSpPr>
        <a:xfrm>
          <a:off x="0" y="0"/>
          <a:ext cx="0" cy="0"/>
          <a:chOff x="0" y="0"/>
          <a:chExt cx="0" cy="0"/>
        </a:xfrm>
      </p:grpSpPr>
      <p:sp>
        <p:nvSpPr>
          <p:cNvPr id="162" name="Shape 162"/>
          <p:cNvSpPr txBox="1">
            <a:spLocks noGrp="1"/>
          </p:cNvSpPr>
          <p:nvPr>
            <p:ph type="ctrTitle"/>
          </p:nvPr>
        </p:nvSpPr>
        <p:spPr>
          <a:xfrm>
            <a:off x="1495500" y="1184301"/>
            <a:ext cx="6153000" cy="1159800"/>
          </a:xfrm>
          <a:prstGeom prst="rect">
            <a:avLst/>
          </a:prstGeom>
        </p:spPr>
        <p:txBody>
          <a:bodyPr spcFirstLastPara="1" wrap="square" lIns="91425" tIns="91425" rIns="91425" bIns="91425" anchor="ctr" anchorCtr="0"/>
          <a:lstStyle>
            <a:lvl1pPr lvl="0" algn="ctr">
              <a:spcBef>
                <a:spcPts val="0"/>
              </a:spcBef>
              <a:spcAft>
                <a:spcPts val="0"/>
              </a:spcAft>
              <a:buClr>
                <a:srgbClr val="1C4587"/>
              </a:buClr>
              <a:buSzPts val="4800"/>
              <a:buNone/>
              <a:defRPr sz="4800" b="1">
                <a:solidFill>
                  <a:srgbClr val="1C4587"/>
                </a:solidFill>
              </a:defRPr>
            </a:lvl1pPr>
            <a:lvl2pPr lvl="1" algn="r">
              <a:spcBef>
                <a:spcPts val="0"/>
              </a:spcBef>
              <a:spcAft>
                <a:spcPts val="0"/>
              </a:spcAft>
              <a:buClr>
                <a:srgbClr val="1C4587"/>
              </a:buClr>
              <a:buSzPts val="4800"/>
              <a:buNone/>
              <a:defRPr sz="4800" b="0">
                <a:solidFill>
                  <a:srgbClr val="1C4587"/>
                </a:solidFill>
              </a:defRPr>
            </a:lvl2pPr>
            <a:lvl3pPr lvl="2" algn="r">
              <a:spcBef>
                <a:spcPts val="0"/>
              </a:spcBef>
              <a:spcAft>
                <a:spcPts val="0"/>
              </a:spcAft>
              <a:buClr>
                <a:srgbClr val="1C4587"/>
              </a:buClr>
              <a:buSzPts val="4800"/>
              <a:buNone/>
              <a:defRPr sz="4800" b="0">
                <a:solidFill>
                  <a:srgbClr val="1C4587"/>
                </a:solidFill>
              </a:defRPr>
            </a:lvl3pPr>
            <a:lvl4pPr lvl="3" algn="r">
              <a:spcBef>
                <a:spcPts val="0"/>
              </a:spcBef>
              <a:spcAft>
                <a:spcPts val="0"/>
              </a:spcAft>
              <a:buClr>
                <a:srgbClr val="1C4587"/>
              </a:buClr>
              <a:buSzPts val="4800"/>
              <a:buNone/>
              <a:defRPr sz="4800" b="0">
                <a:solidFill>
                  <a:srgbClr val="1C4587"/>
                </a:solidFill>
              </a:defRPr>
            </a:lvl4pPr>
            <a:lvl5pPr lvl="4" algn="r">
              <a:spcBef>
                <a:spcPts val="0"/>
              </a:spcBef>
              <a:spcAft>
                <a:spcPts val="0"/>
              </a:spcAft>
              <a:buClr>
                <a:srgbClr val="1C4587"/>
              </a:buClr>
              <a:buSzPts val="4800"/>
              <a:buNone/>
              <a:defRPr sz="4800" b="0">
                <a:solidFill>
                  <a:srgbClr val="1C4587"/>
                </a:solidFill>
              </a:defRPr>
            </a:lvl5pPr>
            <a:lvl6pPr lvl="5" algn="r">
              <a:spcBef>
                <a:spcPts val="0"/>
              </a:spcBef>
              <a:spcAft>
                <a:spcPts val="0"/>
              </a:spcAft>
              <a:buClr>
                <a:srgbClr val="1C4587"/>
              </a:buClr>
              <a:buSzPts val="4800"/>
              <a:buNone/>
              <a:defRPr sz="4800" b="0">
                <a:solidFill>
                  <a:srgbClr val="1C4587"/>
                </a:solidFill>
              </a:defRPr>
            </a:lvl6pPr>
            <a:lvl7pPr lvl="6" algn="r">
              <a:spcBef>
                <a:spcPts val="0"/>
              </a:spcBef>
              <a:spcAft>
                <a:spcPts val="0"/>
              </a:spcAft>
              <a:buClr>
                <a:srgbClr val="1C4587"/>
              </a:buClr>
              <a:buSzPts val="4800"/>
              <a:buNone/>
              <a:defRPr sz="4800" b="0">
                <a:solidFill>
                  <a:srgbClr val="1C4587"/>
                </a:solidFill>
              </a:defRPr>
            </a:lvl7pPr>
            <a:lvl8pPr lvl="7" algn="r">
              <a:spcBef>
                <a:spcPts val="0"/>
              </a:spcBef>
              <a:spcAft>
                <a:spcPts val="0"/>
              </a:spcAft>
              <a:buClr>
                <a:srgbClr val="1C4587"/>
              </a:buClr>
              <a:buSzPts val="4800"/>
              <a:buNone/>
              <a:defRPr sz="4800" b="0">
                <a:solidFill>
                  <a:srgbClr val="1C4587"/>
                </a:solidFill>
              </a:defRPr>
            </a:lvl8pPr>
            <a:lvl9pPr lvl="8" algn="r">
              <a:spcBef>
                <a:spcPts val="0"/>
              </a:spcBef>
              <a:spcAft>
                <a:spcPts val="0"/>
              </a:spcAft>
              <a:buClr>
                <a:srgbClr val="1C4587"/>
              </a:buClr>
              <a:buSzPts val="4800"/>
              <a:buNone/>
              <a:defRPr sz="4800" b="0">
                <a:solidFill>
                  <a:srgbClr val="1C4587"/>
                </a:solidFill>
              </a:defRPr>
            </a:lvl9pPr>
          </a:lstStyle>
          <a:p>
            <a:endParaRPr dirty="0"/>
          </a:p>
        </p:txBody>
      </p:sp>
      <p:grpSp>
        <p:nvGrpSpPr>
          <p:cNvPr id="2" name="Group 1">
            <a:extLst>
              <a:ext uri="{FF2B5EF4-FFF2-40B4-BE49-F238E27FC236}">
                <a16:creationId xmlns:a16="http://schemas.microsoft.com/office/drawing/2014/main" id="{0C73E37C-6F52-4F70-8A86-CFEB253A963E}"/>
              </a:ext>
            </a:extLst>
          </p:cNvPr>
          <p:cNvGrpSpPr/>
          <p:nvPr userDrawn="1"/>
        </p:nvGrpSpPr>
        <p:grpSpPr>
          <a:xfrm>
            <a:off x="-58319" y="3053272"/>
            <a:ext cx="9296570" cy="2186112"/>
            <a:chOff x="-58319" y="3053272"/>
            <a:chExt cx="9296570" cy="2186112"/>
          </a:xfrm>
        </p:grpSpPr>
        <p:sp>
          <p:nvSpPr>
            <p:cNvPr id="163" name="Shape 163"/>
            <p:cNvSpPr/>
            <p:nvPr/>
          </p:nvSpPr>
          <p:spPr>
            <a:xfrm>
              <a:off x="723692" y="4220091"/>
              <a:ext cx="794875" cy="985737"/>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4" name="Shape 164"/>
            <p:cNvSpPr/>
            <p:nvPr/>
          </p:nvSpPr>
          <p:spPr>
            <a:xfrm>
              <a:off x="-58319" y="3053287"/>
              <a:ext cx="782014" cy="890356"/>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5" name="Shape 165"/>
            <p:cNvSpPr/>
            <p:nvPr/>
          </p:nvSpPr>
          <p:spPr>
            <a:xfrm>
              <a:off x="4025101" y="3422420"/>
              <a:ext cx="370865" cy="8095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166" name="Shape 166"/>
            <p:cNvSpPr/>
            <p:nvPr/>
          </p:nvSpPr>
          <p:spPr>
            <a:xfrm>
              <a:off x="3078045" y="3128354"/>
              <a:ext cx="730671" cy="89581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7" name="Shape 167"/>
            <p:cNvSpPr/>
            <p:nvPr/>
          </p:nvSpPr>
          <p:spPr>
            <a:xfrm>
              <a:off x="5401648" y="3285712"/>
              <a:ext cx="805934" cy="75083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8" name="Shape 168"/>
            <p:cNvSpPr/>
            <p:nvPr/>
          </p:nvSpPr>
          <p:spPr>
            <a:xfrm>
              <a:off x="8364459" y="3346843"/>
              <a:ext cx="873792" cy="600260"/>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9" name="Shape 169"/>
            <p:cNvSpPr/>
            <p:nvPr/>
          </p:nvSpPr>
          <p:spPr>
            <a:xfrm>
              <a:off x="4551116" y="3125540"/>
              <a:ext cx="657208" cy="679227"/>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0" name="Shape 170"/>
            <p:cNvSpPr/>
            <p:nvPr/>
          </p:nvSpPr>
          <p:spPr>
            <a:xfrm>
              <a:off x="4419881" y="3994834"/>
              <a:ext cx="919681" cy="950908"/>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1" name="Shape 171"/>
            <p:cNvSpPr/>
            <p:nvPr/>
          </p:nvSpPr>
          <p:spPr>
            <a:xfrm>
              <a:off x="2644912" y="4036538"/>
              <a:ext cx="890356" cy="7068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2" name="Shape 172"/>
            <p:cNvSpPr/>
            <p:nvPr/>
          </p:nvSpPr>
          <p:spPr>
            <a:xfrm>
              <a:off x="2116542" y="3186156"/>
              <a:ext cx="829755" cy="780163"/>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3" name="Shape 173"/>
            <p:cNvSpPr/>
            <p:nvPr/>
          </p:nvSpPr>
          <p:spPr>
            <a:xfrm>
              <a:off x="1347361" y="3186147"/>
              <a:ext cx="599146" cy="706812"/>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4" name="Shape 174"/>
            <p:cNvSpPr/>
            <p:nvPr/>
          </p:nvSpPr>
          <p:spPr>
            <a:xfrm>
              <a:off x="2681615" y="4813558"/>
              <a:ext cx="816944" cy="313967"/>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5" name="Shape 175"/>
            <p:cNvSpPr/>
            <p:nvPr/>
          </p:nvSpPr>
          <p:spPr>
            <a:xfrm>
              <a:off x="7146421" y="4508764"/>
              <a:ext cx="1040884" cy="73062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6" name="Shape 176"/>
            <p:cNvSpPr/>
            <p:nvPr/>
          </p:nvSpPr>
          <p:spPr>
            <a:xfrm>
              <a:off x="7146430" y="3104432"/>
              <a:ext cx="684732" cy="721463"/>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7" name="Shape 177"/>
            <p:cNvSpPr/>
            <p:nvPr/>
          </p:nvSpPr>
          <p:spPr>
            <a:xfrm>
              <a:off x="5262207" y="4729516"/>
              <a:ext cx="525046" cy="372666"/>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8" name="Shape 178"/>
            <p:cNvSpPr/>
            <p:nvPr/>
          </p:nvSpPr>
          <p:spPr>
            <a:xfrm>
              <a:off x="8376372" y="4729061"/>
              <a:ext cx="508532" cy="324976"/>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9" name="Shape 179"/>
            <p:cNvSpPr/>
            <p:nvPr/>
          </p:nvSpPr>
          <p:spPr>
            <a:xfrm>
              <a:off x="3808716" y="4429326"/>
              <a:ext cx="570935" cy="567282"/>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0" name="Shape 180"/>
            <p:cNvSpPr/>
            <p:nvPr/>
          </p:nvSpPr>
          <p:spPr>
            <a:xfrm>
              <a:off x="7975391" y="3053272"/>
              <a:ext cx="541560" cy="67927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1" name="Shape 181"/>
            <p:cNvSpPr/>
            <p:nvPr/>
          </p:nvSpPr>
          <p:spPr>
            <a:xfrm>
              <a:off x="1570785" y="4028295"/>
              <a:ext cx="734324" cy="723314"/>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2" name="Shape 182"/>
            <p:cNvSpPr/>
            <p:nvPr/>
          </p:nvSpPr>
          <p:spPr>
            <a:xfrm>
              <a:off x="247060" y="4094875"/>
              <a:ext cx="275434" cy="244207"/>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3" name="Shape 183"/>
            <p:cNvSpPr/>
            <p:nvPr/>
          </p:nvSpPr>
          <p:spPr>
            <a:xfrm>
              <a:off x="8516944" y="4082884"/>
              <a:ext cx="690236" cy="510383"/>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4" name="Shape 184"/>
            <p:cNvSpPr/>
            <p:nvPr/>
          </p:nvSpPr>
          <p:spPr>
            <a:xfrm>
              <a:off x="859713" y="3417443"/>
              <a:ext cx="317620" cy="659010"/>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5" name="Shape 185"/>
            <p:cNvSpPr/>
            <p:nvPr/>
          </p:nvSpPr>
          <p:spPr>
            <a:xfrm rot="1920742">
              <a:off x="5707038" y="4213989"/>
              <a:ext cx="884797" cy="750834"/>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6" name="Shape 186"/>
            <p:cNvSpPr/>
            <p:nvPr/>
          </p:nvSpPr>
          <p:spPr>
            <a:xfrm rot="-3496844">
              <a:off x="115839" y="4509560"/>
              <a:ext cx="537852" cy="464440"/>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7" name="Shape 187"/>
            <p:cNvSpPr/>
            <p:nvPr/>
          </p:nvSpPr>
          <p:spPr>
            <a:xfrm>
              <a:off x="7518184" y="3966329"/>
              <a:ext cx="846269" cy="598458"/>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8" name="Shape 188"/>
            <p:cNvSpPr/>
            <p:nvPr/>
          </p:nvSpPr>
          <p:spPr>
            <a:xfrm rot="-5400000">
              <a:off x="6496794" y="3021441"/>
              <a:ext cx="493819" cy="63153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9" name="Shape 189"/>
            <p:cNvSpPr/>
            <p:nvPr/>
          </p:nvSpPr>
          <p:spPr>
            <a:xfrm>
              <a:off x="6453205" y="3705907"/>
              <a:ext cx="666366" cy="752689"/>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0" name="Shape 190"/>
            <p:cNvSpPr/>
            <p:nvPr/>
          </p:nvSpPr>
          <p:spPr>
            <a:xfrm>
              <a:off x="1866011" y="4742879"/>
              <a:ext cx="681078" cy="455287"/>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1" name="Shape 191"/>
            <p:cNvSpPr/>
            <p:nvPr/>
          </p:nvSpPr>
          <p:spPr>
            <a:xfrm>
              <a:off x="6669805" y="4614395"/>
              <a:ext cx="308462" cy="330481"/>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pic>
        <p:nvPicPr>
          <p:cNvPr id="34" name="Picture 33">
            <a:extLst>
              <a:ext uri="{FF2B5EF4-FFF2-40B4-BE49-F238E27FC236}">
                <a16:creationId xmlns:a16="http://schemas.microsoft.com/office/drawing/2014/main" id="{1D339C49-C757-44DD-AC62-40136F9A7186}"/>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290902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2159325" y="2161800"/>
            <a:ext cx="4825500" cy="819900"/>
          </a:xfrm>
          <a:prstGeom prst="rect">
            <a:avLst/>
          </a:prstGeom>
        </p:spPr>
        <p:txBody>
          <a:bodyPr spcFirstLastPara="1" wrap="square" lIns="91425" tIns="91425" rIns="91425" bIns="91425" anchor="ctr" anchorCtr="0"/>
          <a:lstStyle>
            <a:lvl1pPr marL="69850" lvl="0" indent="0" algn="ctr" rtl="0">
              <a:spcBef>
                <a:spcPts val="600"/>
              </a:spcBef>
              <a:spcAft>
                <a:spcPts val="0"/>
              </a:spcAft>
              <a:buClr>
                <a:srgbClr val="1C4587"/>
              </a:buClr>
              <a:buSzPts val="2500"/>
              <a:buFont typeface="Arial" panose="020B0604020202020204" pitchFamily="34" charset="0"/>
              <a:buNone/>
              <a:defRPr sz="3600" b="1">
                <a:solidFill>
                  <a:srgbClr val="1C4587"/>
                </a:solidFill>
              </a:defRPr>
            </a:lvl1pPr>
            <a:lvl2pPr marL="914400" lvl="1" indent="-387350" algn="ctr" rtl="0">
              <a:spcBef>
                <a:spcPts val="0"/>
              </a:spcBef>
              <a:spcAft>
                <a:spcPts val="0"/>
              </a:spcAft>
              <a:buClr>
                <a:srgbClr val="1C4587"/>
              </a:buClr>
              <a:buSzPts val="2500"/>
              <a:buChar char="✗"/>
              <a:defRPr sz="2500" b="1">
                <a:solidFill>
                  <a:srgbClr val="1C4587"/>
                </a:solidFill>
              </a:defRPr>
            </a:lvl2pPr>
            <a:lvl3pPr marL="1371600" lvl="2" indent="-387350" algn="ctr" rtl="0">
              <a:spcBef>
                <a:spcPts val="0"/>
              </a:spcBef>
              <a:spcAft>
                <a:spcPts val="0"/>
              </a:spcAft>
              <a:buClr>
                <a:srgbClr val="1C4587"/>
              </a:buClr>
              <a:buSzPts val="2500"/>
              <a:buChar char="■"/>
              <a:defRPr sz="2500" b="1">
                <a:solidFill>
                  <a:srgbClr val="1C4587"/>
                </a:solidFill>
              </a:defRPr>
            </a:lvl3pPr>
            <a:lvl4pPr marL="1828800" lvl="3" indent="-387350" algn="ctr" rtl="0">
              <a:spcBef>
                <a:spcPts val="0"/>
              </a:spcBef>
              <a:spcAft>
                <a:spcPts val="0"/>
              </a:spcAft>
              <a:buClr>
                <a:srgbClr val="1C4587"/>
              </a:buClr>
              <a:buSzPts val="2500"/>
              <a:buChar char="●"/>
              <a:defRPr sz="2500" b="1">
                <a:solidFill>
                  <a:srgbClr val="1C4587"/>
                </a:solidFill>
              </a:defRPr>
            </a:lvl4pPr>
            <a:lvl5pPr marL="2286000" lvl="4" indent="-387350" algn="ctr" rtl="0">
              <a:spcBef>
                <a:spcPts val="0"/>
              </a:spcBef>
              <a:spcAft>
                <a:spcPts val="0"/>
              </a:spcAft>
              <a:buClr>
                <a:srgbClr val="1C4587"/>
              </a:buClr>
              <a:buSzPts val="2500"/>
              <a:buChar char="○"/>
              <a:defRPr sz="2500" b="1">
                <a:solidFill>
                  <a:srgbClr val="1C4587"/>
                </a:solidFill>
              </a:defRPr>
            </a:lvl5pPr>
            <a:lvl6pPr marL="2743200" lvl="5" indent="-387350" algn="ctr" rtl="0">
              <a:spcBef>
                <a:spcPts val="0"/>
              </a:spcBef>
              <a:spcAft>
                <a:spcPts val="0"/>
              </a:spcAft>
              <a:buClr>
                <a:srgbClr val="1C4587"/>
              </a:buClr>
              <a:buSzPts val="2500"/>
              <a:buChar char="■"/>
              <a:defRPr sz="2500" b="1">
                <a:solidFill>
                  <a:srgbClr val="1C4587"/>
                </a:solidFill>
              </a:defRPr>
            </a:lvl6pPr>
            <a:lvl7pPr marL="3200400" lvl="6" indent="-387350" algn="ctr" rtl="0">
              <a:spcBef>
                <a:spcPts val="0"/>
              </a:spcBef>
              <a:spcAft>
                <a:spcPts val="0"/>
              </a:spcAft>
              <a:buClr>
                <a:srgbClr val="1C4587"/>
              </a:buClr>
              <a:buSzPts val="2500"/>
              <a:buChar char="●"/>
              <a:defRPr sz="2500" b="1">
                <a:solidFill>
                  <a:srgbClr val="1C4587"/>
                </a:solidFill>
              </a:defRPr>
            </a:lvl7pPr>
            <a:lvl8pPr marL="3657600" lvl="7" indent="-387350" algn="ctr" rtl="0">
              <a:spcBef>
                <a:spcPts val="0"/>
              </a:spcBef>
              <a:spcAft>
                <a:spcPts val="0"/>
              </a:spcAft>
              <a:buClr>
                <a:srgbClr val="1C4587"/>
              </a:buClr>
              <a:buSzPts val="2500"/>
              <a:buChar char="○"/>
              <a:defRPr sz="2500" b="1">
                <a:solidFill>
                  <a:srgbClr val="1C4587"/>
                </a:solidFill>
              </a:defRPr>
            </a:lvl8pPr>
            <a:lvl9pPr marL="4114800" lvl="8" indent="-387350" algn="ctr">
              <a:spcBef>
                <a:spcPts val="0"/>
              </a:spcBef>
              <a:spcAft>
                <a:spcPts val="0"/>
              </a:spcAft>
              <a:buClr>
                <a:srgbClr val="1C4587"/>
              </a:buClr>
              <a:buSzPts val="2500"/>
              <a:buChar char="■"/>
              <a:defRPr sz="2500" b="1">
                <a:solidFill>
                  <a:srgbClr val="1C4587"/>
                </a:solidFill>
              </a:defRPr>
            </a:lvl9pPr>
          </a:lstStyle>
          <a:p>
            <a:endParaRPr lang="en-IN" dirty="0"/>
          </a:p>
        </p:txBody>
      </p:sp>
      <p:sp>
        <p:nvSpPr>
          <p:cNvPr id="289" name="Shape 289"/>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grpSp>
        <p:nvGrpSpPr>
          <p:cNvPr id="5" name="Group 4">
            <a:extLst>
              <a:ext uri="{FF2B5EF4-FFF2-40B4-BE49-F238E27FC236}">
                <a16:creationId xmlns:a16="http://schemas.microsoft.com/office/drawing/2014/main" id="{18CF3864-FF32-480D-809E-78047B0AA13A}"/>
              </a:ext>
            </a:extLst>
          </p:cNvPr>
          <p:cNvGrpSpPr/>
          <p:nvPr userDrawn="1"/>
        </p:nvGrpSpPr>
        <p:grpSpPr>
          <a:xfrm>
            <a:off x="7110132" y="3078732"/>
            <a:ext cx="2128122" cy="2160657"/>
            <a:chOff x="7110132" y="3078732"/>
            <a:chExt cx="2128122" cy="2160657"/>
          </a:xfrm>
        </p:grpSpPr>
        <p:sp>
          <p:nvSpPr>
            <p:cNvPr id="250" name="Shape 250"/>
            <p:cNvSpPr/>
            <p:nvPr/>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1" name="Shape 251"/>
            <p:cNvSpPr/>
            <p:nvPr/>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4" name="Shape 254"/>
            <p:cNvSpPr/>
            <p:nvPr/>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5" name="Shape 255"/>
            <p:cNvSpPr/>
            <p:nvPr/>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6" name="Shape 256"/>
            <p:cNvSpPr/>
            <p:nvPr/>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7" name="Shape 257"/>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8" name="Shape 258"/>
            <p:cNvSpPr/>
            <p:nvPr/>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9" name="Shape 259"/>
            <p:cNvSpPr/>
            <p:nvPr/>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1" name="Shape 261"/>
            <p:cNvSpPr/>
            <p:nvPr/>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2" name="Shape 262"/>
            <p:cNvSpPr/>
            <p:nvPr/>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3" name="Shape 263"/>
            <p:cNvSpPr/>
            <p:nvPr/>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4" name="Shape 264"/>
            <p:cNvSpPr/>
            <p:nvPr/>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5" name="Shape 272">
              <a:extLst>
                <a:ext uri="{FF2B5EF4-FFF2-40B4-BE49-F238E27FC236}">
                  <a16:creationId xmlns:a16="http://schemas.microsoft.com/office/drawing/2014/main" id="{3F5BB61E-EACF-4EC9-8CF0-E820A20EA0E5}"/>
                </a:ext>
              </a:extLst>
            </p:cNvPr>
            <p:cNvSpPr/>
            <p:nvPr userDrawn="1"/>
          </p:nvSpPr>
          <p:spPr>
            <a:xfrm>
              <a:off x="8394267" y="4464801"/>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4" name="Group 3">
            <a:extLst>
              <a:ext uri="{FF2B5EF4-FFF2-40B4-BE49-F238E27FC236}">
                <a16:creationId xmlns:a16="http://schemas.microsoft.com/office/drawing/2014/main" id="{08BAB03F-FF1E-4CF9-B157-F56D97FF8225}"/>
              </a:ext>
            </a:extLst>
          </p:cNvPr>
          <p:cNvGrpSpPr/>
          <p:nvPr userDrawn="1"/>
        </p:nvGrpSpPr>
        <p:grpSpPr>
          <a:xfrm>
            <a:off x="-35374" y="3366963"/>
            <a:ext cx="1952290" cy="1906807"/>
            <a:chOff x="-35374" y="3366963"/>
            <a:chExt cx="1952290" cy="1906807"/>
          </a:xfrm>
        </p:grpSpPr>
        <p:sp>
          <p:nvSpPr>
            <p:cNvPr id="249" name="Shape 249"/>
            <p:cNvSpPr/>
            <p:nvPr/>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0" name="Shape 270"/>
            <p:cNvSpPr/>
            <p:nvPr/>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3" name="Shape 273"/>
            <p:cNvSpPr/>
            <p:nvPr/>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9" name="Shape 279"/>
            <p:cNvSpPr/>
            <p:nvPr/>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0" name="Shape 280"/>
            <p:cNvSpPr/>
            <p:nvPr/>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1" name="Shape 281"/>
            <p:cNvSpPr/>
            <p:nvPr/>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2" name="Shape 282"/>
            <p:cNvSpPr/>
            <p:nvPr/>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4" name="Shape 284"/>
            <p:cNvSpPr/>
            <p:nvPr/>
          </p:nvSpPr>
          <p:spPr>
            <a:xfrm>
              <a:off x="448634" y="4138206"/>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287" name="Shape 287"/>
            <p:cNvSpPr/>
            <p:nvPr/>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 name="Shape 266">
              <a:extLst>
                <a:ext uri="{FF2B5EF4-FFF2-40B4-BE49-F238E27FC236}">
                  <a16:creationId xmlns:a16="http://schemas.microsoft.com/office/drawing/2014/main" id="{3BEC2B48-8C5C-4C6B-9C88-B007BB2F01F8}"/>
                </a:ext>
              </a:extLst>
            </p:cNvPr>
            <p:cNvSpPr/>
            <p:nvPr userDrawn="1"/>
          </p:nvSpPr>
          <p:spPr>
            <a:xfrm>
              <a:off x="-6398" y="3928634"/>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2" name="Group 1">
            <a:extLst>
              <a:ext uri="{FF2B5EF4-FFF2-40B4-BE49-F238E27FC236}">
                <a16:creationId xmlns:a16="http://schemas.microsoft.com/office/drawing/2014/main" id="{171C3040-1CA6-4428-9586-879A1B7469C6}"/>
              </a:ext>
            </a:extLst>
          </p:cNvPr>
          <p:cNvGrpSpPr/>
          <p:nvPr userDrawn="1"/>
        </p:nvGrpSpPr>
        <p:grpSpPr>
          <a:xfrm>
            <a:off x="-185869" y="-57166"/>
            <a:ext cx="1877889" cy="1945801"/>
            <a:chOff x="-185869" y="-57166"/>
            <a:chExt cx="1877889" cy="1945801"/>
          </a:xfrm>
        </p:grpSpPr>
        <p:sp>
          <p:nvSpPr>
            <p:cNvPr id="253" name="Shape 253"/>
            <p:cNvSpPr/>
            <p:nvPr/>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5" name="Shape 265"/>
            <p:cNvSpPr/>
            <p:nvPr/>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6" name="Shape 266"/>
            <p:cNvSpPr/>
            <p:nvPr/>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8" name="Shape 268"/>
            <p:cNvSpPr/>
            <p:nvPr/>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4" name="Shape 274"/>
            <p:cNvSpPr/>
            <p:nvPr/>
          </p:nvSpPr>
          <p:spPr>
            <a:xfrm>
              <a:off x="-185869" y="908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7" name="Shape 277"/>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8" name="Shape 278"/>
            <p:cNvSpPr/>
            <p:nvPr/>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 name="Shape 260">
              <a:extLst>
                <a:ext uri="{FF2B5EF4-FFF2-40B4-BE49-F238E27FC236}">
                  <a16:creationId xmlns:a16="http://schemas.microsoft.com/office/drawing/2014/main" id="{8EBD0BED-2A30-45DE-B86B-AA3DB554BA1F}"/>
                </a:ext>
              </a:extLst>
            </p:cNvPr>
            <p:cNvSpPr/>
            <p:nvPr userDrawn="1"/>
          </p:nvSpPr>
          <p:spPr>
            <a:xfrm>
              <a:off x="506176" y="8146"/>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 name="Shape 264">
              <a:extLst>
                <a:ext uri="{FF2B5EF4-FFF2-40B4-BE49-F238E27FC236}">
                  <a16:creationId xmlns:a16="http://schemas.microsoft.com/office/drawing/2014/main" id="{39F33480-2088-4E72-8DA0-329961CEA5EA}"/>
                </a:ext>
              </a:extLst>
            </p:cNvPr>
            <p:cNvSpPr/>
            <p:nvPr userDrawn="1"/>
          </p:nvSpPr>
          <p:spPr>
            <a:xfrm>
              <a:off x="82003" y="59412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3" name="Group 2">
            <a:extLst>
              <a:ext uri="{FF2B5EF4-FFF2-40B4-BE49-F238E27FC236}">
                <a16:creationId xmlns:a16="http://schemas.microsoft.com/office/drawing/2014/main" id="{D4609408-B2A7-457A-8690-B8A5DC15DB77}"/>
              </a:ext>
            </a:extLst>
          </p:cNvPr>
          <p:cNvGrpSpPr/>
          <p:nvPr userDrawn="1"/>
        </p:nvGrpSpPr>
        <p:grpSpPr>
          <a:xfrm>
            <a:off x="7302880" y="-294362"/>
            <a:ext cx="1876588" cy="2006619"/>
            <a:chOff x="7302880" y="-294362"/>
            <a:chExt cx="1876588" cy="2006619"/>
          </a:xfrm>
        </p:grpSpPr>
        <p:sp>
          <p:nvSpPr>
            <p:cNvPr id="248" name="Shape 248"/>
            <p:cNvSpPr/>
            <p:nvPr/>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0" name="Shape 260"/>
            <p:cNvSpPr/>
            <p:nvPr/>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7" name="Shape 267"/>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5" name="Shape 275"/>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3" name="Shape 283"/>
            <p:cNvSpPr/>
            <p:nvPr/>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5" name="Shape 285"/>
            <p:cNvSpPr/>
            <p:nvPr/>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6" name="Shape 286"/>
            <p:cNvSpPr/>
            <p:nvPr/>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8" name="Shape 288"/>
            <p:cNvSpPr/>
            <p:nvPr/>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 name="Shape 265">
              <a:extLst>
                <a:ext uri="{FF2B5EF4-FFF2-40B4-BE49-F238E27FC236}">
                  <a16:creationId xmlns:a16="http://schemas.microsoft.com/office/drawing/2014/main" id="{B3070B0C-1ADF-4F04-96D0-B89050AE1B69}"/>
                </a:ext>
              </a:extLst>
            </p:cNvPr>
            <p:cNvSpPr/>
            <p:nvPr userDrawn="1"/>
          </p:nvSpPr>
          <p:spPr>
            <a:xfrm>
              <a:off x="8853349" y="192487"/>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pic>
        <p:nvPicPr>
          <p:cNvPr id="54" name="Picture 53">
            <a:extLst>
              <a:ext uri="{FF2B5EF4-FFF2-40B4-BE49-F238E27FC236}">
                <a16:creationId xmlns:a16="http://schemas.microsoft.com/office/drawing/2014/main" id="{A9EE9ECE-11E0-40D4-B16F-4FAB06236DBC}"/>
              </a:ext>
            </a:extLst>
          </p:cNvPr>
          <p:cNvPicPr>
            <a:picLocks noChangeAspect="1"/>
          </p:cNvPicPr>
          <p:nvPr userDrawn="1"/>
        </p:nvPicPr>
        <p:blipFill>
          <a:blip r:embed="rId2"/>
          <a:stretch>
            <a:fillRect/>
          </a:stretch>
        </p:blipFill>
        <p:spPr>
          <a:xfrm>
            <a:off x="3898722" y="117984"/>
            <a:ext cx="1346555" cy="520776"/>
          </a:xfrm>
          <a:prstGeom prst="rect">
            <a:avLst/>
          </a:prstGeom>
        </p:spPr>
      </p:pic>
    </p:spTree>
    <p:extLst>
      <p:ext uri="{BB962C8B-B14F-4D97-AF65-F5344CB8AC3E}">
        <p14:creationId xmlns:p14="http://schemas.microsoft.com/office/powerpoint/2010/main" val="384619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preserve="1" userDrawn="1">
  <p:cSld name="Title + 1 column">
    <p:spTree>
      <p:nvGrpSpPr>
        <p:cNvPr id="1" name="Shape 290"/>
        <p:cNvGrpSpPr/>
        <p:nvPr/>
      </p:nvGrpSpPr>
      <p:grpSpPr>
        <a:xfrm>
          <a:off x="0" y="0"/>
          <a:ext cx="0" cy="0"/>
          <a:chOff x="0" y="0"/>
          <a:chExt cx="0" cy="0"/>
        </a:xfrm>
      </p:grpSpPr>
      <p:grpSp>
        <p:nvGrpSpPr>
          <p:cNvPr id="293" name="Shape 293"/>
          <p:cNvGrpSpPr/>
          <p:nvPr userDrawn="1"/>
        </p:nvGrpSpPr>
        <p:grpSpPr>
          <a:xfrm>
            <a:off x="7442902" y="808983"/>
            <a:ext cx="1796289" cy="4430438"/>
            <a:chOff x="6023725" y="1522881"/>
            <a:chExt cx="1358150" cy="3349794"/>
          </a:xfrm>
        </p:grpSpPr>
        <p:sp>
          <p:nvSpPr>
            <p:cNvPr id="295" name="Shape 295"/>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6" name="Shape 296"/>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7" name="Shape 297"/>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8" name="Shape 298"/>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299" name="Shape 299"/>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0" name="Shape 300"/>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1" name="Shape 301"/>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2" name="Shape 302"/>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04" name="Shape 304"/>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5" name="Shape 305"/>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6" name="Shape 306"/>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7" name="Shape 307"/>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8" name="Shape 308"/>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9" name="Shape 309"/>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1" name="Shape 311"/>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2" name="Shape 312"/>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13" name="Shape 313"/>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4" name="Shape 314"/>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5" name="Shape 315"/>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6" name="Shape 316"/>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7" name="Shape 317"/>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8" name="Shape 318"/>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9" name="Shape 319"/>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0" name="Shape 320"/>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1" name="Shape 321"/>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2" name="Shape 322"/>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sp>
        <p:nvSpPr>
          <p:cNvPr id="324" name="Shape 324"/>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39" name="Picture 38">
            <a:extLst>
              <a:ext uri="{FF2B5EF4-FFF2-40B4-BE49-F238E27FC236}">
                <a16:creationId xmlns:a16="http://schemas.microsoft.com/office/drawing/2014/main" id="{3659FEC4-6282-4DB8-B98A-1268034D6D73}"/>
              </a:ext>
            </a:extLst>
          </p:cNvPr>
          <p:cNvPicPr>
            <a:picLocks noChangeAspect="1"/>
          </p:cNvPicPr>
          <p:nvPr userDrawn="1"/>
        </p:nvPicPr>
        <p:blipFill>
          <a:blip r:embed="rId2"/>
          <a:stretch>
            <a:fillRect/>
          </a:stretch>
        </p:blipFill>
        <p:spPr>
          <a:xfrm>
            <a:off x="7679461" y="117984"/>
            <a:ext cx="1346555" cy="520776"/>
          </a:xfrm>
          <a:prstGeom prst="rect">
            <a:avLst/>
          </a:prstGeom>
        </p:spPr>
      </p:pic>
      <p:cxnSp>
        <p:nvCxnSpPr>
          <p:cNvPr id="35" name="Shape 323">
            <a:extLst>
              <a:ext uri="{FF2B5EF4-FFF2-40B4-BE49-F238E27FC236}">
                <a16:creationId xmlns:a16="http://schemas.microsoft.com/office/drawing/2014/main" id="{EEFC08EE-20D8-4C0B-BDE9-8B3B3013FC16}"/>
              </a:ext>
            </a:extLst>
          </p:cNvPr>
          <p:cNvCxnSpPr/>
          <p:nvPr userDrawn="1"/>
        </p:nvCxnSpPr>
        <p:spPr>
          <a:xfrm>
            <a:off x="850475" y="697132"/>
            <a:ext cx="6037800" cy="0"/>
          </a:xfrm>
          <a:prstGeom prst="straightConnector1">
            <a:avLst/>
          </a:prstGeom>
          <a:noFill/>
          <a:ln w="19050" cap="rnd" cmpd="sng">
            <a:solidFill>
              <a:srgbClr val="A4C2F4"/>
            </a:solidFill>
            <a:prstDash val="dash"/>
            <a:round/>
            <a:headEnd type="none" w="med" len="med"/>
            <a:tailEnd type="none" w="med" len="med"/>
          </a:ln>
        </p:spPr>
      </p:cxnSp>
      <p:sp>
        <p:nvSpPr>
          <p:cNvPr id="36" name="Shape 291">
            <a:extLst>
              <a:ext uri="{FF2B5EF4-FFF2-40B4-BE49-F238E27FC236}">
                <a16:creationId xmlns:a16="http://schemas.microsoft.com/office/drawing/2014/main" id="{51D41F13-9D16-4E3A-8CA5-3438CCE41C41}"/>
              </a:ext>
            </a:extLst>
          </p:cNvPr>
          <p:cNvSpPr txBox="1">
            <a:spLocks noGrp="1"/>
          </p:cNvSpPr>
          <p:nvPr>
            <p:ph type="title"/>
          </p:nvPr>
        </p:nvSpPr>
        <p:spPr>
          <a:xfrm>
            <a:off x="747925" y="-109268"/>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sz="2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dirty="0"/>
          </a:p>
        </p:txBody>
      </p:sp>
      <p:sp>
        <p:nvSpPr>
          <p:cNvPr id="37" name="Shape 292">
            <a:extLst>
              <a:ext uri="{FF2B5EF4-FFF2-40B4-BE49-F238E27FC236}">
                <a16:creationId xmlns:a16="http://schemas.microsoft.com/office/drawing/2014/main" id="{BFDF73F0-0B29-48F6-A67D-BEB6B6EDA49C}"/>
              </a:ext>
            </a:extLst>
          </p:cNvPr>
          <p:cNvSpPr txBox="1">
            <a:spLocks noGrp="1"/>
          </p:cNvSpPr>
          <p:nvPr>
            <p:ph type="body" idx="1"/>
          </p:nvPr>
        </p:nvSpPr>
        <p:spPr>
          <a:xfrm>
            <a:off x="747925" y="837874"/>
            <a:ext cx="6140400" cy="4075763"/>
          </a:xfrm>
          <a:prstGeom prst="rect">
            <a:avLst/>
          </a:prstGeom>
        </p:spPr>
        <p:txBody>
          <a:bodyPr spcFirstLastPara="1" wrap="square" lIns="91425" tIns="91425" rIns="91425" bIns="91425" anchor="t" anchorCtr="0"/>
          <a:lstStyle>
            <a:lvl1pPr marL="457200" lvl="0" indent="-387350">
              <a:spcBef>
                <a:spcPts val="600"/>
              </a:spcBef>
              <a:spcAft>
                <a:spcPts val="0"/>
              </a:spcAft>
              <a:buSzPts val="2500"/>
              <a:buFont typeface="Arial" panose="020B0604020202020204" pitchFamily="34" charset="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spTree>
    <p:extLst>
      <p:ext uri="{BB962C8B-B14F-4D97-AF65-F5344CB8AC3E}">
        <p14:creationId xmlns:p14="http://schemas.microsoft.com/office/powerpoint/2010/main" val="3335841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90"/>
        <p:cNvGrpSpPr/>
        <p:nvPr/>
      </p:nvGrpSpPr>
      <p:grpSpPr>
        <a:xfrm>
          <a:off x="0" y="0"/>
          <a:ext cx="0" cy="0"/>
          <a:chOff x="0" y="0"/>
          <a:chExt cx="0" cy="0"/>
        </a:xfrm>
      </p:grpSpPr>
      <p:sp>
        <p:nvSpPr>
          <p:cNvPr id="292" name="Shape 292"/>
          <p:cNvSpPr txBox="1">
            <a:spLocks noGrp="1"/>
          </p:cNvSpPr>
          <p:nvPr>
            <p:ph type="body" idx="1"/>
          </p:nvPr>
        </p:nvSpPr>
        <p:spPr>
          <a:xfrm>
            <a:off x="747925" y="216310"/>
            <a:ext cx="6140400" cy="4697327"/>
          </a:xfrm>
          <a:prstGeom prst="rect">
            <a:avLst/>
          </a:prstGeom>
        </p:spPr>
        <p:txBody>
          <a:bodyPr spcFirstLastPara="1" wrap="square" lIns="91425" tIns="91425" rIns="91425" bIns="91425" anchor="t" anchorCtr="0"/>
          <a:lstStyle>
            <a:lvl1pPr marL="457200" lvl="0" indent="-387350">
              <a:spcBef>
                <a:spcPts val="600"/>
              </a:spcBef>
              <a:spcAft>
                <a:spcPts val="0"/>
              </a:spcAft>
              <a:buSzPts val="2500"/>
              <a:buFont typeface="Arial" panose="020B0604020202020204" pitchFamily="34" charset="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grpSp>
        <p:nvGrpSpPr>
          <p:cNvPr id="293" name="Shape 293"/>
          <p:cNvGrpSpPr/>
          <p:nvPr userDrawn="1"/>
        </p:nvGrpSpPr>
        <p:grpSpPr>
          <a:xfrm>
            <a:off x="7442902" y="808983"/>
            <a:ext cx="1796289" cy="4430438"/>
            <a:chOff x="6023725" y="1522881"/>
            <a:chExt cx="1358150" cy="3349794"/>
          </a:xfrm>
        </p:grpSpPr>
        <p:sp>
          <p:nvSpPr>
            <p:cNvPr id="295" name="Shape 295"/>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6" name="Shape 296"/>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7" name="Shape 297"/>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8" name="Shape 298"/>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299" name="Shape 299"/>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0" name="Shape 300"/>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1" name="Shape 301"/>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2" name="Shape 302"/>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04" name="Shape 304"/>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5" name="Shape 305"/>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6" name="Shape 306"/>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7" name="Shape 307"/>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8" name="Shape 308"/>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9" name="Shape 309"/>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1" name="Shape 311"/>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2" name="Shape 312"/>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13" name="Shape 313"/>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4" name="Shape 314"/>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5" name="Shape 315"/>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6" name="Shape 316"/>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7" name="Shape 317"/>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8" name="Shape 318"/>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9" name="Shape 319"/>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0" name="Shape 320"/>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1" name="Shape 321"/>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2" name="Shape 322"/>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sp>
        <p:nvSpPr>
          <p:cNvPr id="324" name="Shape 324"/>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39" name="Picture 38">
            <a:extLst>
              <a:ext uri="{FF2B5EF4-FFF2-40B4-BE49-F238E27FC236}">
                <a16:creationId xmlns:a16="http://schemas.microsoft.com/office/drawing/2014/main" id="{3659FEC4-6282-4DB8-B98A-1268034D6D73}"/>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1806361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reserve="1">
  <p:cSld name="Title + 2 columns">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sz="2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dirty="0"/>
          </a:p>
        </p:txBody>
      </p:sp>
      <p:sp>
        <p:nvSpPr>
          <p:cNvPr id="327" name="Shape 327"/>
          <p:cNvSpPr txBox="1">
            <a:spLocks noGrp="1"/>
          </p:cNvSpPr>
          <p:nvPr>
            <p:ph type="body" idx="1"/>
          </p:nvPr>
        </p:nvSpPr>
        <p:spPr>
          <a:xfrm>
            <a:off x="747925" y="1363153"/>
            <a:ext cx="3159000" cy="3610800"/>
          </a:xfrm>
          <a:prstGeom prst="rect">
            <a:avLst/>
          </a:prstGeom>
        </p:spPr>
        <p:txBody>
          <a:bodyPr spcFirstLastPara="1" wrap="square" lIns="91425" tIns="91425" rIns="91425" bIns="91425" anchor="t" anchorCtr="0"/>
          <a:lstStyle>
            <a:lvl1pPr marL="431800" lvl="0" indent="-342900">
              <a:spcBef>
                <a:spcPts val="600"/>
              </a:spcBef>
              <a:spcAft>
                <a:spcPts val="0"/>
              </a:spcAft>
              <a:buSzPts val="2200"/>
              <a:buFont typeface="Arial" panose="020B0604020202020204" pitchFamily="34" charset="0"/>
              <a:buChar char="•"/>
              <a:defRPr sz="20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dirty="0"/>
          </a:p>
        </p:txBody>
      </p:sp>
      <p:sp>
        <p:nvSpPr>
          <p:cNvPr id="328" name="Shape 328"/>
          <p:cNvSpPr txBox="1">
            <a:spLocks noGrp="1"/>
          </p:cNvSpPr>
          <p:nvPr>
            <p:ph type="body" idx="2"/>
          </p:nvPr>
        </p:nvSpPr>
        <p:spPr>
          <a:xfrm>
            <a:off x="4097098" y="1363153"/>
            <a:ext cx="3159000" cy="36108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Font typeface="Arial" panose="020B0604020202020204" pitchFamily="34" charset="0"/>
              <a:buChar char="•"/>
              <a:defRPr sz="20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dirty="0"/>
          </a:p>
        </p:txBody>
      </p:sp>
      <p:cxnSp>
        <p:nvCxnSpPr>
          <p:cNvPr id="359" name="Shape 359"/>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60" name="Shape 360"/>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grpSp>
        <p:nvGrpSpPr>
          <p:cNvPr id="67" name="Shape 293">
            <a:extLst>
              <a:ext uri="{FF2B5EF4-FFF2-40B4-BE49-F238E27FC236}">
                <a16:creationId xmlns:a16="http://schemas.microsoft.com/office/drawing/2014/main" id="{240740A9-9FB7-4CBB-93C0-763FC406AE9A}"/>
              </a:ext>
            </a:extLst>
          </p:cNvPr>
          <p:cNvGrpSpPr/>
          <p:nvPr userDrawn="1"/>
        </p:nvGrpSpPr>
        <p:grpSpPr>
          <a:xfrm>
            <a:off x="7442902" y="808983"/>
            <a:ext cx="1796289" cy="4430438"/>
            <a:chOff x="6023725" y="1522881"/>
            <a:chExt cx="1358150" cy="3349794"/>
          </a:xfrm>
        </p:grpSpPr>
        <p:sp>
          <p:nvSpPr>
            <p:cNvPr id="68" name="Shape 295">
              <a:extLst>
                <a:ext uri="{FF2B5EF4-FFF2-40B4-BE49-F238E27FC236}">
                  <a16:creationId xmlns:a16="http://schemas.microsoft.com/office/drawing/2014/main" id="{6DF8CBA7-9BA1-479F-BBBD-418E800D3416}"/>
                </a:ext>
              </a:extLst>
            </p:cNvPr>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69" name="Shape 296">
              <a:extLst>
                <a:ext uri="{FF2B5EF4-FFF2-40B4-BE49-F238E27FC236}">
                  <a16:creationId xmlns:a16="http://schemas.microsoft.com/office/drawing/2014/main" id="{D0DC7A7B-3EBB-4126-A4EC-F7E9FAE5A316}"/>
                </a:ext>
              </a:extLst>
            </p:cNvPr>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0" name="Shape 297">
              <a:extLst>
                <a:ext uri="{FF2B5EF4-FFF2-40B4-BE49-F238E27FC236}">
                  <a16:creationId xmlns:a16="http://schemas.microsoft.com/office/drawing/2014/main" id="{68D6AF08-428F-4A9C-A354-E2E10A8D3935}"/>
                </a:ext>
              </a:extLst>
            </p:cNvPr>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1" name="Shape 298">
              <a:extLst>
                <a:ext uri="{FF2B5EF4-FFF2-40B4-BE49-F238E27FC236}">
                  <a16:creationId xmlns:a16="http://schemas.microsoft.com/office/drawing/2014/main" id="{B71B6DB4-DF38-41BA-8274-B782F5770DF1}"/>
                </a:ext>
              </a:extLst>
            </p:cNvPr>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72" name="Shape 299">
              <a:extLst>
                <a:ext uri="{FF2B5EF4-FFF2-40B4-BE49-F238E27FC236}">
                  <a16:creationId xmlns:a16="http://schemas.microsoft.com/office/drawing/2014/main" id="{DEC3FC8B-1724-4025-BB11-D26BF42746C5}"/>
                </a:ext>
              </a:extLst>
            </p:cNvPr>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3" name="Shape 300">
              <a:extLst>
                <a:ext uri="{FF2B5EF4-FFF2-40B4-BE49-F238E27FC236}">
                  <a16:creationId xmlns:a16="http://schemas.microsoft.com/office/drawing/2014/main" id="{57A21143-FB0C-45A7-B78C-60B640B1013F}"/>
                </a:ext>
              </a:extLst>
            </p:cNvPr>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4" name="Shape 301">
              <a:extLst>
                <a:ext uri="{FF2B5EF4-FFF2-40B4-BE49-F238E27FC236}">
                  <a16:creationId xmlns:a16="http://schemas.microsoft.com/office/drawing/2014/main" id="{6F080129-3B74-40B1-BA28-DD85FFB926B9}"/>
                </a:ext>
              </a:extLst>
            </p:cNvPr>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5" name="Shape 302">
              <a:extLst>
                <a:ext uri="{FF2B5EF4-FFF2-40B4-BE49-F238E27FC236}">
                  <a16:creationId xmlns:a16="http://schemas.microsoft.com/office/drawing/2014/main" id="{AD27BC22-5866-4465-B4A0-10A055915047}"/>
                </a:ext>
              </a:extLst>
            </p:cNvPr>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76" name="Shape 304">
              <a:extLst>
                <a:ext uri="{FF2B5EF4-FFF2-40B4-BE49-F238E27FC236}">
                  <a16:creationId xmlns:a16="http://schemas.microsoft.com/office/drawing/2014/main" id="{DA9B07B6-30F7-4652-993C-760844FBBC10}"/>
                </a:ext>
              </a:extLst>
            </p:cNvPr>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7" name="Shape 305">
              <a:extLst>
                <a:ext uri="{FF2B5EF4-FFF2-40B4-BE49-F238E27FC236}">
                  <a16:creationId xmlns:a16="http://schemas.microsoft.com/office/drawing/2014/main" id="{E04FE937-6D63-4509-AB54-D2B8C8ED2CC4}"/>
                </a:ext>
              </a:extLst>
            </p:cNvPr>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8" name="Shape 306">
              <a:extLst>
                <a:ext uri="{FF2B5EF4-FFF2-40B4-BE49-F238E27FC236}">
                  <a16:creationId xmlns:a16="http://schemas.microsoft.com/office/drawing/2014/main" id="{862099D0-6340-4A3E-BB07-6D859535AC46}"/>
                </a:ext>
              </a:extLst>
            </p:cNvPr>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9" name="Shape 307">
              <a:extLst>
                <a:ext uri="{FF2B5EF4-FFF2-40B4-BE49-F238E27FC236}">
                  <a16:creationId xmlns:a16="http://schemas.microsoft.com/office/drawing/2014/main" id="{6C9D575E-280A-48AB-82D9-99208A1D5D87}"/>
                </a:ext>
              </a:extLst>
            </p:cNvPr>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0" name="Shape 308">
              <a:extLst>
                <a:ext uri="{FF2B5EF4-FFF2-40B4-BE49-F238E27FC236}">
                  <a16:creationId xmlns:a16="http://schemas.microsoft.com/office/drawing/2014/main" id="{1F9402F2-5E32-489F-961E-9EE0AE2FC5CE}"/>
                </a:ext>
              </a:extLst>
            </p:cNvPr>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1" name="Shape 309">
              <a:extLst>
                <a:ext uri="{FF2B5EF4-FFF2-40B4-BE49-F238E27FC236}">
                  <a16:creationId xmlns:a16="http://schemas.microsoft.com/office/drawing/2014/main" id="{A3A660CF-0366-430D-B325-60CD832BD2E6}"/>
                </a:ext>
              </a:extLst>
            </p:cNvPr>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2" name="Shape 311">
              <a:extLst>
                <a:ext uri="{FF2B5EF4-FFF2-40B4-BE49-F238E27FC236}">
                  <a16:creationId xmlns:a16="http://schemas.microsoft.com/office/drawing/2014/main" id="{0A56BB41-2714-4FDF-BF2B-CB3AF092B871}"/>
                </a:ext>
              </a:extLst>
            </p:cNvPr>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3" name="Shape 312">
              <a:extLst>
                <a:ext uri="{FF2B5EF4-FFF2-40B4-BE49-F238E27FC236}">
                  <a16:creationId xmlns:a16="http://schemas.microsoft.com/office/drawing/2014/main" id="{B65F8E3C-1284-47C4-B3BE-704BEE5247A4}"/>
                </a:ext>
              </a:extLst>
            </p:cNvPr>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84" name="Shape 313">
              <a:extLst>
                <a:ext uri="{FF2B5EF4-FFF2-40B4-BE49-F238E27FC236}">
                  <a16:creationId xmlns:a16="http://schemas.microsoft.com/office/drawing/2014/main" id="{AEAFFA5C-BEE0-4A82-8111-A8433DBF02DC}"/>
                </a:ext>
              </a:extLst>
            </p:cNvPr>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5" name="Shape 314">
              <a:extLst>
                <a:ext uri="{FF2B5EF4-FFF2-40B4-BE49-F238E27FC236}">
                  <a16:creationId xmlns:a16="http://schemas.microsoft.com/office/drawing/2014/main" id="{FFEA7E71-84DD-43BA-A1A5-6FFF19F3DA83}"/>
                </a:ext>
              </a:extLst>
            </p:cNvPr>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6" name="Shape 315">
              <a:extLst>
                <a:ext uri="{FF2B5EF4-FFF2-40B4-BE49-F238E27FC236}">
                  <a16:creationId xmlns:a16="http://schemas.microsoft.com/office/drawing/2014/main" id="{B98533FF-FC2A-45E0-BCB3-54772C5B6F16}"/>
                </a:ext>
              </a:extLst>
            </p:cNvPr>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7" name="Shape 316">
              <a:extLst>
                <a:ext uri="{FF2B5EF4-FFF2-40B4-BE49-F238E27FC236}">
                  <a16:creationId xmlns:a16="http://schemas.microsoft.com/office/drawing/2014/main" id="{FAE7E938-1920-4309-B05D-AEB3C3FCCE55}"/>
                </a:ext>
              </a:extLst>
            </p:cNvPr>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8" name="Shape 317">
              <a:extLst>
                <a:ext uri="{FF2B5EF4-FFF2-40B4-BE49-F238E27FC236}">
                  <a16:creationId xmlns:a16="http://schemas.microsoft.com/office/drawing/2014/main" id="{9CE1E1E4-D108-4500-A8CA-E42A47579C6A}"/>
                </a:ext>
              </a:extLst>
            </p:cNvPr>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9" name="Shape 318">
              <a:extLst>
                <a:ext uri="{FF2B5EF4-FFF2-40B4-BE49-F238E27FC236}">
                  <a16:creationId xmlns:a16="http://schemas.microsoft.com/office/drawing/2014/main" id="{4B668B85-266D-4750-944E-F63DEDA07DC4}"/>
                </a:ext>
              </a:extLst>
            </p:cNvPr>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0" name="Shape 319">
              <a:extLst>
                <a:ext uri="{FF2B5EF4-FFF2-40B4-BE49-F238E27FC236}">
                  <a16:creationId xmlns:a16="http://schemas.microsoft.com/office/drawing/2014/main" id="{E6330542-8A2A-487B-93DC-BB4BB13EF2B4}"/>
                </a:ext>
              </a:extLst>
            </p:cNvPr>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1" name="Shape 320">
              <a:extLst>
                <a:ext uri="{FF2B5EF4-FFF2-40B4-BE49-F238E27FC236}">
                  <a16:creationId xmlns:a16="http://schemas.microsoft.com/office/drawing/2014/main" id="{70798BC5-22FA-4A4F-AD24-8FE0B2D490E0}"/>
                </a:ext>
              </a:extLst>
            </p:cNvPr>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2" name="Shape 321">
              <a:extLst>
                <a:ext uri="{FF2B5EF4-FFF2-40B4-BE49-F238E27FC236}">
                  <a16:creationId xmlns:a16="http://schemas.microsoft.com/office/drawing/2014/main" id="{ED7BB5D2-5FBD-4DD5-8EE6-0439DB89D491}"/>
                </a:ext>
              </a:extLst>
            </p:cNvPr>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3" name="Shape 322">
              <a:extLst>
                <a:ext uri="{FF2B5EF4-FFF2-40B4-BE49-F238E27FC236}">
                  <a16:creationId xmlns:a16="http://schemas.microsoft.com/office/drawing/2014/main" id="{689C4625-1C6D-4313-B0D0-9AC78B60B00E}"/>
                </a:ext>
              </a:extLst>
            </p:cNvPr>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pic>
        <p:nvPicPr>
          <p:cNvPr id="94" name="Picture 93">
            <a:extLst>
              <a:ext uri="{FF2B5EF4-FFF2-40B4-BE49-F238E27FC236}">
                <a16:creationId xmlns:a16="http://schemas.microsoft.com/office/drawing/2014/main" id="{7A4FB63F-67BB-4EAA-8C16-B299AA83BF9A}"/>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1828318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476"/>
        <p:cNvGrpSpPr/>
        <p:nvPr/>
      </p:nvGrpSpPr>
      <p:grpSpPr>
        <a:xfrm>
          <a:off x="0" y="0"/>
          <a:ext cx="0" cy="0"/>
          <a:chOff x="0" y="0"/>
          <a:chExt cx="0" cy="0"/>
        </a:xfrm>
      </p:grpSpPr>
      <p:sp>
        <p:nvSpPr>
          <p:cNvPr id="45" name="Shape 248">
            <a:extLst>
              <a:ext uri="{FF2B5EF4-FFF2-40B4-BE49-F238E27FC236}">
                <a16:creationId xmlns:a16="http://schemas.microsoft.com/office/drawing/2014/main" id="{5C0AA65E-F6F7-4173-9CAD-E4E3D6595BF7}"/>
              </a:ext>
            </a:extLst>
          </p:cNvPr>
          <p:cNvSpPr/>
          <p:nvPr userDrawn="1"/>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 name="Shape 249">
            <a:extLst>
              <a:ext uri="{FF2B5EF4-FFF2-40B4-BE49-F238E27FC236}">
                <a16:creationId xmlns:a16="http://schemas.microsoft.com/office/drawing/2014/main" id="{D329F791-42AC-4C3D-BA60-DC0394DF0815}"/>
              </a:ext>
            </a:extLst>
          </p:cNvPr>
          <p:cNvSpPr/>
          <p:nvPr userDrawn="1"/>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 name="Shape 250">
            <a:extLst>
              <a:ext uri="{FF2B5EF4-FFF2-40B4-BE49-F238E27FC236}">
                <a16:creationId xmlns:a16="http://schemas.microsoft.com/office/drawing/2014/main" id="{C4704A19-6CA3-467F-BEAB-329DCFA79F2B}"/>
              </a:ext>
            </a:extLst>
          </p:cNvPr>
          <p:cNvSpPr/>
          <p:nvPr userDrawn="1"/>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 name="Shape 251">
            <a:extLst>
              <a:ext uri="{FF2B5EF4-FFF2-40B4-BE49-F238E27FC236}">
                <a16:creationId xmlns:a16="http://schemas.microsoft.com/office/drawing/2014/main" id="{8275D89C-738E-4510-BD1C-9FEE7DCE6687}"/>
              </a:ext>
            </a:extLst>
          </p:cNvPr>
          <p:cNvSpPr/>
          <p:nvPr userDrawn="1"/>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 name="Shape 253">
            <a:extLst>
              <a:ext uri="{FF2B5EF4-FFF2-40B4-BE49-F238E27FC236}">
                <a16:creationId xmlns:a16="http://schemas.microsoft.com/office/drawing/2014/main" id="{250ACD6A-F99F-4F97-945D-746A7D13F612}"/>
              </a:ext>
            </a:extLst>
          </p:cNvPr>
          <p:cNvSpPr/>
          <p:nvPr userDrawn="1"/>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 name="Shape 254">
            <a:extLst>
              <a:ext uri="{FF2B5EF4-FFF2-40B4-BE49-F238E27FC236}">
                <a16:creationId xmlns:a16="http://schemas.microsoft.com/office/drawing/2014/main" id="{32D83F1B-E817-4927-B2BF-13CEBA9827C9}"/>
              </a:ext>
            </a:extLst>
          </p:cNvPr>
          <p:cNvSpPr/>
          <p:nvPr userDrawn="1"/>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1" name="Shape 255">
            <a:extLst>
              <a:ext uri="{FF2B5EF4-FFF2-40B4-BE49-F238E27FC236}">
                <a16:creationId xmlns:a16="http://schemas.microsoft.com/office/drawing/2014/main" id="{20A3A173-5C8A-4509-93A0-60217941388C}"/>
              </a:ext>
            </a:extLst>
          </p:cNvPr>
          <p:cNvSpPr/>
          <p:nvPr userDrawn="1"/>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2" name="Shape 256">
            <a:extLst>
              <a:ext uri="{FF2B5EF4-FFF2-40B4-BE49-F238E27FC236}">
                <a16:creationId xmlns:a16="http://schemas.microsoft.com/office/drawing/2014/main" id="{9C2335E8-5CF9-4946-9DBD-970A7372DD79}"/>
              </a:ext>
            </a:extLst>
          </p:cNvPr>
          <p:cNvSpPr/>
          <p:nvPr userDrawn="1"/>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3" name="Shape 257">
            <a:extLst>
              <a:ext uri="{FF2B5EF4-FFF2-40B4-BE49-F238E27FC236}">
                <a16:creationId xmlns:a16="http://schemas.microsoft.com/office/drawing/2014/main" id="{4B46374C-1D15-4BB7-8A95-21B2468F2D24}"/>
              </a:ext>
            </a:extLst>
          </p:cNvPr>
          <p:cNvSpPr/>
          <p:nvPr userDrawn="1"/>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4" name="Shape 258">
            <a:extLst>
              <a:ext uri="{FF2B5EF4-FFF2-40B4-BE49-F238E27FC236}">
                <a16:creationId xmlns:a16="http://schemas.microsoft.com/office/drawing/2014/main" id="{E3BA5BE3-F080-47BA-B3D6-3FCA02C5C197}"/>
              </a:ext>
            </a:extLst>
          </p:cNvPr>
          <p:cNvSpPr/>
          <p:nvPr userDrawn="1"/>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5" name="Shape 259">
            <a:extLst>
              <a:ext uri="{FF2B5EF4-FFF2-40B4-BE49-F238E27FC236}">
                <a16:creationId xmlns:a16="http://schemas.microsoft.com/office/drawing/2014/main" id="{1103B35C-1C0D-4C2B-9C62-304DF150EACB}"/>
              </a:ext>
            </a:extLst>
          </p:cNvPr>
          <p:cNvSpPr/>
          <p:nvPr userDrawn="1"/>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6" name="Shape 260">
            <a:extLst>
              <a:ext uri="{FF2B5EF4-FFF2-40B4-BE49-F238E27FC236}">
                <a16:creationId xmlns:a16="http://schemas.microsoft.com/office/drawing/2014/main" id="{F9D82C06-536B-4D71-BD3B-45F3951F4898}"/>
              </a:ext>
            </a:extLst>
          </p:cNvPr>
          <p:cNvSpPr/>
          <p:nvPr userDrawn="1"/>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7" name="Shape 261">
            <a:extLst>
              <a:ext uri="{FF2B5EF4-FFF2-40B4-BE49-F238E27FC236}">
                <a16:creationId xmlns:a16="http://schemas.microsoft.com/office/drawing/2014/main" id="{13C881BA-9C06-4C0E-B1C9-504FD3D15640}"/>
              </a:ext>
            </a:extLst>
          </p:cNvPr>
          <p:cNvSpPr/>
          <p:nvPr userDrawn="1"/>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8" name="Shape 262">
            <a:extLst>
              <a:ext uri="{FF2B5EF4-FFF2-40B4-BE49-F238E27FC236}">
                <a16:creationId xmlns:a16="http://schemas.microsoft.com/office/drawing/2014/main" id="{7574DC21-C28B-4FC9-B6AB-05C595C5F39D}"/>
              </a:ext>
            </a:extLst>
          </p:cNvPr>
          <p:cNvSpPr/>
          <p:nvPr userDrawn="1"/>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9" name="Shape 263">
            <a:extLst>
              <a:ext uri="{FF2B5EF4-FFF2-40B4-BE49-F238E27FC236}">
                <a16:creationId xmlns:a16="http://schemas.microsoft.com/office/drawing/2014/main" id="{D70257BD-DBD0-45CC-B257-B20CCB311EA4}"/>
              </a:ext>
            </a:extLst>
          </p:cNvPr>
          <p:cNvSpPr/>
          <p:nvPr userDrawn="1"/>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0" name="Shape 264">
            <a:extLst>
              <a:ext uri="{FF2B5EF4-FFF2-40B4-BE49-F238E27FC236}">
                <a16:creationId xmlns:a16="http://schemas.microsoft.com/office/drawing/2014/main" id="{7889ECD1-9F29-494B-BF27-DE823B29D270}"/>
              </a:ext>
            </a:extLst>
          </p:cNvPr>
          <p:cNvSpPr/>
          <p:nvPr userDrawn="1"/>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1" name="Shape 265">
            <a:extLst>
              <a:ext uri="{FF2B5EF4-FFF2-40B4-BE49-F238E27FC236}">
                <a16:creationId xmlns:a16="http://schemas.microsoft.com/office/drawing/2014/main" id="{C4F19DBC-307D-4499-A880-3D6CDFA009B2}"/>
              </a:ext>
            </a:extLst>
          </p:cNvPr>
          <p:cNvSpPr/>
          <p:nvPr userDrawn="1"/>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2" name="Shape 266">
            <a:extLst>
              <a:ext uri="{FF2B5EF4-FFF2-40B4-BE49-F238E27FC236}">
                <a16:creationId xmlns:a16="http://schemas.microsoft.com/office/drawing/2014/main" id="{E680E56A-2E58-48E3-A6B2-9AC3ADEE4043}"/>
              </a:ext>
            </a:extLst>
          </p:cNvPr>
          <p:cNvSpPr/>
          <p:nvPr userDrawn="1"/>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3" name="Shape 267">
            <a:extLst>
              <a:ext uri="{FF2B5EF4-FFF2-40B4-BE49-F238E27FC236}">
                <a16:creationId xmlns:a16="http://schemas.microsoft.com/office/drawing/2014/main" id="{534F6D93-1AA9-483D-9737-C0F7C8B78BAC}"/>
              </a:ext>
            </a:extLst>
          </p:cNvPr>
          <p:cNvSpPr/>
          <p:nvPr userDrawn="1"/>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4" name="Shape 268">
            <a:extLst>
              <a:ext uri="{FF2B5EF4-FFF2-40B4-BE49-F238E27FC236}">
                <a16:creationId xmlns:a16="http://schemas.microsoft.com/office/drawing/2014/main" id="{3E9A4C11-9A36-4BED-9BEE-54C3BF2F8920}"/>
              </a:ext>
            </a:extLst>
          </p:cNvPr>
          <p:cNvSpPr/>
          <p:nvPr userDrawn="1"/>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5" name="Shape 270">
            <a:extLst>
              <a:ext uri="{FF2B5EF4-FFF2-40B4-BE49-F238E27FC236}">
                <a16:creationId xmlns:a16="http://schemas.microsoft.com/office/drawing/2014/main" id="{690D65C9-A201-48EF-B866-4D9C03D4500E}"/>
              </a:ext>
            </a:extLst>
          </p:cNvPr>
          <p:cNvSpPr/>
          <p:nvPr userDrawn="1"/>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6" name="Shape 273">
            <a:extLst>
              <a:ext uri="{FF2B5EF4-FFF2-40B4-BE49-F238E27FC236}">
                <a16:creationId xmlns:a16="http://schemas.microsoft.com/office/drawing/2014/main" id="{6B34695D-3FB0-464E-92E6-87932F60AD0A}"/>
              </a:ext>
            </a:extLst>
          </p:cNvPr>
          <p:cNvSpPr/>
          <p:nvPr userDrawn="1"/>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7" name="Shape 274">
            <a:extLst>
              <a:ext uri="{FF2B5EF4-FFF2-40B4-BE49-F238E27FC236}">
                <a16:creationId xmlns:a16="http://schemas.microsoft.com/office/drawing/2014/main" id="{65E46ED2-7363-48D9-9A75-6337E36F81FE}"/>
              </a:ext>
            </a:extLst>
          </p:cNvPr>
          <p:cNvSpPr/>
          <p:nvPr userDrawn="1"/>
        </p:nvSpPr>
        <p:spPr>
          <a:xfrm>
            <a:off x="-185869" y="908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8" name="Shape 275">
            <a:extLst>
              <a:ext uri="{FF2B5EF4-FFF2-40B4-BE49-F238E27FC236}">
                <a16:creationId xmlns:a16="http://schemas.microsoft.com/office/drawing/2014/main" id="{D973F3C3-8C82-4609-9847-2BE3CF4B505E}"/>
              </a:ext>
            </a:extLst>
          </p:cNvPr>
          <p:cNvSpPr/>
          <p:nvPr userDrawn="1"/>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9" name="Shape 277">
            <a:extLst>
              <a:ext uri="{FF2B5EF4-FFF2-40B4-BE49-F238E27FC236}">
                <a16:creationId xmlns:a16="http://schemas.microsoft.com/office/drawing/2014/main" id="{06361BE4-2B64-43AD-9A50-BF1DEF7C4150}"/>
              </a:ext>
            </a:extLst>
          </p:cNvPr>
          <p:cNvSpPr/>
          <p:nvPr userDrawn="1"/>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0" name="Shape 278">
            <a:extLst>
              <a:ext uri="{FF2B5EF4-FFF2-40B4-BE49-F238E27FC236}">
                <a16:creationId xmlns:a16="http://schemas.microsoft.com/office/drawing/2014/main" id="{9C010E15-D4D3-4BF9-A18F-EA19085E4E79}"/>
              </a:ext>
            </a:extLst>
          </p:cNvPr>
          <p:cNvSpPr/>
          <p:nvPr userDrawn="1"/>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1" name="Shape 279">
            <a:extLst>
              <a:ext uri="{FF2B5EF4-FFF2-40B4-BE49-F238E27FC236}">
                <a16:creationId xmlns:a16="http://schemas.microsoft.com/office/drawing/2014/main" id="{56BCC3F2-A630-46BE-A68E-B3F0877029DF}"/>
              </a:ext>
            </a:extLst>
          </p:cNvPr>
          <p:cNvSpPr/>
          <p:nvPr userDrawn="1"/>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2" name="Shape 280">
            <a:extLst>
              <a:ext uri="{FF2B5EF4-FFF2-40B4-BE49-F238E27FC236}">
                <a16:creationId xmlns:a16="http://schemas.microsoft.com/office/drawing/2014/main" id="{8DD17EB5-E23C-404E-BAB2-418FE7FA53C5}"/>
              </a:ext>
            </a:extLst>
          </p:cNvPr>
          <p:cNvSpPr/>
          <p:nvPr userDrawn="1"/>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3" name="Shape 281">
            <a:extLst>
              <a:ext uri="{FF2B5EF4-FFF2-40B4-BE49-F238E27FC236}">
                <a16:creationId xmlns:a16="http://schemas.microsoft.com/office/drawing/2014/main" id="{C1610600-1A6F-48EC-857F-8C58D0F5CE21}"/>
              </a:ext>
            </a:extLst>
          </p:cNvPr>
          <p:cNvSpPr/>
          <p:nvPr userDrawn="1"/>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4" name="Shape 282">
            <a:extLst>
              <a:ext uri="{FF2B5EF4-FFF2-40B4-BE49-F238E27FC236}">
                <a16:creationId xmlns:a16="http://schemas.microsoft.com/office/drawing/2014/main" id="{2022AAEC-D89A-495E-AD2A-3945A3E829A4}"/>
              </a:ext>
            </a:extLst>
          </p:cNvPr>
          <p:cNvSpPr/>
          <p:nvPr userDrawn="1"/>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5" name="Shape 283">
            <a:extLst>
              <a:ext uri="{FF2B5EF4-FFF2-40B4-BE49-F238E27FC236}">
                <a16:creationId xmlns:a16="http://schemas.microsoft.com/office/drawing/2014/main" id="{ACE0A285-4031-43F6-AA10-3210BF695E86}"/>
              </a:ext>
            </a:extLst>
          </p:cNvPr>
          <p:cNvSpPr/>
          <p:nvPr userDrawn="1"/>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6" name="Shape 284">
            <a:extLst>
              <a:ext uri="{FF2B5EF4-FFF2-40B4-BE49-F238E27FC236}">
                <a16:creationId xmlns:a16="http://schemas.microsoft.com/office/drawing/2014/main" id="{7B16002A-5731-4953-BCEE-539D329F6F0A}"/>
              </a:ext>
            </a:extLst>
          </p:cNvPr>
          <p:cNvSpPr/>
          <p:nvPr userDrawn="1"/>
        </p:nvSpPr>
        <p:spPr>
          <a:xfrm>
            <a:off x="448634" y="4138206"/>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77" name="Shape 285">
            <a:extLst>
              <a:ext uri="{FF2B5EF4-FFF2-40B4-BE49-F238E27FC236}">
                <a16:creationId xmlns:a16="http://schemas.microsoft.com/office/drawing/2014/main" id="{9A474902-EBF2-46D0-93D1-9FDE226FE9C4}"/>
              </a:ext>
            </a:extLst>
          </p:cNvPr>
          <p:cNvSpPr/>
          <p:nvPr userDrawn="1"/>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8" name="Shape 286">
            <a:extLst>
              <a:ext uri="{FF2B5EF4-FFF2-40B4-BE49-F238E27FC236}">
                <a16:creationId xmlns:a16="http://schemas.microsoft.com/office/drawing/2014/main" id="{F24A4946-CE49-49FF-94A4-2F1FA2F86A6B}"/>
              </a:ext>
            </a:extLst>
          </p:cNvPr>
          <p:cNvSpPr/>
          <p:nvPr userDrawn="1"/>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9" name="Shape 287">
            <a:extLst>
              <a:ext uri="{FF2B5EF4-FFF2-40B4-BE49-F238E27FC236}">
                <a16:creationId xmlns:a16="http://schemas.microsoft.com/office/drawing/2014/main" id="{871ACBA8-0EDD-4F8D-A2CA-D2B804F765A2}"/>
              </a:ext>
            </a:extLst>
          </p:cNvPr>
          <p:cNvSpPr/>
          <p:nvPr userDrawn="1"/>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0" name="Shape 288">
            <a:extLst>
              <a:ext uri="{FF2B5EF4-FFF2-40B4-BE49-F238E27FC236}">
                <a16:creationId xmlns:a16="http://schemas.microsoft.com/office/drawing/2014/main" id="{917EA7C9-A923-47F0-AE4C-825DE07BA9A8}"/>
              </a:ext>
            </a:extLst>
          </p:cNvPr>
          <p:cNvSpPr/>
          <p:nvPr userDrawn="1"/>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1" name="Shape 289">
            <a:extLst>
              <a:ext uri="{FF2B5EF4-FFF2-40B4-BE49-F238E27FC236}">
                <a16:creationId xmlns:a16="http://schemas.microsoft.com/office/drawing/2014/main" id="{65D90BF5-1D1B-4F06-81C8-D28B1F8F40CC}"/>
              </a:ext>
            </a:extLst>
          </p:cNvPr>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sp>
        <p:nvSpPr>
          <p:cNvPr id="82" name="Shape 272">
            <a:extLst>
              <a:ext uri="{FF2B5EF4-FFF2-40B4-BE49-F238E27FC236}">
                <a16:creationId xmlns:a16="http://schemas.microsoft.com/office/drawing/2014/main" id="{682141FE-25DB-45A7-800B-DA4A6AB9437E}"/>
              </a:ext>
            </a:extLst>
          </p:cNvPr>
          <p:cNvSpPr/>
          <p:nvPr userDrawn="1"/>
        </p:nvSpPr>
        <p:spPr>
          <a:xfrm>
            <a:off x="8394267" y="4464801"/>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3" name="Shape 266">
            <a:extLst>
              <a:ext uri="{FF2B5EF4-FFF2-40B4-BE49-F238E27FC236}">
                <a16:creationId xmlns:a16="http://schemas.microsoft.com/office/drawing/2014/main" id="{41E0902D-6625-4C23-AFD9-36B23D6BA0FA}"/>
              </a:ext>
            </a:extLst>
          </p:cNvPr>
          <p:cNvSpPr/>
          <p:nvPr userDrawn="1"/>
        </p:nvSpPr>
        <p:spPr>
          <a:xfrm>
            <a:off x="-6398" y="3928634"/>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4" name="Shape 260">
            <a:extLst>
              <a:ext uri="{FF2B5EF4-FFF2-40B4-BE49-F238E27FC236}">
                <a16:creationId xmlns:a16="http://schemas.microsoft.com/office/drawing/2014/main" id="{9C52A166-6CA3-48DB-8701-634359AF84AD}"/>
              </a:ext>
            </a:extLst>
          </p:cNvPr>
          <p:cNvSpPr/>
          <p:nvPr userDrawn="1"/>
        </p:nvSpPr>
        <p:spPr>
          <a:xfrm>
            <a:off x="506176" y="8146"/>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5" name="Shape 264">
            <a:extLst>
              <a:ext uri="{FF2B5EF4-FFF2-40B4-BE49-F238E27FC236}">
                <a16:creationId xmlns:a16="http://schemas.microsoft.com/office/drawing/2014/main" id="{FFE33A31-8A3F-4B14-83E7-341ABEDD3EFA}"/>
              </a:ext>
            </a:extLst>
          </p:cNvPr>
          <p:cNvSpPr/>
          <p:nvPr userDrawn="1"/>
        </p:nvSpPr>
        <p:spPr>
          <a:xfrm>
            <a:off x="82003" y="59412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6" name="Shape 265">
            <a:extLst>
              <a:ext uri="{FF2B5EF4-FFF2-40B4-BE49-F238E27FC236}">
                <a16:creationId xmlns:a16="http://schemas.microsoft.com/office/drawing/2014/main" id="{F475E480-A164-4F9C-94CB-70B817EB708A}"/>
              </a:ext>
            </a:extLst>
          </p:cNvPr>
          <p:cNvSpPr/>
          <p:nvPr userDrawn="1"/>
        </p:nvSpPr>
        <p:spPr>
          <a:xfrm>
            <a:off x="8853349" y="192487"/>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pic>
        <p:nvPicPr>
          <p:cNvPr id="87" name="Picture 86">
            <a:extLst>
              <a:ext uri="{FF2B5EF4-FFF2-40B4-BE49-F238E27FC236}">
                <a16:creationId xmlns:a16="http://schemas.microsoft.com/office/drawing/2014/main" id="{B6363852-1BA7-436A-89C5-E413017EEB86}"/>
              </a:ext>
            </a:extLst>
          </p:cNvPr>
          <p:cNvPicPr>
            <a:picLocks noChangeAspect="1"/>
          </p:cNvPicPr>
          <p:nvPr userDrawn="1"/>
        </p:nvPicPr>
        <p:blipFill>
          <a:blip r:embed="rId2"/>
          <a:stretch>
            <a:fillRect/>
          </a:stretch>
        </p:blipFill>
        <p:spPr>
          <a:xfrm>
            <a:off x="3898722" y="117984"/>
            <a:ext cx="1346555" cy="520776"/>
          </a:xfrm>
          <a:prstGeom prst="rect">
            <a:avLst/>
          </a:prstGeom>
        </p:spPr>
      </p:pic>
      <p:pic>
        <p:nvPicPr>
          <p:cNvPr id="89" name="Picture 88">
            <a:extLst>
              <a:ext uri="{FF2B5EF4-FFF2-40B4-BE49-F238E27FC236}">
                <a16:creationId xmlns:a16="http://schemas.microsoft.com/office/drawing/2014/main" id="{1547ED66-3F16-4324-B6D3-FD1FC10EF4A4}"/>
              </a:ext>
            </a:extLst>
          </p:cNvPr>
          <p:cNvPicPr>
            <a:picLocks noChangeAspect="1"/>
          </p:cNvPicPr>
          <p:nvPr userDrawn="1"/>
        </p:nvPicPr>
        <p:blipFill>
          <a:blip r:embed="rId3"/>
          <a:stretch>
            <a:fillRect/>
          </a:stretch>
        </p:blipFill>
        <p:spPr>
          <a:xfrm>
            <a:off x="2425567" y="838773"/>
            <a:ext cx="3744166" cy="3817161"/>
          </a:xfrm>
          <a:prstGeom prst="rect">
            <a:avLst/>
          </a:prstGeom>
        </p:spPr>
      </p:pic>
    </p:spTree>
    <p:extLst>
      <p:ext uri="{BB962C8B-B14F-4D97-AF65-F5344CB8AC3E}">
        <p14:creationId xmlns:p14="http://schemas.microsoft.com/office/powerpoint/2010/main" val="385739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letely blank" preserve="1">
  <p:cSld name="Completely blank">
    <p:spTree>
      <p:nvGrpSpPr>
        <p:cNvPr id="1" name="Shape 519"/>
        <p:cNvGrpSpPr/>
        <p:nvPr/>
      </p:nvGrpSpPr>
      <p:grpSpPr>
        <a:xfrm>
          <a:off x="0" y="0"/>
          <a:ext cx="0" cy="0"/>
          <a:chOff x="0" y="0"/>
          <a:chExt cx="0" cy="0"/>
        </a:xfrm>
      </p:grpSpPr>
      <p:sp>
        <p:nvSpPr>
          <p:cNvPr id="520" name="Shape 520"/>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pic>
        <p:nvPicPr>
          <p:cNvPr id="3" name="Picture 2">
            <a:extLst>
              <a:ext uri="{FF2B5EF4-FFF2-40B4-BE49-F238E27FC236}">
                <a16:creationId xmlns:a16="http://schemas.microsoft.com/office/drawing/2014/main" id="{0518E037-8DF7-4A32-A944-F28D52092DEC}"/>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248888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58" name="Shape 158"/>
          <p:cNvSpPr txBox="1">
            <a:spLocks noGrp="1"/>
          </p:cNvSpPr>
          <p:nvPr>
            <p:ph type="title"/>
          </p:nvPr>
        </p:nvSpPr>
        <p:spPr>
          <a:xfrm>
            <a:off x="747925" y="225025"/>
            <a:ext cx="67917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1pPr>
            <a:lvl2pPr lvl="1">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2pPr>
            <a:lvl3pPr lvl="2">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3pPr>
            <a:lvl4pPr lvl="3">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4pPr>
            <a:lvl5pPr lvl="4">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5pPr>
            <a:lvl6pPr lvl="5">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6pPr>
            <a:lvl7pPr lvl="6">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7pPr>
            <a:lvl8pPr lvl="7">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8pPr>
            <a:lvl9pPr lvl="8">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9pPr>
          </a:lstStyle>
          <a:p>
            <a:endParaRPr dirty="0"/>
          </a:p>
        </p:txBody>
      </p:sp>
      <p:sp>
        <p:nvSpPr>
          <p:cNvPr id="159" name="Shape 159"/>
          <p:cNvSpPr txBox="1">
            <a:spLocks noGrp="1"/>
          </p:cNvSpPr>
          <p:nvPr>
            <p:ph type="body" idx="1"/>
          </p:nvPr>
        </p:nvSpPr>
        <p:spPr>
          <a:xfrm>
            <a:off x="747925" y="1314900"/>
            <a:ext cx="6791700" cy="3610800"/>
          </a:xfrm>
          <a:prstGeom prst="rect">
            <a:avLst/>
          </a:prstGeom>
          <a:noFill/>
          <a:ln>
            <a:noFill/>
          </a:ln>
        </p:spPr>
        <p:txBody>
          <a:bodyPr spcFirstLastPara="1" wrap="square" lIns="91425" tIns="91425" rIns="91425" bIns="91425" anchor="t" anchorCtr="0"/>
          <a:lstStyle>
            <a:lvl1pPr marL="457200" lvl="0" indent="-393700">
              <a:spcBef>
                <a:spcPts val="600"/>
              </a:spcBef>
              <a:spcAft>
                <a:spcPts val="0"/>
              </a:spcAft>
              <a:buClr>
                <a:srgbClr val="3D4965"/>
              </a:buClr>
              <a:buSzPts val="2600"/>
              <a:buFont typeface="Dosis"/>
              <a:buChar char="✘"/>
              <a:defRPr sz="2600">
                <a:solidFill>
                  <a:srgbClr val="3D4965"/>
                </a:solidFill>
                <a:latin typeface="Dosis"/>
                <a:ea typeface="Dosis"/>
                <a:cs typeface="Dosis"/>
                <a:sym typeface="Dosis"/>
              </a:defRPr>
            </a:lvl1pPr>
            <a:lvl2pPr marL="914400" lvl="1"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2pPr>
            <a:lvl3pPr marL="1371600" lvl="2"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3pPr>
            <a:lvl4pPr marL="1828800" lvl="3"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4pPr>
            <a:lvl5pPr marL="2286000" lvl="4"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5pPr>
            <a:lvl6pPr marL="2743200" lvl="5"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6pPr>
            <a:lvl7pPr marL="3200400" lvl="6"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7pPr>
            <a:lvl8pPr marL="3657600" lvl="7"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8pPr>
            <a:lvl9pPr marL="4114800" lvl="8"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9pPr>
          </a:lstStyle>
          <a:p>
            <a:endParaRPr dirty="0"/>
          </a:p>
        </p:txBody>
      </p:sp>
      <p:sp>
        <p:nvSpPr>
          <p:cNvPr id="160" name="Shape 160"/>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lvl="0">
              <a:buNone/>
              <a:defRPr sz="1200">
                <a:solidFill>
                  <a:srgbClr val="3C78D8"/>
                </a:solidFill>
                <a:latin typeface="Sniglet"/>
                <a:ea typeface="Sniglet"/>
                <a:cs typeface="Sniglet"/>
                <a:sym typeface="Sniglet"/>
              </a:defRPr>
            </a:lvl1pPr>
            <a:lvl2pPr lvl="1">
              <a:buNone/>
              <a:defRPr sz="1200">
                <a:solidFill>
                  <a:srgbClr val="3C78D8"/>
                </a:solidFill>
                <a:latin typeface="Sniglet"/>
                <a:ea typeface="Sniglet"/>
                <a:cs typeface="Sniglet"/>
                <a:sym typeface="Sniglet"/>
              </a:defRPr>
            </a:lvl2pPr>
            <a:lvl3pPr lvl="2">
              <a:buNone/>
              <a:defRPr sz="1200">
                <a:solidFill>
                  <a:srgbClr val="3C78D8"/>
                </a:solidFill>
                <a:latin typeface="Sniglet"/>
                <a:ea typeface="Sniglet"/>
                <a:cs typeface="Sniglet"/>
                <a:sym typeface="Sniglet"/>
              </a:defRPr>
            </a:lvl3pPr>
            <a:lvl4pPr lvl="3">
              <a:buNone/>
              <a:defRPr sz="1200">
                <a:solidFill>
                  <a:srgbClr val="3C78D8"/>
                </a:solidFill>
                <a:latin typeface="Sniglet"/>
                <a:ea typeface="Sniglet"/>
                <a:cs typeface="Sniglet"/>
                <a:sym typeface="Sniglet"/>
              </a:defRPr>
            </a:lvl4pPr>
            <a:lvl5pPr lvl="4">
              <a:buNone/>
              <a:defRPr sz="1200">
                <a:solidFill>
                  <a:srgbClr val="3C78D8"/>
                </a:solidFill>
                <a:latin typeface="Sniglet"/>
                <a:ea typeface="Sniglet"/>
                <a:cs typeface="Sniglet"/>
                <a:sym typeface="Sniglet"/>
              </a:defRPr>
            </a:lvl5pPr>
            <a:lvl6pPr lvl="5">
              <a:buNone/>
              <a:defRPr sz="1200">
                <a:solidFill>
                  <a:srgbClr val="3C78D8"/>
                </a:solidFill>
                <a:latin typeface="Sniglet"/>
                <a:ea typeface="Sniglet"/>
                <a:cs typeface="Sniglet"/>
                <a:sym typeface="Sniglet"/>
              </a:defRPr>
            </a:lvl6pPr>
            <a:lvl7pPr lvl="6">
              <a:buNone/>
              <a:defRPr sz="1200">
                <a:solidFill>
                  <a:srgbClr val="3C78D8"/>
                </a:solidFill>
                <a:latin typeface="Sniglet"/>
                <a:ea typeface="Sniglet"/>
                <a:cs typeface="Sniglet"/>
                <a:sym typeface="Sniglet"/>
              </a:defRPr>
            </a:lvl7pPr>
            <a:lvl8pPr lvl="7">
              <a:buNone/>
              <a:defRPr sz="1200">
                <a:solidFill>
                  <a:srgbClr val="3C78D8"/>
                </a:solidFill>
                <a:latin typeface="Sniglet"/>
                <a:ea typeface="Sniglet"/>
                <a:cs typeface="Sniglet"/>
                <a:sym typeface="Sniglet"/>
              </a:defRPr>
            </a:lvl8pPr>
            <a:lvl9pPr lvl="8">
              <a:buNone/>
              <a:defRPr sz="1200">
                <a:solidFill>
                  <a:srgbClr val="3C78D8"/>
                </a:solidFill>
                <a:latin typeface="Sniglet"/>
                <a:ea typeface="Sniglet"/>
                <a:cs typeface="Sniglet"/>
                <a:sym typeface="Sniglet"/>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68224684"/>
      </p:ext>
    </p:extLst>
  </p:cSld>
  <p:clrMap bg1="lt1" tx1="dk1" bg2="dk2" tx2="lt2" accent1="accent1" accent2="accent2" accent3="accent3" accent4="accent4" accent5="accent5" accent6="accent6" hlink="hlink" folHlink="folHlink"/>
  <p:sldLayoutIdLst>
    <p:sldLayoutId id="2147483660" r:id="rId1"/>
    <p:sldLayoutId id="2147483662" r:id="rId2"/>
    <p:sldLayoutId id="2147483663" r:id="rId3"/>
    <p:sldLayoutId id="2147483672" r:id="rId4"/>
    <p:sldLayoutId id="2147483664" r:id="rId5"/>
    <p:sldLayoutId id="2147483674" r:id="rId6"/>
    <p:sldLayoutId id="214748366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63500" marR="0" lvl="0"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7CC37-2CCE-49F6-9768-6211FAADE93D}"/>
              </a:ext>
            </a:extLst>
          </p:cNvPr>
          <p:cNvSpPr>
            <a:spLocks noGrp="1"/>
          </p:cNvSpPr>
          <p:nvPr>
            <p:ph type="ctrTitle"/>
          </p:nvPr>
        </p:nvSpPr>
        <p:spPr>
          <a:xfrm>
            <a:off x="226931" y="1141027"/>
            <a:ext cx="8690137" cy="1159800"/>
          </a:xfrm>
        </p:spPr>
        <p:txBody>
          <a:bodyPr/>
          <a:lstStyle/>
          <a:p>
            <a:pPr fontAlgn="ctr"/>
            <a:r>
              <a:rPr lang="en-IN" b="0" dirty="0"/>
              <a:t>Dodge Game</a:t>
            </a:r>
          </a:p>
        </p:txBody>
      </p:sp>
    </p:spTree>
    <p:extLst>
      <p:ext uri="{BB962C8B-B14F-4D97-AF65-F5344CB8AC3E}">
        <p14:creationId xmlns:p14="http://schemas.microsoft.com/office/powerpoint/2010/main" val="236377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8C6AC3-1D50-4266-8932-BEF83C44AA0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10</a:t>
            </a:fld>
            <a:endParaRPr lang="en"/>
          </a:p>
        </p:txBody>
      </p:sp>
      <p:sp>
        <p:nvSpPr>
          <p:cNvPr id="3" name="Title 2">
            <a:extLst>
              <a:ext uri="{FF2B5EF4-FFF2-40B4-BE49-F238E27FC236}">
                <a16:creationId xmlns:a16="http://schemas.microsoft.com/office/drawing/2014/main" id="{04E818AB-F363-470E-9F63-A9587C3CADC8}"/>
              </a:ext>
            </a:extLst>
          </p:cNvPr>
          <p:cNvSpPr>
            <a:spLocks noGrp="1"/>
          </p:cNvSpPr>
          <p:nvPr>
            <p:ph type="title"/>
          </p:nvPr>
        </p:nvSpPr>
        <p:spPr/>
        <p:txBody>
          <a:bodyPr/>
          <a:lstStyle/>
          <a:p>
            <a:r>
              <a:rPr lang="en-IN" dirty="0"/>
              <a:t>Game Play</a:t>
            </a:r>
          </a:p>
        </p:txBody>
      </p:sp>
      <p:sp>
        <p:nvSpPr>
          <p:cNvPr id="4" name="Text Placeholder 3">
            <a:extLst>
              <a:ext uri="{FF2B5EF4-FFF2-40B4-BE49-F238E27FC236}">
                <a16:creationId xmlns:a16="http://schemas.microsoft.com/office/drawing/2014/main" id="{C00CBE37-09D4-4D14-87A9-3906062CD42A}"/>
              </a:ext>
            </a:extLst>
          </p:cNvPr>
          <p:cNvSpPr>
            <a:spLocks noGrp="1"/>
          </p:cNvSpPr>
          <p:nvPr>
            <p:ph type="body" idx="1"/>
          </p:nvPr>
        </p:nvSpPr>
        <p:spPr>
          <a:xfrm>
            <a:off x="747925" y="748132"/>
            <a:ext cx="6140400" cy="4075763"/>
          </a:xfrm>
        </p:spPr>
        <p:txBody>
          <a:bodyPr/>
          <a:lstStyle/>
          <a:p>
            <a:r>
              <a:rPr lang="en-US" dirty="0"/>
              <a:t>It’s GAME OVER once an object hits you.</a:t>
            </a:r>
            <a:br>
              <a:rPr lang="en-US" dirty="0"/>
            </a:br>
            <a:endParaRPr lang="en-IN" dirty="0"/>
          </a:p>
        </p:txBody>
      </p:sp>
      <p:pic>
        <p:nvPicPr>
          <p:cNvPr id="8194" name="Picture 2">
            <a:extLst>
              <a:ext uri="{FF2B5EF4-FFF2-40B4-BE49-F238E27FC236}">
                <a16:creationId xmlns:a16="http://schemas.microsoft.com/office/drawing/2014/main" id="{137E9425-652F-4EF5-9389-7AF50CC43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625" y="1403350"/>
            <a:ext cx="4175000" cy="32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79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C2D844-E295-4510-B505-A24810A31984}"/>
              </a:ext>
            </a:extLst>
          </p:cNvPr>
          <p:cNvSpPr>
            <a:spLocks noGrp="1"/>
          </p:cNvSpPr>
          <p:nvPr>
            <p:ph type="body" idx="1"/>
          </p:nvPr>
        </p:nvSpPr>
        <p:spPr/>
        <p:txBody>
          <a:bodyPr/>
          <a:lstStyle/>
          <a:p>
            <a:r>
              <a:rPr lang="en-IN" dirty="0"/>
              <a:t>Running Boy Animation</a:t>
            </a:r>
          </a:p>
        </p:txBody>
      </p:sp>
      <p:sp>
        <p:nvSpPr>
          <p:cNvPr id="3" name="Slide Number Placeholder 2">
            <a:extLst>
              <a:ext uri="{FF2B5EF4-FFF2-40B4-BE49-F238E27FC236}">
                <a16:creationId xmlns:a16="http://schemas.microsoft.com/office/drawing/2014/main" id="{2621300B-C6F3-4080-890F-ADD23E81EDC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2030942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A9AC7B-4078-4B18-91B6-6392FD93A71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12</a:t>
            </a:fld>
            <a:endParaRPr lang="en"/>
          </a:p>
        </p:txBody>
      </p:sp>
      <p:sp>
        <p:nvSpPr>
          <p:cNvPr id="3" name="Title 2">
            <a:extLst>
              <a:ext uri="{FF2B5EF4-FFF2-40B4-BE49-F238E27FC236}">
                <a16:creationId xmlns:a16="http://schemas.microsoft.com/office/drawing/2014/main" id="{884AB3BF-55A2-4074-B501-7DF570305D07}"/>
              </a:ext>
            </a:extLst>
          </p:cNvPr>
          <p:cNvSpPr>
            <a:spLocks noGrp="1"/>
          </p:cNvSpPr>
          <p:nvPr>
            <p:ph type="title"/>
          </p:nvPr>
        </p:nvSpPr>
        <p:spPr/>
        <p:txBody>
          <a:bodyPr/>
          <a:lstStyle/>
          <a:p>
            <a:r>
              <a:rPr lang="en-IN" dirty="0"/>
              <a:t>Setting up the Stage</a:t>
            </a:r>
          </a:p>
        </p:txBody>
      </p:sp>
      <p:sp>
        <p:nvSpPr>
          <p:cNvPr id="4" name="Text Placeholder 3">
            <a:extLst>
              <a:ext uri="{FF2B5EF4-FFF2-40B4-BE49-F238E27FC236}">
                <a16:creationId xmlns:a16="http://schemas.microsoft.com/office/drawing/2014/main" id="{FF685293-5894-4CEA-847B-442842193428}"/>
              </a:ext>
            </a:extLst>
          </p:cNvPr>
          <p:cNvSpPr>
            <a:spLocks noGrp="1"/>
          </p:cNvSpPr>
          <p:nvPr>
            <p:ph type="body" idx="1"/>
          </p:nvPr>
        </p:nvSpPr>
        <p:spPr>
          <a:xfrm>
            <a:off x="747924" y="837874"/>
            <a:ext cx="6332325" cy="4075763"/>
          </a:xfrm>
        </p:spPr>
        <p:txBody>
          <a:bodyPr/>
          <a:lstStyle/>
          <a:p>
            <a:r>
              <a:rPr lang="en-US" dirty="0"/>
              <a:t>Click on the purple colored icon which says </a:t>
            </a:r>
            <a:r>
              <a:rPr lang="en-US" b="1" i="1" dirty="0"/>
              <a:t>Choose a Backdrop</a:t>
            </a:r>
            <a:r>
              <a:rPr lang="en-US" dirty="0"/>
              <a:t>.</a:t>
            </a:r>
          </a:p>
          <a:p>
            <a:r>
              <a:rPr lang="en-US" dirty="0"/>
              <a:t>Select the </a:t>
            </a:r>
            <a:r>
              <a:rPr lang="en-IN" dirty="0"/>
              <a:t>School</a:t>
            </a:r>
            <a:r>
              <a:rPr lang="en-US" dirty="0"/>
              <a:t> backdrop from the library.</a:t>
            </a:r>
          </a:p>
          <a:p>
            <a:r>
              <a:rPr lang="en-US" dirty="0"/>
              <a:t>Also add the Boy Sprite.</a:t>
            </a:r>
            <a:endParaRPr lang="en-IN" dirty="0"/>
          </a:p>
          <a:p>
            <a:endParaRPr lang="en-IN" dirty="0"/>
          </a:p>
        </p:txBody>
      </p:sp>
      <p:pic>
        <p:nvPicPr>
          <p:cNvPr id="5" name="Picture 2" descr="https://thestempedia.com/wp-content/uploads/2019/01/Choose-Backdrop.png">
            <a:extLst>
              <a:ext uri="{FF2B5EF4-FFF2-40B4-BE49-F238E27FC236}">
                <a16:creationId xmlns:a16="http://schemas.microsoft.com/office/drawing/2014/main" id="{92F26EAD-F1BA-4604-88DF-5F40BA0E4D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347" y="2720824"/>
            <a:ext cx="2225203" cy="20019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hen there are no obstacles">
            <a:extLst>
              <a:ext uri="{FF2B5EF4-FFF2-40B4-BE49-F238E27FC236}">
                <a16:creationId xmlns:a16="http://schemas.microsoft.com/office/drawing/2014/main" id="{C3790EF3-6DA5-4266-A495-AA2239418F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4225" y="2188992"/>
            <a:ext cx="3631775" cy="281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472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3A9E45-91AD-4A08-B3DE-33E31A01FE9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13</a:t>
            </a:fld>
            <a:endParaRPr lang="en"/>
          </a:p>
        </p:txBody>
      </p:sp>
      <p:sp>
        <p:nvSpPr>
          <p:cNvPr id="3" name="Title 2">
            <a:extLst>
              <a:ext uri="{FF2B5EF4-FFF2-40B4-BE49-F238E27FC236}">
                <a16:creationId xmlns:a16="http://schemas.microsoft.com/office/drawing/2014/main" id="{366200FF-69D0-4E31-8AEB-C5EFC5F0CC05}"/>
              </a:ext>
            </a:extLst>
          </p:cNvPr>
          <p:cNvSpPr>
            <a:spLocks noGrp="1"/>
          </p:cNvSpPr>
          <p:nvPr>
            <p:ph type="title"/>
          </p:nvPr>
        </p:nvSpPr>
        <p:spPr/>
        <p:txBody>
          <a:bodyPr/>
          <a:lstStyle/>
          <a:p>
            <a:r>
              <a:rPr lang="en-IN" dirty="0"/>
              <a:t>Running Boy Animation</a:t>
            </a:r>
          </a:p>
        </p:txBody>
      </p:sp>
      <p:sp>
        <p:nvSpPr>
          <p:cNvPr id="4" name="Text Placeholder 3">
            <a:extLst>
              <a:ext uri="{FF2B5EF4-FFF2-40B4-BE49-F238E27FC236}">
                <a16:creationId xmlns:a16="http://schemas.microsoft.com/office/drawing/2014/main" id="{0BD3BF7A-EF51-4A84-87C9-9BC3F5AD456A}"/>
              </a:ext>
            </a:extLst>
          </p:cNvPr>
          <p:cNvSpPr>
            <a:spLocks noGrp="1"/>
          </p:cNvSpPr>
          <p:nvPr>
            <p:ph type="body" idx="1"/>
          </p:nvPr>
        </p:nvSpPr>
        <p:spPr/>
        <p:txBody>
          <a:bodyPr/>
          <a:lstStyle/>
          <a:p>
            <a:r>
              <a:rPr lang="en-IN" dirty="0"/>
              <a:t>There are four running costumes for the boy. </a:t>
            </a:r>
          </a:p>
          <a:p>
            <a:r>
              <a:rPr lang="en-US" dirty="0"/>
              <a:t>We know that all we have to do is to just switch between costumes as fast as possible. </a:t>
            </a:r>
          </a:p>
          <a:p>
            <a:r>
              <a:rPr lang="en-US" dirty="0"/>
              <a:t>The various costumes for running are shown in sequence:</a:t>
            </a:r>
            <a:endParaRPr lang="en-IN" dirty="0"/>
          </a:p>
        </p:txBody>
      </p:sp>
      <p:pic>
        <p:nvPicPr>
          <p:cNvPr id="9222" name="Picture 6">
            <a:extLst>
              <a:ext uri="{FF2B5EF4-FFF2-40B4-BE49-F238E27FC236}">
                <a16:creationId xmlns:a16="http://schemas.microsoft.com/office/drawing/2014/main" id="{1399CBFE-666E-49A1-A55E-F17C04CBA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412" y="2875755"/>
            <a:ext cx="4265425" cy="1777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593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3A9E45-91AD-4A08-B3DE-33E31A01FE9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14</a:t>
            </a:fld>
            <a:endParaRPr lang="en"/>
          </a:p>
        </p:txBody>
      </p:sp>
      <p:sp>
        <p:nvSpPr>
          <p:cNvPr id="3" name="Title 2">
            <a:extLst>
              <a:ext uri="{FF2B5EF4-FFF2-40B4-BE49-F238E27FC236}">
                <a16:creationId xmlns:a16="http://schemas.microsoft.com/office/drawing/2014/main" id="{366200FF-69D0-4E31-8AEB-C5EFC5F0CC05}"/>
              </a:ext>
            </a:extLst>
          </p:cNvPr>
          <p:cNvSpPr>
            <a:spLocks noGrp="1"/>
          </p:cNvSpPr>
          <p:nvPr>
            <p:ph type="title"/>
          </p:nvPr>
        </p:nvSpPr>
        <p:spPr/>
        <p:txBody>
          <a:bodyPr/>
          <a:lstStyle/>
          <a:p>
            <a:r>
              <a:rPr lang="en-IN" dirty="0"/>
              <a:t>Running Boy Animation</a:t>
            </a:r>
          </a:p>
        </p:txBody>
      </p:sp>
      <p:sp>
        <p:nvSpPr>
          <p:cNvPr id="4" name="Text Placeholder 3">
            <a:extLst>
              <a:ext uri="{FF2B5EF4-FFF2-40B4-BE49-F238E27FC236}">
                <a16:creationId xmlns:a16="http://schemas.microsoft.com/office/drawing/2014/main" id="{0BD3BF7A-EF51-4A84-87C9-9BC3F5AD456A}"/>
              </a:ext>
            </a:extLst>
          </p:cNvPr>
          <p:cNvSpPr>
            <a:spLocks noGrp="1"/>
          </p:cNvSpPr>
          <p:nvPr>
            <p:ph type="body" idx="1"/>
          </p:nvPr>
        </p:nvSpPr>
        <p:spPr>
          <a:xfrm>
            <a:off x="747925" y="837874"/>
            <a:ext cx="4065375" cy="4075763"/>
          </a:xfrm>
        </p:spPr>
        <p:txBody>
          <a:bodyPr/>
          <a:lstStyle/>
          <a:p>
            <a:r>
              <a:rPr lang="en-US" dirty="0"/>
              <a:t>The X and Y coordinates can be determined by dragging the sprite and dropping it where you require it to be.</a:t>
            </a:r>
          </a:p>
          <a:p>
            <a:r>
              <a:rPr lang="en-US" dirty="0"/>
              <a:t>Make the script.</a:t>
            </a:r>
            <a:endParaRPr lang="en-IN" dirty="0"/>
          </a:p>
        </p:txBody>
      </p:sp>
      <p:pic>
        <p:nvPicPr>
          <p:cNvPr id="9222" name="Picture 6">
            <a:extLst>
              <a:ext uri="{FF2B5EF4-FFF2-40B4-BE49-F238E27FC236}">
                <a16:creationId xmlns:a16="http://schemas.microsoft.com/office/drawing/2014/main" id="{1399CBFE-666E-49A1-A55E-F17C04CBA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969" y="2900606"/>
            <a:ext cx="4265425" cy="177726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a:extLst>
              <a:ext uri="{FF2B5EF4-FFF2-40B4-BE49-F238E27FC236}">
                <a16:creationId xmlns:a16="http://schemas.microsoft.com/office/drawing/2014/main" id="{7C13E8A0-1264-4779-91B6-F31342BDF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2727" y="837874"/>
            <a:ext cx="2016219" cy="420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479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3A9E45-91AD-4A08-B3DE-33E31A01FE99}"/>
              </a:ext>
            </a:extLst>
          </p:cNvPr>
          <p:cNvSpPr>
            <a:spLocks noGrp="1"/>
          </p:cNvSpPr>
          <p:nvPr>
            <p:ph type="sldNum" idx="12"/>
          </p:nvPr>
        </p:nvSpPr>
        <p:spPr/>
        <p:txBody>
          <a:bodyPr/>
          <a:lstStyle/>
          <a:p>
            <a:pPr lvl="0"/>
            <a:fld id="{00000000-1234-1234-1234-123412341234}" type="slidenum">
              <a:rPr lang="en" smtClean="0"/>
              <a:pPr lvl="0"/>
              <a:t>15</a:t>
            </a:fld>
            <a:endParaRPr lang="en"/>
          </a:p>
        </p:txBody>
      </p:sp>
      <p:sp>
        <p:nvSpPr>
          <p:cNvPr id="3" name="Title 2">
            <a:extLst>
              <a:ext uri="{FF2B5EF4-FFF2-40B4-BE49-F238E27FC236}">
                <a16:creationId xmlns:a16="http://schemas.microsoft.com/office/drawing/2014/main" id="{366200FF-69D0-4E31-8AEB-C5EFC5F0CC05}"/>
              </a:ext>
            </a:extLst>
          </p:cNvPr>
          <p:cNvSpPr>
            <a:spLocks noGrp="1"/>
          </p:cNvSpPr>
          <p:nvPr>
            <p:ph type="title"/>
          </p:nvPr>
        </p:nvSpPr>
        <p:spPr/>
        <p:txBody>
          <a:bodyPr/>
          <a:lstStyle/>
          <a:p>
            <a:r>
              <a:rPr lang="en-IN" dirty="0"/>
              <a:t>Running Boy Animation</a:t>
            </a:r>
          </a:p>
        </p:txBody>
      </p:sp>
      <p:sp>
        <p:nvSpPr>
          <p:cNvPr id="4" name="Text Placeholder 3">
            <a:extLst>
              <a:ext uri="{FF2B5EF4-FFF2-40B4-BE49-F238E27FC236}">
                <a16:creationId xmlns:a16="http://schemas.microsoft.com/office/drawing/2014/main" id="{0BD3BF7A-EF51-4A84-87C9-9BC3F5AD456A}"/>
              </a:ext>
            </a:extLst>
          </p:cNvPr>
          <p:cNvSpPr>
            <a:spLocks noGrp="1"/>
          </p:cNvSpPr>
          <p:nvPr>
            <p:ph type="body" idx="1"/>
          </p:nvPr>
        </p:nvSpPr>
        <p:spPr/>
        <p:txBody>
          <a:bodyPr/>
          <a:lstStyle/>
          <a:p>
            <a:r>
              <a:rPr lang="en-US" dirty="0"/>
              <a:t>This should be the result when you run the script.</a:t>
            </a:r>
            <a:endParaRPr lang="en-IN" dirty="0"/>
          </a:p>
        </p:txBody>
      </p:sp>
      <p:pic>
        <p:nvPicPr>
          <p:cNvPr id="12290" name="Picture 2" descr="running">
            <a:extLst>
              <a:ext uri="{FF2B5EF4-FFF2-40B4-BE49-F238E27FC236}">
                <a16:creationId xmlns:a16="http://schemas.microsoft.com/office/drawing/2014/main" id="{D56B9D31-F174-44A7-BAE4-045B6359AA6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04739" y="1610137"/>
            <a:ext cx="3826772" cy="32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619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8B739C-412C-4506-A82D-751AE5BC08D6}"/>
              </a:ext>
            </a:extLst>
          </p:cNvPr>
          <p:cNvSpPr>
            <a:spLocks noGrp="1"/>
          </p:cNvSpPr>
          <p:nvPr>
            <p:ph type="body" idx="1"/>
          </p:nvPr>
        </p:nvSpPr>
        <p:spPr/>
        <p:txBody>
          <a:bodyPr/>
          <a:lstStyle/>
          <a:p>
            <a:r>
              <a:rPr lang="en-IN" dirty="0"/>
              <a:t>Jumping Animation</a:t>
            </a:r>
          </a:p>
        </p:txBody>
      </p:sp>
      <p:sp>
        <p:nvSpPr>
          <p:cNvPr id="3" name="Slide Number Placeholder 2">
            <a:extLst>
              <a:ext uri="{FF2B5EF4-FFF2-40B4-BE49-F238E27FC236}">
                <a16:creationId xmlns:a16="http://schemas.microsoft.com/office/drawing/2014/main" id="{6D327193-931D-4F30-8D6B-1344705A209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872055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3A9E45-91AD-4A08-B3DE-33E31A01FE9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17</a:t>
            </a:fld>
            <a:endParaRPr lang="en"/>
          </a:p>
        </p:txBody>
      </p:sp>
      <p:sp>
        <p:nvSpPr>
          <p:cNvPr id="3" name="Title 2">
            <a:extLst>
              <a:ext uri="{FF2B5EF4-FFF2-40B4-BE49-F238E27FC236}">
                <a16:creationId xmlns:a16="http://schemas.microsoft.com/office/drawing/2014/main" id="{366200FF-69D0-4E31-8AEB-C5EFC5F0CC05}"/>
              </a:ext>
            </a:extLst>
          </p:cNvPr>
          <p:cNvSpPr>
            <a:spLocks noGrp="1"/>
          </p:cNvSpPr>
          <p:nvPr>
            <p:ph type="title"/>
          </p:nvPr>
        </p:nvSpPr>
        <p:spPr/>
        <p:txBody>
          <a:bodyPr/>
          <a:lstStyle/>
          <a:p>
            <a:r>
              <a:rPr lang="en-IN" dirty="0"/>
              <a:t>Jumping Animation</a:t>
            </a:r>
          </a:p>
        </p:txBody>
      </p:sp>
      <p:sp>
        <p:nvSpPr>
          <p:cNvPr id="4" name="Text Placeholder 3">
            <a:extLst>
              <a:ext uri="{FF2B5EF4-FFF2-40B4-BE49-F238E27FC236}">
                <a16:creationId xmlns:a16="http://schemas.microsoft.com/office/drawing/2014/main" id="{0BD3BF7A-EF51-4A84-87C9-9BC3F5AD456A}"/>
              </a:ext>
            </a:extLst>
          </p:cNvPr>
          <p:cNvSpPr>
            <a:spLocks noGrp="1"/>
          </p:cNvSpPr>
          <p:nvPr>
            <p:ph type="body" idx="1"/>
          </p:nvPr>
        </p:nvSpPr>
        <p:spPr/>
        <p:txBody>
          <a:bodyPr/>
          <a:lstStyle/>
          <a:p>
            <a:r>
              <a:rPr lang="en-US" dirty="0"/>
              <a:t>The costumes for jumping are given below. </a:t>
            </a:r>
          </a:p>
          <a:p>
            <a:r>
              <a:rPr lang="en-US" dirty="0"/>
              <a:t>The 3 costumes in the middle represent time when the boy is in the air while the first and last represent the start and the end of the jump respectively.</a:t>
            </a:r>
            <a:endParaRPr lang="en-IN" dirty="0"/>
          </a:p>
        </p:txBody>
      </p:sp>
      <p:pic>
        <p:nvPicPr>
          <p:cNvPr id="15362" name="Picture 2">
            <a:extLst>
              <a:ext uri="{FF2B5EF4-FFF2-40B4-BE49-F238E27FC236}">
                <a16:creationId xmlns:a16="http://schemas.microsoft.com/office/drawing/2014/main" id="{C76FF164-C580-462B-A23D-22550E5F73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22" b="7918"/>
          <a:stretch/>
        </p:blipFill>
        <p:spPr bwMode="auto">
          <a:xfrm>
            <a:off x="1176525" y="2717800"/>
            <a:ext cx="5283200"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166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3A9E45-91AD-4A08-B3DE-33E31A01FE9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18</a:t>
            </a:fld>
            <a:endParaRPr lang="en"/>
          </a:p>
        </p:txBody>
      </p:sp>
      <p:sp>
        <p:nvSpPr>
          <p:cNvPr id="3" name="Title 2">
            <a:extLst>
              <a:ext uri="{FF2B5EF4-FFF2-40B4-BE49-F238E27FC236}">
                <a16:creationId xmlns:a16="http://schemas.microsoft.com/office/drawing/2014/main" id="{366200FF-69D0-4E31-8AEB-C5EFC5F0CC05}"/>
              </a:ext>
            </a:extLst>
          </p:cNvPr>
          <p:cNvSpPr>
            <a:spLocks noGrp="1"/>
          </p:cNvSpPr>
          <p:nvPr>
            <p:ph type="title"/>
          </p:nvPr>
        </p:nvSpPr>
        <p:spPr/>
        <p:txBody>
          <a:bodyPr/>
          <a:lstStyle/>
          <a:p>
            <a:r>
              <a:rPr lang="en-IN" dirty="0"/>
              <a:t>Jumping Animation</a:t>
            </a:r>
          </a:p>
        </p:txBody>
      </p:sp>
      <p:sp>
        <p:nvSpPr>
          <p:cNvPr id="4" name="Text Placeholder 3">
            <a:extLst>
              <a:ext uri="{FF2B5EF4-FFF2-40B4-BE49-F238E27FC236}">
                <a16:creationId xmlns:a16="http://schemas.microsoft.com/office/drawing/2014/main" id="{0BD3BF7A-EF51-4A84-87C9-9BC3F5AD456A}"/>
              </a:ext>
            </a:extLst>
          </p:cNvPr>
          <p:cNvSpPr>
            <a:spLocks noGrp="1"/>
          </p:cNvSpPr>
          <p:nvPr>
            <p:ph type="body" idx="1"/>
          </p:nvPr>
        </p:nvSpPr>
        <p:spPr>
          <a:xfrm>
            <a:off x="747925" y="837874"/>
            <a:ext cx="4065375" cy="4075763"/>
          </a:xfrm>
        </p:spPr>
        <p:txBody>
          <a:bodyPr/>
          <a:lstStyle/>
          <a:p>
            <a:r>
              <a:rPr lang="en-US" dirty="0"/>
              <a:t>Observe that, and this is important, the sprite should remain in air for more time than on ground because we are jumping.</a:t>
            </a:r>
            <a:endParaRPr lang="en-IN" dirty="0"/>
          </a:p>
        </p:txBody>
      </p:sp>
      <p:pic>
        <p:nvPicPr>
          <p:cNvPr id="14338" name="Picture 2">
            <a:extLst>
              <a:ext uri="{FF2B5EF4-FFF2-40B4-BE49-F238E27FC236}">
                <a16:creationId xmlns:a16="http://schemas.microsoft.com/office/drawing/2014/main" id="{14B925DD-1BA2-4DE4-9165-FA2DBBE943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8864" y="932187"/>
            <a:ext cx="2360606" cy="39814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D0D97A6-E407-45ED-B178-CA36735D2D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822" b="7918"/>
          <a:stretch/>
        </p:blipFill>
        <p:spPr bwMode="auto">
          <a:xfrm>
            <a:off x="208862" y="2616200"/>
            <a:ext cx="4446257"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781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3A9E45-91AD-4A08-B3DE-33E31A01FE99}"/>
              </a:ext>
            </a:extLst>
          </p:cNvPr>
          <p:cNvSpPr>
            <a:spLocks noGrp="1"/>
          </p:cNvSpPr>
          <p:nvPr>
            <p:ph type="sldNum" idx="12"/>
          </p:nvPr>
        </p:nvSpPr>
        <p:spPr/>
        <p:txBody>
          <a:bodyPr/>
          <a:lstStyle/>
          <a:p>
            <a:pPr lvl="0"/>
            <a:fld id="{00000000-1234-1234-1234-123412341234}" type="slidenum">
              <a:rPr lang="en" smtClean="0"/>
              <a:pPr lvl="0"/>
              <a:t>19</a:t>
            </a:fld>
            <a:endParaRPr lang="en"/>
          </a:p>
        </p:txBody>
      </p:sp>
      <p:sp>
        <p:nvSpPr>
          <p:cNvPr id="3" name="Title 2">
            <a:extLst>
              <a:ext uri="{FF2B5EF4-FFF2-40B4-BE49-F238E27FC236}">
                <a16:creationId xmlns:a16="http://schemas.microsoft.com/office/drawing/2014/main" id="{366200FF-69D0-4E31-8AEB-C5EFC5F0CC05}"/>
              </a:ext>
            </a:extLst>
          </p:cNvPr>
          <p:cNvSpPr>
            <a:spLocks noGrp="1"/>
          </p:cNvSpPr>
          <p:nvPr>
            <p:ph type="title"/>
          </p:nvPr>
        </p:nvSpPr>
        <p:spPr/>
        <p:txBody>
          <a:bodyPr/>
          <a:lstStyle/>
          <a:p>
            <a:r>
              <a:rPr lang="en-IN" dirty="0"/>
              <a:t>Jumping Animation</a:t>
            </a:r>
          </a:p>
        </p:txBody>
      </p:sp>
      <p:sp>
        <p:nvSpPr>
          <p:cNvPr id="4" name="Text Placeholder 3">
            <a:extLst>
              <a:ext uri="{FF2B5EF4-FFF2-40B4-BE49-F238E27FC236}">
                <a16:creationId xmlns:a16="http://schemas.microsoft.com/office/drawing/2014/main" id="{0BD3BF7A-EF51-4A84-87C9-9BC3F5AD456A}"/>
              </a:ext>
            </a:extLst>
          </p:cNvPr>
          <p:cNvSpPr>
            <a:spLocks noGrp="1"/>
          </p:cNvSpPr>
          <p:nvPr>
            <p:ph type="body" idx="1"/>
          </p:nvPr>
        </p:nvSpPr>
        <p:spPr/>
        <p:txBody>
          <a:bodyPr/>
          <a:lstStyle/>
          <a:p>
            <a:r>
              <a:rPr lang="en-US" dirty="0"/>
              <a:t>This should be the result when you run the script.</a:t>
            </a:r>
            <a:endParaRPr lang="en-IN" dirty="0"/>
          </a:p>
        </p:txBody>
      </p:sp>
      <p:pic>
        <p:nvPicPr>
          <p:cNvPr id="13314" name="Picture 2" descr="Jumping">
            <a:extLst>
              <a:ext uri="{FF2B5EF4-FFF2-40B4-BE49-F238E27FC236}">
                <a16:creationId xmlns:a16="http://schemas.microsoft.com/office/drawing/2014/main" id="{3220081A-479D-4361-B478-AAC556C7667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78005" y="1482737"/>
            <a:ext cx="3880240" cy="32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797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C29E30-5960-4461-8CAC-F04E80856B9C}"/>
              </a:ext>
            </a:extLst>
          </p:cNvPr>
          <p:cNvSpPr>
            <a:spLocks noGrp="1"/>
          </p:cNvSpPr>
          <p:nvPr>
            <p:ph type="body" idx="1"/>
          </p:nvPr>
        </p:nvSpPr>
        <p:spPr/>
        <p:txBody>
          <a:bodyPr/>
          <a:lstStyle/>
          <a:p>
            <a:r>
              <a:rPr lang="en-IN" dirty="0"/>
              <a:t>Gameplay</a:t>
            </a:r>
          </a:p>
        </p:txBody>
      </p:sp>
      <p:sp>
        <p:nvSpPr>
          <p:cNvPr id="3" name="Slide Number Placeholder 2">
            <a:extLst>
              <a:ext uri="{FF2B5EF4-FFF2-40B4-BE49-F238E27FC236}">
                <a16:creationId xmlns:a16="http://schemas.microsoft.com/office/drawing/2014/main" id="{74F47E00-B432-4058-9F75-43B7EA622AC2}"/>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338495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8B739C-412C-4506-A82D-751AE5BC08D6}"/>
              </a:ext>
            </a:extLst>
          </p:cNvPr>
          <p:cNvSpPr>
            <a:spLocks noGrp="1"/>
          </p:cNvSpPr>
          <p:nvPr>
            <p:ph type="body" idx="1"/>
          </p:nvPr>
        </p:nvSpPr>
        <p:spPr/>
        <p:txBody>
          <a:bodyPr/>
          <a:lstStyle/>
          <a:p>
            <a:r>
              <a:rPr lang="en-IN" dirty="0"/>
              <a:t>Sliding Animation</a:t>
            </a:r>
          </a:p>
        </p:txBody>
      </p:sp>
      <p:sp>
        <p:nvSpPr>
          <p:cNvPr id="3" name="Slide Number Placeholder 2">
            <a:extLst>
              <a:ext uri="{FF2B5EF4-FFF2-40B4-BE49-F238E27FC236}">
                <a16:creationId xmlns:a16="http://schemas.microsoft.com/office/drawing/2014/main" id="{6D327193-931D-4F30-8D6B-1344705A209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2255426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3A9E45-91AD-4A08-B3DE-33E31A01FE9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21</a:t>
            </a:fld>
            <a:endParaRPr lang="en"/>
          </a:p>
        </p:txBody>
      </p:sp>
      <p:sp>
        <p:nvSpPr>
          <p:cNvPr id="3" name="Title 2">
            <a:extLst>
              <a:ext uri="{FF2B5EF4-FFF2-40B4-BE49-F238E27FC236}">
                <a16:creationId xmlns:a16="http://schemas.microsoft.com/office/drawing/2014/main" id="{366200FF-69D0-4E31-8AEB-C5EFC5F0CC05}"/>
              </a:ext>
            </a:extLst>
          </p:cNvPr>
          <p:cNvSpPr>
            <a:spLocks noGrp="1"/>
          </p:cNvSpPr>
          <p:nvPr>
            <p:ph type="title"/>
          </p:nvPr>
        </p:nvSpPr>
        <p:spPr/>
        <p:txBody>
          <a:bodyPr/>
          <a:lstStyle/>
          <a:p>
            <a:r>
              <a:rPr lang="en-IN" dirty="0"/>
              <a:t>Sliding Animation</a:t>
            </a:r>
          </a:p>
        </p:txBody>
      </p:sp>
      <p:sp>
        <p:nvSpPr>
          <p:cNvPr id="4" name="Text Placeholder 3">
            <a:extLst>
              <a:ext uri="{FF2B5EF4-FFF2-40B4-BE49-F238E27FC236}">
                <a16:creationId xmlns:a16="http://schemas.microsoft.com/office/drawing/2014/main" id="{0BD3BF7A-EF51-4A84-87C9-9BC3F5AD456A}"/>
              </a:ext>
            </a:extLst>
          </p:cNvPr>
          <p:cNvSpPr>
            <a:spLocks noGrp="1"/>
          </p:cNvSpPr>
          <p:nvPr>
            <p:ph type="body" idx="1"/>
          </p:nvPr>
        </p:nvSpPr>
        <p:spPr/>
        <p:txBody>
          <a:bodyPr/>
          <a:lstStyle/>
          <a:p>
            <a:r>
              <a:rPr lang="en-US" dirty="0"/>
              <a:t>The subsequent images show the stages of sliding. </a:t>
            </a:r>
          </a:p>
          <a:p>
            <a:r>
              <a:rPr lang="en-US" dirty="0"/>
              <a:t>Again, one has to carefully manipulate the time and height on each costume so it may be possible to slide under the plane.</a:t>
            </a:r>
            <a:endParaRPr lang="en-IN" dirty="0"/>
          </a:p>
        </p:txBody>
      </p:sp>
      <p:pic>
        <p:nvPicPr>
          <p:cNvPr id="18434" name="Picture 2">
            <a:extLst>
              <a:ext uri="{FF2B5EF4-FFF2-40B4-BE49-F238E27FC236}">
                <a16:creationId xmlns:a16="http://schemas.microsoft.com/office/drawing/2014/main" id="{B14D684C-6EFF-45EC-A1E1-72C80354C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150" y="2875755"/>
            <a:ext cx="5695950" cy="164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275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3A9E45-91AD-4A08-B3DE-33E31A01FE9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22</a:t>
            </a:fld>
            <a:endParaRPr lang="en"/>
          </a:p>
        </p:txBody>
      </p:sp>
      <p:sp>
        <p:nvSpPr>
          <p:cNvPr id="3" name="Title 2">
            <a:extLst>
              <a:ext uri="{FF2B5EF4-FFF2-40B4-BE49-F238E27FC236}">
                <a16:creationId xmlns:a16="http://schemas.microsoft.com/office/drawing/2014/main" id="{366200FF-69D0-4E31-8AEB-C5EFC5F0CC05}"/>
              </a:ext>
            </a:extLst>
          </p:cNvPr>
          <p:cNvSpPr>
            <a:spLocks noGrp="1"/>
          </p:cNvSpPr>
          <p:nvPr>
            <p:ph type="title"/>
          </p:nvPr>
        </p:nvSpPr>
        <p:spPr/>
        <p:txBody>
          <a:bodyPr/>
          <a:lstStyle/>
          <a:p>
            <a:r>
              <a:rPr lang="en-IN" dirty="0"/>
              <a:t>Sliding Animation</a:t>
            </a:r>
          </a:p>
        </p:txBody>
      </p:sp>
      <p:sp>
        <p:nvSpPr>
          <p:cNvPr id="4" name="Text Placeholder 3">
            <a:extLst>
              <a:ext uri="{FF2B5EF4-FFF2-40B4-BE49-F238E27FC236}">
                <a16:creationId xmlns:a16="http://schemas.microsoft.com/office/drawing/2014/main" id="{0BD3BF7A-EF51-4A84-87C9-9BC3F5AD456A}"/>
              </a:ext>
            </a:extLst>
          </p:cNvPr>
          <p:cNvSpPr>
            <a:spLocks noGrp="1"/>
          </p:cNvSpPr>
          <p:nvPr>
            <p:ph type="body" idx="1"/>
          </p:nvPr>
        </p:nvSpPr>
        <p:spPr>
          <a:xfrm>
            <a:off x="747925" y="837874"/>
            <a:ext cx="4065375" cy="4075763"/>
          </a:xfrm>
        </p:spPr>
        <p:txBody>
          <a:bodyPr/>
          <a:lstStyle/>
          <a:p>
            <a:r>
              <a:rPr lang="en-US" dirty="0"/>
              <a:t>Notice the increased time (in seconds) the sprite spends in costumes 3, 4 and 5, where the boy looks as if he is sliding.</a:t>
            </a:r>
            <a:endParaRPr lang="en-IN" dirty="0"/>
          </a:p>
        </p:txBody>
      </p:sp>
      <p:pic>
        <p:nvPicPr>
          <p:cNvPr id="7" name="Picture 2">
            <a:extLst>
              <a:ext uri="{FF2B5EF4-FFF2-40B4-BE49-F238E27FC236}">
                <a16:creationId xmlns:a16="http://schemas.microsoft.com/office/drawing/2014/main" id="{A997701A-A28C-4CDF-AF8B-B6C0B60B5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934" y="2527300"/>
            <a:ext cx="4305066" cy="1240696"/>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a:extLst>
              <a:ext uri="{FF2B5EF4-FFF2-40B4-BE49-F238E27FC236}">
                <a16:creationId xmlns:a16="http://schemas.microsoft.com/office/drawing/2014/main" id="{224B844E-CF8D-40D9-880B-515CA4636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906" y="748132"/>
            <a:ext cx="2182049" cy="4305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86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9A227A-7921-4AD0-9ED9-583EF23EE519}"/>
              </a:ext>
            </a:extLst>
          </p:cNvPr>
          <p:cNvSpPr>
            <a:spLocks noGrp="1"/>
          </p:cNvSpPr>
          <p:nvPr>
            <p:ph type="body" idx="1"/>
          </p:nvPr>
        </p:nvSpPr>
        <p:spPr/>
        <p:txBody>
          <a:bodyPr/>
          <a:lstStyle/>
          <a:p>
            <a:pPr fontAlgn="base"/>
            <a:r>
              <a:rPr lang="en-US" dirty="0"/>
              <a:t>Running, Jumping and Sliding simultaneously</a:t>
            </a:r>
          </a:p>
        </p:txBody>
      </p:sp>
      <p:sp>
        <p:nvSpPr>
          <p:cNvPr id="3" name="Slide Number Placeholder 2">
            <a:extLst>
              <a:ext uri="{FF2B5EF4-FFF2-40B4-BE49-F238E27FC236}">
                <a16:creationId xmlns:a16="http://schemas.microsoft.com/office/drawing/2014/main" id="{7F5753CD-9C74-4173-90EF-C9354D5D7CC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222998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19D943-7EBF-40AB-B09C-C02B32BDC10E}"/>
              </a:ext>
            </a:extLst>
          </p:cNvPr>
          <p:cNvSpPr>
            <a:spLocks noGrp="1"/>
          </p:cNvSpPr>
          <p:nvPr>
            <p:ph type="sldNum" idx="12"/>
          </p:nvPr>
        </p:nvSpPr>
        <p:spPr/>
        <p:txBody>
          <a:bodyPr/>
          <a:lstStyle/>
          <a:p>
            <a:pPr lvl="0"/>
            <a:fld id="{00000000-1234-1234-1234-123412341234}" type="slidenum">
              <a:rPr lang="en" smtClean="0"/>
              <a:pPr lvl="0"/>
              <a:t>24</a:t>
            </a:fld>
            <a:endParaRPr lang="en"/>
          </a:p>
        </p:txBody>
      </p:sp>
      <p:sp>
        <p:nvSpPr>
          <p:cNvPr id="2" name="Title 1">
            <a:extLst>
              <a:ext uri="{FF2B5EF4-FFF2-40B4-BE49-F238E27FC236}">
                <a16:creationId xmlns:a16="http://schemas.microsoft.com/office/drawing/2014/main" id="{5762327B-49CE-4DD6-912B-02757F43E4CC}"/>
              </a:ext>
            </a:extLst>
          </p:cNvPr>
          <p:cNvSpPr>
            <a:spLocks noGrp="1"/>
          </p:cNvSpPr>
          <p:nvPr>
            <p:ph type="title"/>
          </p:nvPr>
        </p:nvSpPr>
        <p:spPr>
          <a:xfrm>
            <a:off x="747925" y="-109268"/>
            <a:ext cx="6140400" cy="857400"/>
          </a:xfrm>
        </p:spPr>
        <p:txBody>
          <a:bodyPr/>
          <a:lstStyle/>
          <a:p>
            <a:pPr fontAlgn="base"/>
            <a:r>
              <a:rPr lang="en-US" dirty="0"/>
              <a:t>Running, Jumping and Sliding</a:t>
            </a:r>
          </a:p>
        </p:txBody>
      </p:sp>
      <p:sp>
        <p:nvSpPr>
          <p:cNvPr id="6" name="Text Placeholder 2">
            <a:extLst>
              <a:ext uri="{FF2B5EF4-FFF2-40B4-BE49-F238E27FC236}">
                <a16:creationId xmlns:a16="http://schemas.microsoft.com/office/drawing/2014/main" id="{4589C614-B572-470E-B9EF-541DEDDA42B4}"/>
              </a:ext>
            </a:extLst>
          </p:cNvPr>
          <p:cNvSpPr>
            <a:spLocks noGrp="1"/>
          </p:cNvSpPr>
          <p:nvPr>
            <p:ph type="body" idx="1"/>
          </p:nvPr>
        </p:nvSpPr>
        <p:spPr>
          <a:xfrm>
            <a:off x="747925" y="748132"/>
            <a:ext cx="6140400" cy="4075763"/>
          </a:xfrm>
        </p:spPr>
        <p:txBody>
          <a:bodyPr/>
          <a:lstStyle/>
          <a:p>
            <a:r>
              <a:rPr lang="en-US" dirty="0"/>
              <a:t>We will jump and slide to avoid obstacles and run at all other times.</a:t>
            </a:r>
          </a:p>
          <a:p>
            <a:r>
              <a:rPr lang="en-US" dirty="0"/>
              <a:t>The Jumping and Sliding scripts start off with the “When I receive” block. </a:t>
            </a:r>
          </a:p>
          <a:p>
            <a:r>
              <a:rPr lang="en-US" dirty="0"/>
              <a:t>We will check if the tactile switch 1 or the tactile switch 2 of evive is pressed and then jump or slide accordingly.</a:t>
            </a:r>
            <a:endParaRPr lang="en-IN" dirty="0"/>
          </a:p>
        </p:txBody>
      </p:sp>
      <p:pic>
        <p:nvPicPr>
          <p:cNvPr id="19458" name="Picture 2">
            <a:extLst>
              <a:ext uri="{FF2B5EF4-FFF2-40B4-BE49-F238E27FC236}">
                <a16:creationId xmlns:a16="http://schemas.microsoft.com/office/drawing/2014/main" id="{7FA1D4C2-74A6-4CBE-9D4F-979CB4387B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346"/>
          <a:stretch/>
        </p:blipFill>
        <p:spPr bwMode="auto">
          <a:xfrm>
            <a:off x="1605944" y="2993126"/>
            <a:ext cx="4424362" cy="2034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068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19D943-7EBF-40AB-B09C-C02B32BDC10E}"/>
              </a:ext>
            </a:extLst>
          </p:cNvPr>
          <p:cNvSpPr>
            <a:spLocks noGrp="1"/>
          </p:cNvSpPr>
          <p:nvPr>
            <p:ph type="sldNum" idx="12"/>
          </p:nvPr>
        </p:nvSpPr>
        <p:spPr/>
        <p:txBody>
          <a:bodyPr/>
          <a:lstStyle/>
          <a:p>
            <a:pPr lvl="0"/>
            <a:fld id="{00000000-1234-1234-1234-123412341234}" type="slidenum">
              <a:rPr lang="en" smtClean="0"/>
              <a:pPr lvl="0"/>
              <a:t>25</a:t>
            </a:fld>
            <a:endParaRPr lang="en"/>
          </a:p>
        </p:txBody>
      </p:sp>
      <p:sp>
        <p:nvSpPr>
          <p:cNvPr id="2" name="Title 1">
            <a:extLst>
              <a:ext uri="{FF2B5EF4-FFF2-40B4-BE49-F238E27FC236}">
                <a16:creationId xmlns:a16="http://schemas.microsoft.com/office/drawing/2014/main" id="{5762327B-49CE-4DD6-912B-02757F43E4CC}"/>
              </a:ext>
            </a:extLst>
          </p:cNvPr>
          <p:cNvSpPr>
            <a:spLocks noGrp="1"/>
          </p:cNvSpPr>
          <p:nvPr>
            <p:ph type="title"/>
          </p:nvPr>
        </p:nvSpPr>
        <p:spPr>
          <a:xfrm>
            <a:off x="747925" y="-109268"/>
            <a:ext cx="6140400" cy="857400"/>
          </a:xfrm>
        </p:spPr>
        <p:txBody>
          <a:bodyPr/>
          <a:lstStyle/>
          <a:p>
            <a:pPr fontAlgn="base"/>
            <a:r>
              <a:rPr lang="en-US" dirty="0"/>
              <a:t>Running, Jumping and Sliding</a:t>
            </a:r>
          </a:p>
        </p:txBody>
      </p:sp>
      <p:sp>
        <p:nvSpPr>
          <p:cNvPr id="6" name="Text Placeholder 2">
            <a:extLst>
              <a:ext uri="{FF2B5EF4-FFF2-40B4-BE49-F238E27FC236}">
                <a16:creationId xmlns:a16="http://schemas.microsoft.com/office/drawing/2014/main" id="{4589C614-B572-470E-B9EF-541DEDDA42B4}"/>
              </a:ext>
            </a:extLst>
          </p:cNvPr>
          <p:cNvSpPr>
            <a:spLocks noGrp="1"/>
          </p:cNvSpPr>
          <p:nvPr>
            <p:ph type="body" idx="1"/>
          </p:nvPr>
        </p:nvSpPr>
        <p:spPr>
          <a:xfrm>
            <a:off x="747925" y="748132"/>
            <a:ext cx="6140400" cy="4075763"/>
          </a:xfrm>
        </p:spPr>
        <p:txBody>
          <a:bodyPr/>
          <a:lstStyle/>
          <a:p>
            <a:r>
              <a:rPr lang="en-IN" dirty="0"/>
              <a:t>To check which switch is pressed we will use tactile switch pressed ()? block and activate the Jump and Slide script. </a:t>
            </a:r>
          </a:p>
          <a:p>
            <a:r>
              <a:rPr lang="en-IN" dirty="0"/>
              <a:t>Note that the script is again triggered when Check User Input message is received.</a:t>
            </a:r>
          </a:p>
        </p:txBody>
      </p:sp>
      <p:pic>
        <p:nvPicPr>
          <p:cNvPr id="20482" name="Picture 2">
            <a:extLst>
              <a:ext uri="{FF2B5EF4-FFF2-40B4-BE49-F238E27FC236}">
                <a16:creationId xmlns:a16="http://schemas.microsoft.com/office/drawing/2014/main" id="{8E0C7CC8-BF73-4BD6-A088-047962BE0C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100" y="2571750"/>
            <a:ext cx="3016250" cy="246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291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49F97D-966C-450F-A1C2-698359F84BD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26</a:t>
            </a:fld>
            <a:endParaRPr lang="en"/>
          </a:p>
        </p:txBody>
      </p:sp>
      <p:sp>
        <p:nvSpPr>
          <p:cNvPr id="3" name="Title 2">
            <a:extLst>
              <a:ext uri="{FF2B5EF4-FFF2-40B4-BE49-F238E27FC236}">
                <a16:creationId xmlns:a16="http://schemas.microsoft.com/office/drawing/2014/main" id="{0F3FD741-DE11-45A1-9296-665A11A9C8FB}"/>
              </a:ext>
            </a:extLst>
          </p:cNvPr>
          <p:cNvSpPr>
            <a:spLocks noGrp="1"/>
          </p:cNvSpPr>
          <p:nvPr>
            <p:ph type="title"/>
          </p:nvPr>
        </p:nvSpPr>
        <p:spPr/>
        <p:txBody>
          <a:bodyPr/>
          <a:lstStyle/>
          <a:p>
            <a:r>
              <a:rPr lang="en-US" sz="2400" dirty="0"/>
              <a:t>Running, Jumping and Sliding</a:t>
            </a:r>
            <a:endParaRPr lang="en-IN" sz="2400" dirty="0"/>
          </a:p>
        </p:txBody>
      </p:sp>
      <p:sp>
        <p:nvSpPr>
          <p:cNvPr id="4" name="Text Placeholder 3">
            <a:extLst>
              <a:ext uri="{FF2B5EF4-FFF2-40B4-BE49-F238E27FC236}">
                <a16:creationId xmlns:a16="http://schemas.microsoft.com/office/drawing/2014/main" id="{B7A034DE-26A0-4580-84A0-49EF3280543F}"/>
              </a:ext>
            </a:extLst>
          </p:cNvPr>
          <p:cNvSpPr>
            <a:spLocks noGrp="1"/>
          </p:cNvSpPr>
          <p:nvPr>
            <p:ph type="body" idx="1"/>
          </p:nvPr>
        </p:nvSpPr>
        <p:spPr>
          <a:xfrm>
            <a:off x="747925" y="837874"/>
            <a:ext cx="4432088" cy="4075763"/>
          </a:xfrm>
        </p:spPr>
        <p:txBody>
          <a:bodyPr/>
          <a:lstStyle/>
          <a:p>
            <a:r>
              <a:rPr lang="en-IN" dirty="0"/>
              <a:t>Check User Input message will triggered in the running script. So modify the script as shown.</a:t>
            </a:r>
          </a:p>
        </p:txBody>
      </p:sp>
      <p:pic>
        <p:nvPicPr>
          <p:cNvPr id="21506" name="Picture 2">
            <a:extLst>
              <a:ext uri="{FF2B5EF4-FFF2-40B4-BE49-F238E27FC236}">
                <a16:creationId xmlns:a16="http://schemas.microsoft.com/office/drawing/2014/main" id="{60D7A3CB-AD5A-4279-9D4A-4F8F5B4623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0013" y="0"/>
            <a:ext cx="20208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319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9487F6-84C2-4C0D-9DB1-2CC8EF471E72}"/>
              </a:ext>
            </a:extLst>
          </p:cNvPr>
          <p:cNvSpPr>
            <a:spLocks noGrp="1"/>
          </p:cNvSpPr>
          <p:nvPr>
            <p:ph type="body" idx="1"/>
          </p:nvPr>
        </p:nvSpPr>
        <p:spPr/>
        <p:txBody>
          <a:bodyPr/>
          <a:lstStyle/>
          <a:p>
            <a:r>
              <a:rPr lang="en-US" dirty="0"/>
              <a:t>Spawning the ball and the plane randomly</a:t>
            </a:r>
          </a:p>
        </p:txBody>
      </p:sp>
      <p:sp>
        <p:nvSpPr>
          <p:cNvPr id="3" name="Slide Number Placeholder 2">
            <a:extLst>
              <a:ext uri="{FF2B5EF4-FFF2-40B4-BE49-F238E27FC236}">
                <a16:creationId xmlns:a16="http://schemas.microsoft.com/office/drawing/2014/main" id="{0769477D-6860-48F0-840B-1B93B8B8D922}"/>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27</a:t>
            </a:fld>
            <a:endParaRPr lang="en"/>
          </a:p>
        </p:txBody>
      </p:sp>
    </p:spTree>
    <p:extLst>
      <p:ext uri="{BB962C8B-B14F-4D97-AF65-F5344CB8AC3E}">
        <p14:creationId xmlns:p14="http://schemas.microsoft.com/office/powerpoint/2010/main" val="536658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E5CDE9-E331-4CCD-A5C0-C9B0F6F24FC3}"/>
              </a:ext>
            </a:extLst>
          </p:cNvPr>
          <p:cNvSpPr>
            <a:spLocks noGrp="1"/>
          </p:cNvSpPr>
          <p:nvPr>
            <p:ph type="sldNum" idx="12"/>
          </p:nvPr>
        </p:nvSpPr>
        <p:spPr/>
        <p:txBody>
          <a:bodyPr/>
          <a:lstStyle/>
          <a:p>
            <a:pPr lvl="0"/>
            <a:fld id="{00000000-1234-1234-1234-123412341234}" type="slidenum">
              <a:rPr lang="en" smtClean="0"/>
              <a:pPr lvl="0"/>
              <a:t>28</a:t>
            </a:fld>
            <a:endParaRPr lang="en"/>
          </a:p>
        </p:txBody>
      </p:sp>
      <p:sp>
        <p:nvSpPr>
          <p:cNvPr id="3" name="Title 2">
            <a:extLst>
              <a:ext uri="{FF2B5EF4-FFF2-40B4-BE49-F238E27FC236}">
                <a16:creationId xmlns:a16="http://schemas.microsoft.com/office/drawing/2014/main" id="{FEE8F377-172B-4689-84F3-FB8E344517D7}"/>
              </a:ext>
            </a:extLst>
          </p:cNvPr>
          <p:cNvSpPr>
            <a:spLocks noGrp="1"/>
          </p:cNvSpPr>
          <p:nvPr>
            <p:ph type="title"/>
          </p:nvPr>
        </p:nvSpPr>
        <p:spPr/>
        <p:txBody>
          <a:bodyPr/>
          <a:lstStyle/>
          <a:p>
            <a:r>
              <a:rPr lang="en-US" dirty="0"/>
              <a:t>Spawning the ball and the plane</a:t>
            </a:r>
            <a:endParaRPr lang="en-IN" dirty="0"/>
          </a:p>
        </p:txBody>
      </p:sp>
      <p:sp>
        <p:nvSpPr>
          <p:cNvPr id="4" name="Text Placeholder 3">
            <a:extLst>
              <a:ext uri="{FF2B5EF4-FFF2-40B4-BE49-F238E27FC236}">
                <a16:creationId xmlns:a16="http://schemas.microsoft.com/office/drawing/2014/main" id="{6B4CD551-C0C4-4BE8-81C4-A87D833121AF}"/>
              </a:ext>
            </a:extLst>
          </p:cNvPr>
          <p:cNvSpPr>
            <a:spLocks noGrp="1"/>
          </p:cNvSpPr>
          <p:nvPr>
            <p:ph type="body" idx="1"/>
          </p:nvPr>
        </p:nvSpPr>
        <p:spPr/>
        <p:txBody>
          <a:bodyPr/>
          <a:lstStyle/>
          <a:p>
            <a:r>
              <a:rPr lang="en-US" dirty="0"/>
              <a:t>It’s time for the obstacles now. </a:t>
            </a:r>
          </a:p>
          <a:p>
            <a:r>
              <a:rPr lang="en-US" dirty="0"/>
              <a:t>We are not yet programming our plane and ball. Instead, we are just deciding at what times they will appear on stage.</a:t>
            </a:r>
          </a:p>
          <a:p>
            <a:r>
              <a:rPr lang="en-US" dirty="0"/>
              <a:t>We first wait for a random </a:t>
            </a:r>
            <a:br>
              <a:rPr lang="en-US" dirty="0"/>
            </a:br>
            <a:r>
              <a:rPr lang="en-US" dirty="0"/>
              <a:t>time period from 1 to 5 seconds.</a:t>
            </a:r>
            <a:br>
              <a:rPr lang="en-US" dirty="0"/>
            </a:br>
            <a:r>
              <a:rPr lang="en-US" dirty="0"/>
              <a:t>Then, we want any of the ball </a:t>
            </a:r>
            <a:br>
              <a:rPr lang="en-US" dirty="0"/>
            </a:br>
            <a:r>
              <a:rPr lang="en-US" dirty="0"/>
              <a:t>or the plane to appear so we </a:t>
            </a:r>
            <a:br>
              <a:rPr lang="en-US" dirty="0"/>
            </a:br>
            <a:r>
              <a:rPr lang="en-US" dirty="0"/>
              <a:t>choose randomly between the </a:t>
            </a:r>
            <a:br>
              <a:rPr lang="en-US" dirty="0"/>
            </a:br>
            <a:r>
              <a:rPr lang="en-US" dirty="0"/>
              <a:t>two.</a:t>
            </a:r>
            <a:endParaRPr lang="en-IN" dirty="0"/>
          </a:p>
        </p:txBody>
      </p:sp>
      <p:pic>
        <p:nvPicPr>
          <p:cNvPr id="6" name="Picture 5">
            <a:extLst>
              <a:ext uri="{FF2B5EF4-FFF2-40B4-BE49-F238E27FC236}">
                <a16:creationId xmlns:a16="http://schemas.microsoft.com/office/drawing/2014/main" id="{9DCB7F7F-513E-4950-BB50-8F65742E5BD6}"/>
              </a:ext>
            </a:extLst>
          </p:cNvPr>
          <p:cNvPicPr>
            <a:picLocks noChangeAspect="1"/>
          </p:cNvPicPr>
          <p:nvPr/>
        </p:nvPicPr>
        <p:blipFill>
          <a:blip r:embed="rId2"/>
          <a:stretch>
            <a:fillRect/>
          </a:stretch>
        </p:blipFill>
        <p:spPr>
          <a:xfrm>
            <a:off x="4486597" y="2283767"/>
            <a:ext cx="2790503" cy="2553670"/>
          </a:xfrm>
          <a:prstGeom prst="rect">
            <a:avLst/>
          </a:prstGeom>
        </p:spPr>
      </p:pic>
    </p:spTree>
    <p:extLst>
      <p:ext uri="{BB962C8B-B14F-4D97-AF65-F5344CB8AC3E}">
        <p14:creationId xmlns:p14="http://schemas.microsoft.com/office/powerpoint/2010/main" val="3772092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1D1974-9D10-403C-A050-E56033D70A6C}"/>
              </a:ext>
            </a:extLst>
          </p:cNvPr>
          <p:cNvSpPr>
            <a:spLocks noGrp="1"/>
          </p:cNvSpPr>
          <p:nvPr>
            <p:ph type="body" idx="1"/>
          </p:nvPr>
        </p:nvSpPr>
        <p:spPr/>
        <p:txBody>
          <a:bodyPr/>
          <a:lstStyle/>
          <a:p>
            <a:r>
              <a:rPr lang="en-IN" dirty="0"/>
              <a:t>Plane Script</a:t>
            </a:r>
          </a:p>
        </p:txBody>
      </p:sp>
      <p:sp>
        <p:nvSpPr>
          <p:cNvPr id="3" name="Slide Number Placeholder 2">
            <a:extLst>
              <a:ext uri="{FF2B5EF4-FFF2-40B4-BE49-F238E27FC236}">
                <a16:creationId xmlns:a16="http://schemas.microsoft.com/office/drawing/2014/main" id="{BE701F1F-662E-4DA6-B564-C71365C47E8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29</a:t>
            </a:fld>
            <a:endParaRPr lang="en"/>
          </a:p>
        </p:txBody>
      </p:sp>
    </p:spTree>
    <p:extLst>
      <p:ext uri="{BB962C8B-B14F-4D97-AF65-F5344CB8AC3E}">
        <p14:creationId xmlns:p14="http://schemas.microsoft.com/office/powerpoint/2010/main" val="4165470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F3CCDA-04CD-4721-972D-BCFFD448AEA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a:t>
            </a:fld>
            <a:endParaRPr lang="en"/>
          </a:p>
        </p:txBody>
      </p:sp>
      <p:sp>
        <p:nvSpPr>
          <p:cNvPr id="3" name="Title 2">
            <a:extLst>
              <a:ext uri="{FF2B5EF4-FFF2-40B4-BE49-F238E27FC236}">
                <a16:creationId xmlns:a16="http://schemas.microsoft.com/office/drawing/2014/main" id="{C8312A9B-80B2-46A4-A6C8-B886E98C1EFF}"/>
              </a:ext>
            </a:extLst>
          </p:cNvPr>
          <p:cNvSpPr>
            <a:spLocks noGrp="1"/>
          </p:cNvSpPr>
          <p:nvPr>
            <p:ph type="title"/>
          </p:nvPr>
        </p:nvSpPr>
        <p:spPr>
          <a:xfrm>
            <a:off x="747924" y="-109268"/>
            <a:ext cx="6383125" cy="857400"/>
          </a:xfrm>
        </p:spPr>
        <p:txBody>
          <a:bodyPr/>
          <a:lstStyle/>
          <a:p>
            <a:pPr fontAlgn="ctr"/>
            <a:r>
              <a:rPr lang="en-IN" dirty="0"/>
              <a:t>Game Play</a:t>
            </a:r>
          </a:p>
        </p:txBody>
      </p:sp>
      <p:sp>
        <p:nvSpPr>
          <p:cNvPr id="4" name="Text Placeholder 3">
            <a:extLst>
              <a:ext uri="{FF2B5EF4-FFF2-40B4-BE49-F238E27FC236}">
                <a16:creationId xmlns:a16="http://schemas.microsoft.com/office/drawing/2014/main" id="{20267F23-C62C-42F2-AE6D-594230BBC70F}"/>
              </a:ext>
            </a:extLst>
          </p:cNvPr>
          <p:cNvSpPr>
            <a:spLocks noGrp="1"/>
          </p:cNvSpPr>
          <p:nvPr>
            <p:ph type="body" idx="1"/>
          </p:nvPr>
        </p:nvSpPr>
        <p:spPr>
          <a:xfrm>
            <a:off x="747924" y="748132"/>
            <a:ext cx="6140400" cy="4075763"/>
          </a:xfrm>
        </p:spPr>
        <p:txBody>
          <a:bodyPr/>
          <a:lstStyle/>
          <a:p>
            <a:r>
              <a:rPr lang="en-US" dirty="0"/>
              <a:t>The aim of the game is to control the kid and dodge the objects coming his way for as long as possible.</a:t>
            </a:r>
            <a:endParaRPr lang="en-IN" dirty="0"/>
          </a:p>
        </p:txBody>
      </p:sp>
      <p:pic>
        <p:nvPicPr>
          <p:cNvPr id="1026" name="Picture 2" descr="Dodge Scratch Game Cover Image">
            <a:extLst>
              <a:ext uri="{FF2B5EF4-FFF2-40B4-BE49-F238E27FC236}">
                <a16:creationId xmlns:a16="http://schemas.microsoft.com/office/drawing/2014/main" id="{218CD0F1-1CE7-4890-9012-E1940C0EE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399" y="1718364"/>
            <a:ext cx="3981450" cy="3105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476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320B57-5FBD-4589-A8A9-A35FD94B058E}"/>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30</a:t>
            </a:fld>
            <a:endParaRPr lang="en"/>
          </a:p>
        </p:txBody>
      </p:sp>
      <p:sp>
        <p:nvSpPr>
          <p:cNvPr id="3" name="Title 2">
            <a:extLst>
              <a:ext uri="{FF2B5EF4-FFF2-40B4-BE49-F238E27FC236}">
                <a16:creationId xmlns:a16="http://schemas.microsoft.com/office/drawing/2014/main" id="{2C342AB5-3010-43B6-8AA8-FE48028119E4}"/>
              </a:ext>
            </a:extLst>
          </p:cNvPr>
          <p:cNvSpPr>
            <a:spLocks noGrp="1"/>
          </p:cNvSpPr>
          <p:nvPr>
            <p:ph type="title"/>
          </p:nvPr>
        </p:nvSpPr>
        <p:spPr/>
        <p:txBody>
          <a:bodyPr/>
          <a:lstStyle/>
          <a:p>
            <a:r>
              <a:rPr lang="en-IN" dirty="0"/>
              <a:t>Plane Script</a:t>
            </a:r>
          </a:p>
        </p:txBody>
      </p:sp>
      <p:sp>
        <p:nvSpPr>
          <p:cNvPr id="4" name="Text Placeholder 3">
            <a:extLst>
              <a:ext uri="{FF2B5EF4-FFF2-40B4-BE49-F238E27FC236}">
                <a16:creationId xmlns:a16="http://schemas.microsoft.com/office/drawing/2014/main" id="{53AC95AE-5B8F-4242-A171-03DD569F28BB}"/>
              </a:ext>
            </a:extLst>
          </p:cNvPr>
          <p:cNvSpPr>
            <a:spLocks noGrp="1"/>
          </p:cNvSpPr>
          <p:nvPr>
            <p:ph type="body" idx="1"/>
          </p:nvPr>
        </p:nvSpPr>
        <p:spPr/>
        <p:txBody>
          <a:bodyPr/>
          <a:lstStyle/>
          <a:p>
            <a:r>
              <a:rPr lang="en-US" dirty="0"/>
              <a:t>Starting from the right edge, keep the Y-coordinate constant and glide the plane to the same position at the other end.</a:t>
            </a:r>
          </a:p>
          <a:p>
            <a:r>
              <a:rPr lang="en-US" dirty="0"/>
              <a:t>Hide it at the end of the script.</a:t>
            </a:r>
          </a:p>
          <a:p>
            <a:r>
              <a:rPr lang="en-US" dirty="0"/>
              <a:t>Every time the plane successfully passes the boy, Score should increase by 1.</a:t>
            </a:r>
            <a:endParaRPr lang="en-IN" dirty="0"/>
          </a:p>
        </p:txBody>
      </p:sp>
      <p:pic>
        <p:nvPicPr>
          <p:cNvPr id="22530" name="Picture 2">
            <a:extLst>
              <a:ext uri="{FF2B5EF4-FFF2-40B4-BE49-F238E27FC236}">
                <a16:creationId xmlns:a16="http://schemas.microsoft.com/office/drawing/2014/main" id="{797D0280-8396-4DC8-AEBD-0DDEF29BF7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7275" y="2726904"/>
            <a:ext cx="2230252"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683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9F1A47-0477-4E3E-ACB0-DA5E9A040EF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31</a:t>
            </a:fld>
            <a:endParaRPr lang="en"/>
          </a:p>
        </p:txBody>
      </p:sp>
      <p:sp>
        <p:nvSpPr>
          <p:cNvPr id="3" name="Title 2">
            <a:extLst>
              <a:ext uri="{FF2B5EF4-FFF2-40B4-BE49-F238E27FC236}">
                <a16:creationId xmlns:a16="http://schemas.microsoft.com/office/drawing/2014/main" id="{A66A6612-AE53-49F6-88E9-348755D7910E}"/>
              </a:ext>
            </a:extLst>
          </p:cNvPr>
          <p:cNvSpPr>
            <a:spLocks noGrp="1"/>
          </p:cNvSpPr>
          <p:nvPr>
            <p:ph type="title"/>
          </p:nvPr>
        </p:nvSpPr>
        <p:spPr/>
        <p:txBody>
          <a:bodyPr/>
          <a:lstStyle/>
          <a:p>
            <a:r>
              <a:rPr lang="en-IN" dirty="0"/>
              <a:t>Plane Script</a:t>
            </a:r>
          </a:p>
        </p:txBody>
      </p:sp>
      <p:sp>
        <p:nvSpPr>
          <p:cNvPr id="4" name="Text Placeholder 3">
            <a:extLst>
              <a:ext uri="{FF2B5EF4-FFF2-40B4-BE49-F238E27FC236}">
                <a16:creationId xmlns:a16="http://schemas.microsoft.com/office/drawing/2014/main" id="{97AD7BC7-7F34-4FBF-BE56-78CE25DB4B3A}"/>
              </a:ext>
            </a:extLst>
          </p:cNvPr>
          <p:cNvSpPr>
            <a:spLocks noGrp="1"/>
          </p:cNvSpPr>
          <p:nvPr>
            <p:ph type="body" idx="1"/>
          </p:nvPr>
        </p:nvSpPr>
        <p:spPr/>
        <p:txBody>
          <a:bodyPr/>
          <a:lstStyle/>
          <a:p>
            <a:r>
              <a:rPr lang="en-IN" dirty="0"/>
              <a:t>This is how the plane will fly:</a:t>
            </a:r>
          </a:p>
          <a:p>
            <a:pPr marL="69850" indent="0">
              <a:buNone/>
            </a:pPr>
            <a:endParaRPr lang="en-IN" dirty="0"/>
          </a:p>
        </p:txBody>
      </p:sp>
      <p:pic>
        <p:nvPicPr>
          <p:cNvPr id="23554" name="Picture 2" descr="Plane Gliding">
            <a:extLst>
              <a:ext uri="{FF2B5EF4-FFF2-40B4-BE49-F238E27FC236}">
                <a16:creationId xmlns:a16="http://schemas.microsoft.com/office/drawing/2014/main" id="{508BDB69-2F9A-494D-9CF0-A58E21CA003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74125" y="1482737"/>
            <a:ext cx="3888000" cy="32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253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1062F0-F5C0-42D9-B955-1A9A30DF9B44}"/>
              </a:ext>
            </a:extLst>
          </p:cNvPr>
          <p:cNvSpPr>
            <a:spLocks noGrp="1"/>
          </p:cNvSpPr>
          <p:nvPr>
            <p:ph type="body" idx="1"/>
          </p:nvPr>
        </p:nvSpPr>
        <p:spPr/>
        <p:txBody>
          <a:bodyPr/>
          <a:lstStyle/>
          <a:p>
            <a:r>
              <a:rPr lang="en-IN" dirty="0"/>
              <a:t>Ball Script</a:t>
            </a:r>
          </a:p>
        </p:txBody>
      </p:sp>
      <p:sp>
        <p:nvSpPr>
          <p:cNvPr id="3" name="Slide Number Placeholder 2">
            <a:extLst>
              <a:ext uri="{FF2B5EF4-FFF2-40B4-BE49-F238E27FC236}">
                <a16:creationId xmlns:a16="http://schemas.microsoft.com/office/drawing/2014/main" id="{98F163B8-D7AD-4945-9D4F-025897A49D4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32</a:t>
            </a:fld>
            <a:endParaRPr lang="en"/>
          </a:p>
        </p:txBody>
      </p:sp>
    </p:spTree>
    <p:extLst>
      <p:ext uri="{BB962C8B-B14F-4D97-AF65-F5344CB8AC3E}">
        <p14:creationId xmlns:p14="http://schemas.microsoft.com/office/powerpoint/2010/main" val="1125795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D78127-38EA-4E5A-A2F6-24582F1CB43F}"/>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33</a:t>
            </a:fld>
            <a:endParaRPr lang="en"/>
          </a:p>
        </p:txBody>
      </p:sp>
      <p:sp>
        <p:nvSpPr>
          <p:cNvPr id="3" name="Title 2">
            <a:extLst>
              <a:ext uri="{FF2B5EF4-FFF2-40B4-BE49-F238E27FC236}">
                <a16:creationId xmlns:a16="http://schemas.microsoft.com/office/drawing/2014/main" id="{8CF4501B-60A7-4425-B27C-2F390904AB62}"/>
              </a:ext>
            </a:extLst>
          </p:cNvPr>
          <p:cNvSpPr>
            <a:spLocks noGrp="1"/>
          </p:cNvSpPr>
          <p:nvPr>
            <p:ph type="title"/>
          </p:nvPr>
        </p:nvSpPr>
        <p:spPr/>
        <p:txBody>
          <a:bodyPr/>
          <a:lstStyle/>
          <a:p>
            <a:r>
              <a:rPr lang="en-IN" dirty="0"/>
              <a:t>Ball Script</a:t>
            </a:r>
          </a:p>
        </p:txBody>
      </p:sp>
      <p:sp>
        <p:nvSpPr>
          <p:cNvPr id="4" name="Text Placeholder 3">
            <a:extLst>
              <a:ext uri="{FF2B5EF4-FFF2-40B4-BE49-F238E27FC236}">
                <a16:creationId xmlns:a16="http://schemas.microsoft.com/office/drawing/2014/main" id="{AE448835-4B2B-4750-A767-A4A4386C3CFC}"/>
              </a:ext>
            </a:extLst>
          </p:cNvPr>
          <p:cNvSpPr>
            <a:spLocks noGrp="1"/>
          </p:cNvSpPr>
          <p:nvPr>
            <p:ph type="body" idx="1"/>
          </p:nvPr>
        </p:nvSpPr>
        <p:spPr>
          <a:xfrm>
            <a:off x="747925" y="837874"/>
            <a:ext cx="3538325" cy="4075763"/>
          </a:xfrm>
        </p:spPr>
        <p:txBody>
          <a:bodyPr/>
          <a:lstStyle/>
          <a:p>
            <a:r>
              <a:rPr lang="en-US" dirty="0"/>
              <a:t>Because the ball has to bounce on its’ way before settling down, the code is a bit complicated. We create variables </a:t>
            </a:r>
            <a:r>
              <a:rPr lang="en-US" b="1" dirty="0"/>
              <a:t>X, Y and </a:t>
            </a:r>
            <a:r>
              <a:rPr lang="en-US" b="1" dirty="0" err="1"/>
              <a:t>XSpeed</a:t>
            </a:r>
            <a:r>
              <a:rPr lang="en-US" b="1" dirty="0"/>
              <a:t>, </a:t>
            </a:r>
            <a:r>
              <a:rPr lang="en-US" b="1" dirty="0" err="1"/>
              <a:t>YSpeed</a:t>
            </a:r>
            <a:r>
              <a:rPr lang="en-US" dirty="0"/>
              <a:t> to keep track of position and speeds (in horizontal and vertical directions) respectively.</a:t>
            </a:r>
            <a:endParaRPr lang="en-IN" dirty="0"/>
          </a:p>
        </p:txBody>
      </p:sp>
      <p:pic>
        <p:nvPicPr>
          <p:cNvPr id="24578" name="Picture 2">
            <a:extLst>
              <a:ext uri="{FF2B5EF4-FFF2-40B4-BE49-F238E27FC236}">
                <a16:creationId xmlns:a16="http://schemas.microsoft.com/office/drawing/2014/main" id="{900BA934-0112-4F0F-81DD-99F4FF7E92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2251"/>
            <a:ext cx="2004461" cy="4894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323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9F1A47-0477-4E3E-ACB0-DA5E9A040EF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34</a:t>
            </a:fld>
            <a:endParaRPr lang="en"/>
          </a:p>
        </p:txBody>
      </p:sp>
      <p:sp>
        <p:nvSpPr>
          <p:cNvPr id="3" name="Title 2">
            <a:extLst>
              <a:ext uri="{FF2B5EF4-FFF2-40B4-BE49-F238E27FC236}">
                <a16:creationId xmlns:a16="http://schemas.microsoft.com/office/drawing/2014/main" id="{A66A6612-AE53-49F6-88E9-348755D7910E}"/>
              </a:ext>
            </a:extLst>
          </p:cNvPr>
          <p:cNvSpPr>
            <a:spLocks noGrp="1"/>
          </p:cNvSpPr>
          <p:nvPr>
            <p:ph type="title"/>
          </p:nvPr>
        </p:nvSpPr>
        <p:spPr/>
        <p:txBody>
          <a:bodyPr/>
          <a:lstStyle/>
          <a:p>
            <a:r>
              <a:rPr lang="en-IN" dirty="0"/>
              <a:t>Ball Script</a:t>
            </a:r>
          </a:p>
        </p:txBody>
      </p:sp>
      <p:sp>
        <p:nvSpPr>
          <p:cNvPr id="4" name="Text Placeholder 3">
            <a:extLst>
              <a:ext uri="{FF2B5EF4-FFF2-40B4-BE49-F238E27FC236}">
                <a16:creationId xmlns:a16="http://schemas.microsoft.com/office/drawing/2014/main" id="{97AD7BC7-7F34-4FBF-BE56-78CE25DB4B3A}"/>
              </a:ext>
            </a:extLst>
          </p:cNvPr>
          <p:cNvSpPr>
            <a:spLocks noGrp="1"/>
          </p:cNvSpPr>
          <p:nvPr>
            <p:ph type="body" idx="1"/>
          </p:nvPr>
        </p:nvSpPr>
        <p:spPr/>
        <p:txBody>
          <a:bodyPr/>
          <a:lstStyle/>
          <a:p>
            <a:r>
              <a:rPr lang="en-IN" dirty="0"/>
              <a:t>This is how the Ball bounces:</a:t>
            </a:r>
          </a:p>
          <a:p>
            <a:pPr marL="69850" indent="0">
              <a:buNone/>
            </a:pPr>
            <a:endParaRPr lang="en-IN" dirty="0"/>
          </a:p>
        </p:txBody>
      </p:sp>
      <p:pic>
        <p:nvPicPr>
          <p:cNvPr id="25602" name="Picture 2" descr="Ball ">
            <a:extLst>
              <a:ext uri="{FF2B5EF4-FFF2-40B4-BE49-F238E27FC236}">
                <a16:creationId xmlns:a16="http://schemas.microsoft.com/office/drawing/2014/main" id="{3980C352-48EB-4A6A-ABD5-2B0C217ADF4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85719" y="1482737"/>
            <a:ext cx="3864811" cy="32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735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4EF4AD-2776-4C19-BF95-1019E87E4D7A}"/>
              </a:ext>
            </a:extLst>
          </p:cNvPr>
          <p:cNvSpPr>
            <a:spLocks noGrp="1"/>
          </p:cNvSpPr>
          <p:nvPr>
            <p:ph type="body" idx="1"/>
          </p:nvPr>
        </p:nvSpPr>
        <p:spPr/>
        <p:txBody>
          <a:bodyPr/>
          <a:lstStyle/>
          <a:p>
            <a:r>
              <a:rPr lang="en-IN" dirty="0"/>
              <a:t>Game Over</a:t>
            </a:r>
          </a:p>
        </p:txBody>
      </p:sp>
      <p:sp>
        <p:nvSpPr>
          <p:cNvPr id="3" name="Slide Number Placeholder 2">
            <a:extLst>
              <a:ext uri="{FF2B5EF4-FFF2-40B4-BE49-F238E27FC236}">
                <a16:creationId xmlns:a16="http://schemas.microsoft.com/office/drawing/2014/main" id="{DF508AA6-7E2B-41E0-A331-06F279852FC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35</a:t>
            </a:fld>
            <a:endParaRPr lang="en"/>
          </a:p>
        </p:txBody>
      </p:sp>
    </p:spTree>
    <p:extLst>
      <p:ext uri="{BB962C8B-B14F-4D97-AF65-F5344CB8AC3E}">
        <p14:creationId xmlns:p14="http://schemas.microsoft.com/office/powerpoint/2010/main" val="2869032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B0D33C-04D3-47C3-A2A3-10B91D30BAA3}"/>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36</a:t>
            </a:fld>
            <a:endParaRPr lang="en"/>
          </a:p>
        </p:txBody>
      </p:sp>
      <p:sp>
        <p:nvSpPr>
          <p:cNvPr id="3" name="Title 2">
            <a:extLst>
              <a:ext uri="{FF2B5EF4-FFF2-40B4-BE49-F238E27FC236}">
                <a16:creationId xmlns:a16="http://schemas.microsoft.com/office/drawing/2014/main" id="{86A5215D-1356-40AD-AA6B-316651AB02EB}"/>
              </a:ext>
            </a:extLst>
          </p:cNvPr>
          <p:cNvSpPr>
            <a:spLocks noGrp="1"/>
          </p:cNvSpPr>
          <p:nvPr>
            <p:ph type="title"/>
          </p:nvPr>
        </p:nvSpPr>
        <p:spPr/>
        <p:txBody>
          <a:bodyPr/>
          <a:lstStyle/>
          <a:p>
            <a:r>
              <a:rPr lang="en-IN" dirty="0"/>
              <a:t>Game Over</a:t>
            </a:r>
          </a:p>
        </p:txBody>
      </p:sp>
      <p:sp>
        <p:nvSpPr>
          <p:cNvPr id="4" name="Text Placeholder 3">
            <a:extLst>
              <a:ext uri="{FF2B5EF4-FFF2-40B4-BE49-F238E27FC236}">
                <a16:creationId xmlns:a16="http://schemas.microsoft.com/office/drawing/2014/main" id="{CA138BC1-1D0D-4272-8E83-59A0C5DEA6FB}"/>
              </a:ext>
            </a:extLst>
          </p:cNvPr>
          <p:cNvSpPr>
            <a:spLocks noGrp="1"/>
          </p:cNvSpPr>
          <p:nvPr>
            <p:ph type="body" idx="1"/>
          </p:nvPr>
        </p:nvSpPr>
        <p:spPr/>
        <p:txBody>
          <a:bodyPr/>
          <a:lstStyle/>
          <a:p>
            <a:pPr fontAlgn="base"/>
            <a:r>
              <a:rPr lang="en-US" dirty="0"/>
              <a:t>In this section, we will control what happens when the game is over, i.e. either the plane or the ball has struck the boy. When the game ends, we want these things to happen:</a:t>
            </a:r>
          </a:p>
          <a:p>
            <a:pPr lvl="1" fontAlgn="base">
              <a:lnSpc>
                <a:spcPct val="150000"/>
              </a:lnSpc>
            </a:pPr>
            <a:r>
              <a:rPr lang="en-US" dirty="0"/>
              <a:t>The boy displays a message saying he is hurt</a:t>
            </a:r>
          </a:p>
          <a:p>
            <a:pPr lvl="1" fontAlgn="base">
              <a:lnSpc>
                <a:spcPct val="150000"/>
              </a:lnSpc>
            </a:pPr>
            <a:r>
              <a:rPr lang="en-US" dirty="0"/>
              <a:t>All motion on the school backdrop stops.</a:t>
            </a:r>
          </a:p>
          <a:p>
            <a:pPr lvl="1" fontAlgn="base">
              <a:lnSpc>
                <a:spcPct val="150000"/>
              </a:lnSpc>
            </a:pPr>
            <a:r>
              <a:rPr lang="en-US" dirty="0"/>
              <a:t>The backdrop switches to GAME OVER</a:t>
            </a:r>
          </a:p>
          <a:p>
            <a:endParaRPr lang="en-IN" dirty="0"/>
          </a:p>
        </p:txBody>
      </p:sp>
    </p:spTree>
    <p:extLst>
      <p:ext uri="{BB962C8B-B14F-4D97-AF65-F5344CB8AC3E}">
        <p14:creationId xmlns:p14="http://schemas.microsoft.com/office/powerpoint/2010/main" val="15944620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9DE436-549E-4D56-A573-DEA94133EF7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37</a:t>
            </a:fld>
            <a:endParaRPr lang="en"/>
          </a:p>
        </p:txBody>
      </p:sp>
      <p:sp>
        <p:nvSpPr>
          <p:cNvPr id="3" name="Title 2">
            <a:extLst>
              <a:ext uri="{FF2B5EF4-FFF2-40B4-BE49-F238E27FC236}">
                <a16:creationId xmlns:a16="http://schemas.microsoft.com/office/drawing/2014/main" id="{4DFD2052-E451-49D4-A965-A9F13F2B532D}"/>
              </a:ext>
            </a:extLst>
          </p:cNvPr>
          <p:cNvSpPr>
            <a:spLocks noGrp="1"/>
          </p:cNvSpPr>
          <p:nvPr>
            <p:ph type="title"/>
          </p:nvPr>
        </p:nvSpPr>
        <p:spPr/>
        <p:txBody>
          <a:bodyPr/>
          <a:lstStyle/>
          <a:p>
            <a:r>
              <a:rPr lang="en-IN" dirty="0"/>
              <a:t>Boy Script</a:t>
            </a:r>
          </a:p>
        </p:txBody>
      </p:sp>
      <p:sp>
        <p:nvSpPr>
          <p:cNvPr id="4" name="Text Placeholder 3">
            <a:extLst>
              <a:ext uri="{FF2B5EF4-FFF2-40B4-BE49-F238E27FC236}">
                <a16:creationId xmlns:a16="http://schemas.microsoft.com/office/drawing/2014/main" id="{1F8B74D7-411C-4E71-9440-59C24E5F0D7E}"/>
              </a:ext>
            </a:extLst>
          </p:cNvPr>
          <p:cNvSpPr>
            <a:spLocks noGrp="1"/>
          </p:cNvSpPr>
          <p:nvPr>
            <p:ph type="body" idx="1"/>
          </p:nvPr>
        </p:nvSpPr>
        <p:spPr>
          <a:xfrm>
            <a:off x="747925" y="837874"/>
            <a:ext cx="6256125" cy="4075763"/>
          </a:xfrm>
        </p:spPr>
        <p:txBody>
          <a:bodyPr/>
          <a:lstStyle/>
          <a:p>
            <a:r>
              <a:rPr lang="en-US" dirty="0"/>
              <a:t>We will check if the boy touches the plane or the ball. After that, we will broadcast GAME OVER throughout the scripts.</a:t>
            </a:r>
          </a:p>
          <a:p>
            <a:r>
              <a:rPr lang="en-US" dirty="0"/>
              <a:t> This will notify the other sprites in the game to execute their respective “GAME OVER” scripts. </a:t>
            </a:r>
          </a:p>
          <a:p>
            <a:r>
              <a:rPr lang="en-US" dirty="0"/>
              <a:t>We will also make the kid say – “Ouch! I’m hurt”, hide the sprite and switch backdrops.</a:t>
            </a:r>
            <a:endParaRPr lang="en-IN" dirty="0"/>
          </a:p>
        </p:txBody>
      </p:sp>
    </p:spTree>
    <p:extLst>
      <p:ext uri="{BB962C8B-B14F-4D97-AF65-F5344CB8AC3E}">
        <p14:creationId xmlns:p14="http://schemas.microsoft.com/office/powerpoint/2010/main" val="2803911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9DE436-549E-4D56-A573-DEA94133EF7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38</a:t>
            </a:fld>
            <a:endParaRPr lang="en"/>
          </a:p>
        </p:txBody>
      </p:sp>
      <p:sp>
        <p:nvSpPr>
          <p:cNvPr id="3" name="Title 2">
            <a:extLst>
              <a:ext uri="{FF2B5EF4-FFF2-40B4-BE49-F238E27FC236}">
                <a16:creationId xmlns:a16="http://schemas.microsoft.com/office/drawing/2014/main" id="{4DFD2052-E451-49D4-A965-A9F13F2B532D}"/>
              </a:ext>
            </a:extLst>
          </p:cNvPr>
          <p:cNvSpPr>
            <a:spLocks noGrp="1"/>
          </p:cNvSpPr>
          <p:nvPr>
            <p:ph type="title"/>
          </p:nvPr>
        </p:nvSpPr>
        <p:spPr/>
        <p:txBody>
          <a:bodyPr/>
          <a:lstStyle/>
          <a:p>
            <a:r>
              <a:rPr lang="en-IN" dirty="0"/>
              <a:t>Boy Script</a:t>
            </a:r>
          </a:p>
        </p:txBody>
      </p:sp>
      <p:sp>
        <p:nvSpPr>
          <p:cNvPr id="4" name="Text Placeholder 3">
            <a:extLst>
              <a:ext uri="{FF2B5EF4-FFF2-40B4-BE49-F238E27FC236}">
                <a16:creationId xmlns:a16="http://schemas.microsoft.com/office/drawing/2014/main" id="{1F8B74D7-411C-4E71-9440-59C24E5F0D7E}"/>
              </a:ext>
            </a:extLst>
          </p:cNvPr>
          <p:cNvSpPr>
            <a:spLocks noGrp="1"/>
          </p:cNvSpPr>
          <p:nvPr>
            <p:ph type="body" idx="1"/>
          </p:nvPr>
        </p:nvSpPr>
        <p:spPr>
          <a:xfrm>
            <a:off x="747925" y="837874"/>
            <a:ext cx="3709775" cy="4075763"/>
          </a:xfrm>
        </p:spPr>
        <p:txBody>
          <a:bodyPr/>
          <a:lstStyle/>
          <a:p>
            <a:endParaRPr lang="en-IN" dirty="0"/>
          </a:p>
        </p:txBody>
      </p:sp>
      <p:pic>
        <p:nvPicPr>
          <p:cNvPr id="8" name="Picture 7">
            <a:extLst>
              <a:ext uri="{FF2B5EF4-FFF2-40B4-BE49-F238E27FC236}">
                <a16:creationId xmlns:a16="http://schemas.microsoft.com/office/drawing/2014/main" id="{864A91F6-05A7-4870-AD5B-C82ACF1363A0}"/>
              </a:ext>
            </a:extLst>
          </p:cNvPr>
          <p:cNvPicPr>
            <a:picLocks noChangeAspect="1"/>
          </p:cNvPicPr>
          <p:nvPr/>
        </p:nvPicPr>
        <p:blipFill>
          <a:blip r:embed="rId2"/>
          <a:stretch>
            <a:fillRect/>
          </a:stretch>
        </p:blipFill>
        <p:spPr>
          <a:xfrm>
            <a:off x="1919732" y="837874"/>
            <a:ext cx="4684268" cy="4030649"/>
          </a:xfrm>
          <a:prstGeom prst="rect">
            <a:avLst/>
          </a:prstGeom>
        </p:spPr>
      </p:pic>
    </p:spTree>
    <p:extLst>
      <p:ext uri="{BB962C8B-B14F-4D97-AF65-F5344CB8AC3E}">
        <p14:creationId xmlns:p14="http://schemas.microsoft.com/office/powerpoint/2010/main" val="17770338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3ACA44-B5E7-4AA9-80D6-DDE77E3A4ABE}"/>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39</a:t>
            </a:fld>
            <a:endParaRPr lang="en"/>
          </a:p>
        </p:txBody>
      </p:sp>
      <p:sp>
        <p:nvSpPr>
          <p:cNvPr id="3" name="Title 2">
            <a:extLst>
              <a:ext uri="{FF2B5EF4-FFF2-40B4-BE49-F238E27FC236}">
                <a16:creationId xmlns:a16="http://schemas.microsoft.com/office/drawing/2014/main" id="{A4923119-90D3-4164-82A8-3157938B9E24}"/>
              </a:ext>
            </a:extLst>
          </p:cNvPr>
          <p:cNvSpPr>
            <a:spLocks noGrp="1"/>
          </p:cNvSpPr>
          <p:nvPr>
            <p:ph type="title"/>
          </p:nvPr>
        </p:nvSpPr>
        <p:spPr/>
        <p:txBody>
          <a:bodyPr/>
          <a:lstStyle/>
          <a:p>
            <a:r>
              <a:rPr lang="en-IN" dirty="0"/>
              <a:t>Ball Script</a:t>
            </a:r>
          </a:p>
        </p:txBody>
      </p:sp>
      <p:sp>
        <p:nvSpPr>
          <p:cNvPr id="4" name="Text Placeholder 3">
            <a:extLst>
              <a:ext uri="{FF2B5EF4-FFF2-40B4-BE49-F238E27FC236}">
                <a16:creationId xmlns:a16="http://schemas.microsoft.com/office/drawing/2014/main" id="{655B5679-B25D-4F5E-8404-F4EB1A1CB39A}"/>
              </a:ext>
            </a:extLst>
          </p:cNvPr>
          <p:cNvSpPr>
            <a:spLocks noGrp="1"/>
          </p:cNvSpPr>
          <p:nvPr>
            <p:ph type="body" idx="1"/>
          </p:nvPr>
        </p:nvSpPr>
        <p:spPr/>
        <p:txBody>
          <a:bodyPr/>
          <a:lstStyle/>
          <a:p>
            <a:r>
              <a:rPr lang="en-US" dirty="0"/>
              <a:t>As soon as the ball receives GAME OVER, it stops other scripts, hides the ball and sends it to its’ starting point: (240, 0).</a:t>
            </a:r>
          </a:p>
          <a:p>
            <a:endParaRPr lang="en-IN" dirty="0"/>
          </a:p>
        </p:txBody>
      </p:sp>
      <p:pic>
        <p:nvPicPr>
          <p:cNvPr id="27650" name="Picture 2">
            <a:extLst>
              <a:ext uri="{FF2B5EF4-FFF2-40B4-BE49-F238E27FC236}">
                <a16:creationId xmlns:a16="http://schemas.microsoft.com/office/drawing/2014/main" id="{4B31289A-5E21-48B0-97EB-AE7DB03A15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2400" y="1873024"/>
            <a:ext cx="2286000" cy="1884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438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8C6AC3-1D50-4266-8932-BEF83C44AA0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a:t>
            </a:fld>
            <a:endParaRPr lang="en"/>
          </a:p>
        </p:txBody>
      </p:sp>
      <p:sp>
        <p:nvSpPr>
          <p:cNvPr id="3" name="Title 2">
            <a:extLst>
              <a:ext uri="{FF2B5EF4-FFF2-40B4-BE49-F238E27FC236}">
                <a16:creationId xmlns:a16="http://schemas.microsoft.com/office/drawing/2014/main" id="{04E818AB-F363-470E-9F63-A9587C3CADC8}"/>
              </a:ext>
            </a:extLst>
          </p:cNvPr>
          <p:cNvSpPr>
            <a:spLocks noGrp="1"/>
          </p:cNvSpPr>
          <p:nvPr>
            <p:ph type="title"/>
          </p:nvPr>
        </p:nvSpPr>
        <p:spPr/>
        <p:txBody>
          <a:bodyPr/>
          <a:lstStyle/>
          <a:p>
            <a:r>
              <a:rPr lang="en-IN" dirty="0"/>
              <a:t>Game Play</a:t>
            </a:r>
          </a:p>
        </p:txBody>
      </p:sp>
      <p:sp>
        <p:nvSpPr>
          <p:cNvPr id="4" name="Text Placeholder 3">
            <a:extLst>
              <a:ext uri="{FF2B5EF4-FFF2-40B4-BE49-F238E27FC236}">
                <a16:creationId xmlns:a16="http://schemas.microsoft.com/office/drawing/2014/main" id="{C00CBE37-09D4-4D14-87A9-3906062CD42A}"/>
              </a:ext>
            </a:extLst>
          </p:cNvPr>
          <p:cNvSpPr>
            <a:spLocks noGrp="1"/>
          </p:cNvSpPr>
          <p:nvPr>
            <p:ph type="body" idx="1"/>
          </p:nvPr>
        </p:nvSpPr>
        <p:spPr>
          <a:xfrm>
            <a:off x="747925" y="748132"/>
            <a:ext cx="6140400" cy="4075763"/>
          </a:xfrm>
        </p:spPr>
        <p:txBody>
          <a:bodyPr/>
          <a:lstStyle/>
          <a:p>
            <a:r>
              <a:rPr lang="en-US" dirty="0"/>
              <a:t>Boy is running all time. This is the screenshot when there are no obstacles.</a:t>
            </a:r>
            <a:endParaRPr lang="en-IN" dirty="0"/>
          </a:p>
        </p:txBody>
      </p:sp>
      <p:pic>
        <p:nvPicPr>
          <p:cNvPr id="2050" name="Picture 2" descr="When there are no obstacles">
            <a:extLst>
              <a:ext uri="{FF2B5EF4-FFF2-40B4-BE49-F238E27FC236}">
                <a16:creationId xmlns:a16="http://schemas.microsoft.com/office/drawing/2014/main" id="{30590C7A-8B30-448F-BBC2-3DDE4F3CD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625" y="1605532"/>
            <a:ext cx="4181000" cy="32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414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144251-4474-4566-9C07-CFA0B975ABD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40</a:t>
            </a:fld>
            <a:endParaRPr lang="en"/>
          </a:p>
        </p:txBody>
      </p:sp>
      <p:sp>
        <p:nvSpPr>
          <p:cNvPr id="3" name="Title 2">
            <a:extLst>
              <a:ext uri="{FF2B5EF4-FFF2-40B4-BE49-F238E27FC236}">
                <a16:creationId xmlns:a16="http://schemas.microsoft.com/office/drawing/2014/main" id="{12040D65-EDF9-4CD1-8C92-B4E13ACC552E}"/>
              </a:ext>
            </a:extLst>
          </p:cNvPr>
          <p:cNvSpPr>
            <a:spLocks noGrp="1"/>
          </p:cNvSpPr>
          <p:nvPr>
            <p:ph type="title"/>
          </p:nvPr>
        </p:nvSpPr>
        <p:spPr/>
        <p:txBody>
          <a:bodyPr/>
          <a:lstStyle/>
          <a:p>
            <a:r>
              <a:rPr lang="en-IN" dirty="0"/>
              <a:t>Plane Script</a:t>
            </a:r>
          </a:p>
        </p:txBody>
      </p:sp>
      <p:sp>
        <p:nvSpPr>
          <p:cNvPr id="4" name="Text Placeholder 3">
            <a:extLst>
              <a:ext uri="{FF2B5EF4-FFF2-40B4-BE49-F238E27FC236}">
                <a16:creationId xmlns:a16="http://schemas.microsoft.com/office/drawing/2014/main" id="{E0013630-720F-4538-9A5D-5E99AF17AC3A}"/>
              </a:ext>
            </a:extLst>
          </p:cNvPr>
          <p:cNvSpPr>
            <a:spLocks noGrp="1"/>
          </p:cNvSpPr>
          <p:nvPr>
            <p:ph type="body" idx="1"/>
          </p:nvPr>
        </p:nvSpPr>
        <p:spPr/>
        <p:txBody>
          <a:bodyPr/>
          <a:lstStyle/>
          <a:p>
            <a:r>
              <a:rPr lang="en-US" dirty="0"/>
              <a:t>As soon as the plane receives GAME OVER, it stops other scripts, hides the plane and sends it to its’ starting point: (300, 15).</a:t>
            </a:r>
          </a:p>
          <a:p>
            <a:endParaRPr lang="en-IN" dirty="0"/>
          </a:p>
        </p:txBody>
      </p:sp>
      <p:pic>
        <p:nvPicPr>
          <p:cNvPr id="29698" name="Picture 2">
            <a:extLst>
              <a:ext uri="{FF2B5EF4-FFF2-40B4-BE49-F238E27FC236}">
                <a16:creationId xmlns:a16="http://schemas.microsoft.com/office/drawing/2014/main" id="{70E3B9F6-14B7-4896-8C0D-ECAC09B604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6350" y="2118943"/>
            <a:ext cx="2533650" cy="2018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8949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3F7AA7-44C0-4B35-A6CF-EF535BB9DFE7}"/>
              </a:ext>
            </a:extLst>
          </p:cNvPr>
          <p:cNvSpPr>
            <a:spLocks noGrp="1"/>
          </p:cNvSpPr>
          <p:nvPr>
            <p:ph type="body" idx="1"/>
          </p:nvPr>
        </p:nvSpPr>
        <p:spPr/>
        <p:txBody>
          <a:bodyPr/>
          <a:lstStyle/>
          <a:p>
            <a:r>
              <a:rPr lang="en-IN" dirty="0"/>
              <a:t>Initial Position</a:t>
            </a:r>
          </a:p>
        </p:txBody>
      </p:sp>
      <p:sp>
        <p:nvSpPr>
          <p:cNvPr id="3" name="Slide Number Placeholder 2">
            <a:extLst>
              <a:ext uri="{FF2B5EF4-FFF2-40B4-BE49-F238E27FC236}">
                <a16:creationId xmlns:a16="http://schemas.microsoft.com/office/drawing/2014/main" id="{F00D04E3-795D-489C-A0BD-84787087FD82}"/>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41</a:t>
            </a:fld>
            <a:endParaRPr lang="en"/>
          </a:p>
        </p:txBody>
      </p:sp>
    </p:spTree>
    <p:extLst>
      <p:ext uri="{BB962C8B-B14F-4D97-AF65-F5344CB8AC3E}">
        <p14:creationId xmlns:p14="http://schemas.microsoft.com/office/powerpoint/2010/main" val="4209438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D3840E-F282-4A7E-A191-B63A6552A8F3}"/>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42</a:t>
            </a:fld>
            <a:endParaRPr lang="en"/>
          </a:p>
        </p:txBody>
      </p:sp>
      <p:sp>
        <p:nvSpPr>
          <p:cNvPr id="3" name="Title 2">
            <a:extLst>
              <a:ext uri="{FF2B5EF4-FFF2-40B4-BE49-F238E27FC236}">
                <a16:creationId xmlns:a16="http://schemas.microsoft.com/office/drawing/2014/main" id="{2DA3CF30-96A8-427F-937E-AAD64F6AA0E3}"/>
              </a:ext>
            </a:extLst>
          </p:cNvPr>
          <p:cNvSpPr>
            <a:spLocks noGrp="1"/>
          </p:cNvSpPr>
          <p:nvPr>
            <p:ph type="title"/>
          </p:nvPr>
        </p:nvSpPr>
        <p:spPr/>
        <p:txBody>
          <a:bodyPr/>
          <a:lstStyle/>
          <a:p>
            <a:r>
              <a:rPr lang="en-IN" dirty="0"/>
              <a:t>Initial Position</a:t>
            </a:r>
          </a:p>
        </p:txBody>
      </p:sp>
      <p:sp>
        <p:nvSpPr>
          <p:cNvPr id="4" name="Text Placeholder 3">
            <a:extLst>
              <a:ext uri="{FF2B5EF4-FFF2-40B4-BE49-F238E27FC236}">
                <a16:creationId xmlns:a16="http://schemas.microsoft.com/office/drawing/2014/main" id="{C5C86571-0633-4411-892A-E74BACB42DA0}"/>
              </a:ext>
            </a:extLst>
          </p:cNvPr>
          <p:cNvSpPr>
            <a:spLocks noGrp="1"/>
          </p:cNvSpPr>
          <p:nvPr>
            <p:ph type="body" idx="1"/>
          </p:nvPr>
        </p:nvSpPr>
        <p:spPr/>
        <p:txBody>
          <a:bodyPr/>
          <a:lstStyle/>
          <a:p>
            <a:r>
              <a:rPr lang="en-US" dirty="0"/>
              <a:t>Also, when you start the game, the sprites, the ball and the plane, should go to their initial position and should be invisible. Given below is the script for the same.</a:t>
            </a:r>
          </a:p>
          <a:p>
            <a:r>
              <a:rPr lang="en-US" dirty="0"/>
              <a:t>Make sure you choose the right sprite while writing the script. </a:t>
            </a:r>
          </a:p>
          <a:p>
            <a:r>
              <a:rPr lang="en-US" dirty="0"/>
              <a:t>Play</a:t>
            </a:r>
            <a:endParaRPr lang="en-IN" dirty="0"/>
          </a:p>
        </p:txBody>
      </p:sp>
      <p:pic>
        <p:nvPicPr>
          <p:cNvPr id="30722" name="Picture 2">
            <a:extLst>
              <a:ext uri="{FF2B5EF4-FFF2-40B4-BE49-F238E27FC236}">
                <a16:creationId xmlns:a16="http://schemas.microsoft.com/office/drawing/2014/main" id="{C0899A1B-1BE2-4055-887F-E7C9CDEB0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550" y="3205772"/>
            <a:ext cx="1644650" cy="1391627"/>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a:extLst>
              <a:ext uri="{FF2B5EF4-FFF2-40B4-BE49-F238E27FC236}">
                <a16:creationId xmlns:a16="http://schemas.microsoft.com/office/drawing/2014/main" id="{E787DD53-42BF-432F-964F-7CAE0C4E7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3252" y="3215260"/>
            <a:ext cx="1644650" cy="137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09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69CDC7-9CCE-421B-8B05-0EF5BC9A5DA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43</a:t>
            </a:fld>
            <a:endParaRPr lang="en"/>
          </a:p>
        </p:txBody>
      </p:sp>
    </p:spTree>
    <p:extLst>
      <p:ext uri="{BB962C8B-B14F-4D97-AF65-F5344CB8AC3E}">
        <p14:creationId xmlns:p14="http://schemas.microsoft.com/office/powerpoint/2010/main" val="2784985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8C6AC3-1D50-4266-8932-BEF83C44AA0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5</a:t>
            </a:fld>
            <a:endParaRPr lang="en"/>
          </a:p>
        </p:txBody>
      </p:sp>
      <p:sp>
        <p:nvSpPr>
          <p:cNvPr id="3" name="Title 2">
            <a:extLst>
              <a:ext uri="{FF2B5EF4-FFF2-40B4-BE49-F238E27FC236}">
                <a16:creationId xmlns:a16="http://schemas.microsoft.com/office/drawing/2014/main" id="{04E818AB-F363-470E-9F63-A9587C3CADC8}"/>
              </a:ext>
            </a:extLst>
          </p:cNvPr>
          <p:cNvSpPr>
            <a:spLocks noGrp="1"/>
          </p:cNvSpPr>
          <p:nvPr>
            <p:ph type="title"/>
          </p:nvPr>
        </p:nvSpPr>
        <p:spPr/>
        <p:txBody>
          <a:bodyPr/>
          <a:lstStyle/>
          <a:p>
            <a:r>
              <a:rPr lang="en-IN" dirty="0"/>
              <a:t>Game Play</a:t>
            </a:r>
          </a:p>
        </p:txBody>
      </p:sp>
      <p:sp>
        <p:nvSpPr>
          <p:cNvPr id="4" name="Text Placeholder 3">
            <a:extLst>
              <a:ext uri="{FF2B5EF4-FFF2-40B4-BE49-F238E27FC236}">
                <a16:creationId xmlns:a16="http://schemas.microsoft.com/office/drawing/2014/main" id="{C00CBE37-09D4-4D14-87A9-3906062CD42A}"/>
              </a:ext>
            </a:extLst>
          </p:cNvPr>
          <p:cNvSpPr>
            <a:spLocks noGrp="1"/>
          </p:cNvSpPr>
          <p:nvPr>
            <p:ph type="body" idx="1"/>
          </p:nvPr>
        </p:nvSpPr>
        <p:spPr>
          <a:xfrm>
            <a:off x="747925" y="748132"/>
            <a:ext cx="6140400" cy="4075763"/>
          </a:xfrm>
        </p:spPr>
        <p:txBody>
          <a:bodyPr/>
          <a:lstStyle/>
          <a:p>
            <a:r>
              <a:rPr lang="en-US" dirty="0"/>
              <a:t>There are two obstacles in the game. First a bouncing ball will come towards the boy.</a:t>
            </a:r>
            <a:endParaRPr lang="en-IN" dirty="0"/>
          </a:p>
        </p:txBody>
      </p:sp>
      <p:pic>
        <p:nvPicPr>
          <p:cNvPr id="3074" name="Picture 2" descr="The ball will come bouncing towards our âprotagonistâ">
            <a:extLst>
              <a:ext uri="{FF2B5EF4-FFF2-40B4-BE49-F238E27FC236}">
                <a16:creationId xmlns:a16="http://schemas.microsoft.com/office/drawing/2014/main" id="{6900CE0D-7E2A-4E4B-976E-B4D6236DFA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625" y="1605532"/>
            <a:ext cx="4165000" cy="32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095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8C6AC3-1D50-4266-8932-BEF83C44AA0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6</a:t>
            </a:fld>
            <a:endParaRPr lang="en"/>
          </a:p>
        </p:txBody>
      </p:sp>
      <p:sp>
        <p:nvSpPr>
          <p:cNvPr id="3" name="Title 2">
            <a:extLst>
              <a:ext uri="{FF2B5EF4-FFF2-40B4-BE49-F238E27FC236}">
                <a16:creationId xmlns:a16="http://schemas.microsoft.com/office/drawing/2014/main" id="{04E818AB-F363-470E-9F63-A9587C3CADC8}"/>
              </a:ext>
            </a:extLst>
          </p:cNvPr>
          <p:cNvSpPr>
            <a:spLocks noGrp="1"/>
          </p:cNvSpPr>
          <p:nvPr>
            <p:ph type="title"/>
          </p:nvPr>
        </p:nvSpPr>
        <p:spPr/>
        <p:txBody>
          <a:bodyPr/>
          <a:lstStyle/>
          <a:p>
            <a:r>
              <a:rPr lang="en-IN" dirty="0"/>
              <a:t>Game Play</a:t>
            </a:r>
          </a:p>
        </p:txBody>
      </p:sp>
      <p:sp>
        <p:nvSpPr>
          <p:cNvPr id="4" name="Text Placeholder 3">
            <a:extLst>
              <a:ext uri="{FF2B5EF4-FFF2-40B4-BE49-F238E27FC236}">
                <a16:creationId xmlns:a16="http://schemas.microsoft.com/office/drawing/2014/main" id="{C00CBE37-09D4-4D14-87A9-3906062CD42A}"/>
              </a:ext>
            </a:extLst>
          </p:cNvPr>
          <p:cNvSpPr>
            <a:spLocks noGrp="1"/>
          </p:cNvSpPr>
          <p:nvPr>
            <p:ph type="body" idx="1"/>
          </p:nvPr>
        </p:nvSpPr>
        <p:spPr>
          <a:xfrm>
            <a:off x="747925" y="748132"/>
            <a:ext cx="6140400" cy="4075763"/>
          </a:xfrm>
        </p:spPr>
        <p:txBody>
          <a:bodyPr/>
          <a:lstStyle/>
          <a:p>
            <a:r>
              <a:rPr lang="en-US" dirty="0"/>
              <a:t>Then a plane flying at such low altitudes.</a:t>
            </a:r>
            <a:endParaRPr lang="en-IN" dirty="0"/>
          </a:p>
        </p:txBody>
      </p:sp>
      <p:pic>
        <p:nvPicPr>
          <p:cNvPr id="4098" name="Picture 2">
            <a:extLst>
              <a:ext uri="{FF2B5EF4-FFF2-40B4-BE49-F238E27FC236}">
                <a16:creationId xmlns:a16="http://schemas.microsoft.com/office/drawing/2014/main" id="{988A3E93-A7A5-42DA-8624-54322F6D38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125" y="1409700"/>
            <a:ext cx="4170000" cy="32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75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8C6AC3-1D50-4266-8932-BEF83C44AA0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7</a:t>
            </a:fld>
            <a:endParaRPr lang="en"/>
          </a:p>
        </p:txBody>
      </p:sp>
      <p:sp>
        <p:nvSpPr>
          <p:cNvPr id="3" name="Title 2">
            <a:extLst>
              <a:ext uri="{FF2B5EF4-FFF2-40B4-BE49-F238E27FC236}">
                <a16:creationId xmlns:a16="http://schemas.microsoft.com/office/drawing/2014/main" id="{04E818AB-F363-470E-9F63-A9587C3CADC8}"/>
              </a:ext>
            </a:extLst>
          </p:cNvPr>
          <p:cNvSpPr>
            <a:spLocks noGrp="1"/>
          </p:cNvSpPr>
          <p:nvPr>
            <p:ph type="title"/>
          </p:nvPr>
        </p:nvSpPr>
        <p:spPr/>
        <p:txBody>
          <a:bodyPr/>
          <a:lstStyle/>
          <a:p>
            <a:r>
              <a:rPr lang="en-IN" dirty="0"/>
              <a:t>Game Play</a:t>
            </a:r>
          </a:p>
        </p:txBody>
      </p:sp>
      <p:sp>
        <p:nvSpPr>
          <p:cNvPr id="4" name="Text Placeholder 3">
            <a:extLst>
              <a:ext uri="{FF2B5EF4-FFF2-40B4-BE49-F238E27FC236}">
                <a16:creationId xmlns:a16="http://schemas.microsoft.com/office/drawing/2014/main" id="{C00CBE37-09D4-4D14-87A9-3906062CD42A}"/>
              </a:ext>
            </a:extLst>
          </p:cNvPr>
          <p:cNvSpPr>
            <a:spLocks noGrp="1"/>
          </p:cNvSpPr>
          <p:nvPr>
            <p:ph type="body" idx="1"/>
          </p:nvPr>
        </p:nvSpPr>
        <p:spPr>
          <a:xfrm>
            <a:off x="747925" y="748132"/>
            <a:ext cx="6140400" cy="4075763"/>
          </a:xfrm>
        </p:spPr>
        <p:txBody>
          <a:bodyPr/>
          <a:lstStyle/>
          <a:p>
            <a:r>
              <a:rPr lang="en-US" dirty="0"/>
              <a:t>The ball will bounce and come to you but it’ll be grounded in your vicinity to give you a fair chance at dodging it. Dodge the ball by jumping.</a:t>
            </a:r>
            <a:endParaRPr lang="en-IN" dirty="0"/>
          </a:p>
        </p:txBody>
      </p:sp>
      <p:pic>
        <p:nvPicPr>
          <p:cNvPr id="5122" name="Picture 2">
            <a:extLst>
              <a:ext uri="{FF2B5EF4-FFF2-40B4-BE49-F238E27FC236}">
                <a16:creationId xmlns:a16="http://schemas.microsoft.com/office/drawing/2014/main" id="{9723026C-B500-4CF2-BCBD-351CB7CF2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625" y="1876337"/>
            <a:ext cx="4159000" cy="32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657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8C6AC3-1D50-4266-8932-BEF83C44AA0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8</a:t>
            </a:fld>
            <a:endParaRPr lang="en"/>
          </a:p>
        </p:txBody>
      </p:sp>
      <p:sp>
        <p:nvSpPr>
          <p:cNvPr id="3" name="Title 2">
            <a:extLst>
              <a:ext uri="{FF2B5EF4-FFF2-40B4-BE49-F238E27FC236}">
                <a16:creationId xmlns:a16="http://schemas.microsoft.com/office/drawing/2014/main" id="{04E818AB-F363-470E-9F63-A9587C3CADC8}"/>
              </a:ext>
            </a:extLst>
          </p:cNvPr>
          <p:cNvSpPr>
            <a:spLocks noGrp="1"/>
          </p:cNvSpPr>
          <p:nvPr>
            <p:ph type="title"/>
          </p:nvPr>
        </p:nvSpPr>
        <p:spPr/>
        <p:txBody>
          <a:bodyPr/>
          <a:lstStyle/>
          <a:p>
            <a:r>
              <a:rPr lang="en-IN" dirty="0"/>
              <a:t>Game Play</a:t>
            </a:r>
          </a:p>
        </p:txBody>
      </p:sp>
      <p:sp>
        <p:nvSpPr>
          <p:cNvPr id="4" name="Text Placeholder 3">
            <a:extLst>
              <a:ext uri="{FF2B5EF4-FFF2-40B4-BE49-F238E27FC236}">
                <a16:creationId xmlns:a16="http://schemas.microsoft.com/office/drawing/2014/main" id="{C00CBE37-09D4-4D14-87A9-3906062CD42A}"/>
              </a:ext>
            </a:extLst>
          </p:cNvPr>
          <p:cNvSpPr>
            <a:spLocks noGrp="1"/>
          </p:cNvSpPr>
          <p:nvPr>
            <p:ph type="body" idx="1"/>
          </p:nvPr>
        </p:nvSpPr>
        <p:spPr>
          <a:xfrm>
            <a:off x="747925" y="748132"/>
            <a:ext cx="6140400" cy="4075763"/>
          </a:xfrm>
        </p:spPr>
        <p:txBody>
          <a:bodyPr/>
          <a:lstStyle/>
          <a:p>
            <a:r>
              <a:rPr lang="en-US" dirty="0"/>
              <a:t>The plane will fly straight at you. Dodge it by sliding under it.</a:t>
            </a:r>
            <a:endParaRPr lang="en-IN" dirty="0"/>
          </a:p>
        </p:txBody>
      </p:sp>
      <p:pic>
        <p:nvPicPr>
          <p:cNvPr id="6146" name="Picture 2" descr="The aeroplane will fly straight at you. Dodge it by sliding under it">
            <a:extLst>
              <a:ext uri="{FF2B5EF4-FFF2-40B4-BE49-F238E27FC236}">
                <a16:creationId xmlns:a16="http://schemas.microsoft.com/office/drawing/2014/main" id="{0CD72167-7A91-4901-976D-EB6CB9E20B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125" y="1482737"/>
            <a:ext cx="4154000" cy="32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865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8C6AC3-1D50-4266-8932-BEF83C44AA0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9</a:t>
            </a:fld>
            <a:endParaRPr lang="en"/>
          </a:p>
        </p:txBody>
      </p:sp>
      <p:sp>
        <p:nvSpPr>
          <p:cNvPr id="3" name="Title 2">
            <a:extLst>
              <a:ext uri="{FF2B5EF4-FFF2-40B4-BE49-F238E27FC236}">
                <a16:creationId xmlns:a16="http://schemas.microsoft.com/office/drawing/2014/main" id="{04E818AB-F363-470E-9F63-A9587C3CADC8}"/>
              </a:ext>
            </a:extLst>
          </p:cNvPr>
          <p:cNvSpPr>
            <a:spLocks noGrp="1"/>
          </p:cNvSpPr>
          <p:nvPr>
            <p:ph type="title"/>
          </p:nvPr>
        </p:nvSpPr>
        <p:spPr/>
        <p:txBody>
          <a:bodyPr/>
          <a:lstStyle/>
          <a:p>
            <a:r>
              <a:rPr lang="en-IN" dirty="0"/>
              <a:t>Game Play</a:t>
            </a:r>
          </a:p>
        </p:txBody>
      </p:sp>
      <p:sp>
        <p:nvSpPr>
          <p:cNvPr id="4" name="Text Placeholder 3">
            <a:extLst>
              <a:ext uri="{FF2B5EF4-FFF2-40B4-BE49-F238E27FC236}">
                <a16:creationId xmlns:a16="http://schemas.microsoft.com/office/drawing/2014/main" id="{C00CBE37-09D4-4D14-87A9-3906062CD42A}"/>
              </a:ext>
            </a:extLst>
          </p:cNvPr>
          <p:cNvSpPr>
            <a:spLocks noGrp="1"/>
          </p:cNvSpPr>
          <p:nvPr>
            <p:ph type="body" idx="1"/>
          </p:nvPr>
        </p:nvSpPr>
        <p:spPr>
          <a:xfrm>
            <a:off x="747925" y="748132"/>
            <a:ext cx="6140400" cy="4075763"/>
          </a:xfrm>
        </p:spPr>
        <p:txBody>
          <a:bodyPr/>
          <a:lstStyle/>
          <a:p>
            <a:r>
              <a:rPr lang="en-US" dirty="0"/>
              <a:t>If you fail to dodge an obstacle, our sprite returns a message confirming the same.</a:t>
            </a:r>
            <a:endParaRPr lang="en-IN" dirty="0"/>
          </a:p>
        </p:txBody>
      </p:sp>
      <p:pic>
        <p:nvPicPr>
          <p:cNvPr id="7170" name="Picture 2">
            <a:extLst>
              <a:ext uri="{FF2B5EF4-FFF2-40B4-BE49-F238E27FC236}">
                <a16:creationId xmlns:a16="http://schemas.microsoft.com/office/drawing/2014/main" id="{C99F9ED3-242E-48A8-9CE4-356EC5C3E9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625" y="1605532"/>
            <a:ext cx="4175000" cy="32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971005"/>
      </p:ext>
    </p:extLst>
  </p:cSld>
  <p:clrMapOvr>
    <a:masterClrMapping/>
  </p:clrMapOvr>
</p:sld>
</file>

<file path=ppt/theme/theme1.xml><?xml version="1.0" encoding="utf-8"?>
<a:theme xmlns:a="http://schemas.openxmlformats.org/drawingml/2006/main" name="1_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2996</TotalTime>
  <Words>1004</Words>
  <Application>Microsoft Office PowerPoint</Application>
  <PresentationFormat>On-screen Show (16:9)</PresentationFormat>
  <Paragraphs>135</Paragraphs>
  <Slides>43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Dosis</vt:lpstr>
      <vt:lpstr>Arial</vt:lpstr>
      <vt:lpstr>Sniglet</vt:lpstr>
      <vt:lpstr>1_Friar template</vt:lpstr>
      <vt:lpstr>Dodge Game</vt:lpstr>
      <vt:lpstr>PowerPoint Presentation</vt:lpstr>
      <vt:lpstr>Game Play</vt:lpstr>
      <vt:lpstr>Game Play</vt:lpstr>
      <vt:lpstr>Game Play</vt:lpstr>
      <vt:lpstr>Game Play</vt:lpstr>
      <vt:lpstr>Game Play</vt:lpstr>
      <vt:lpstr>Game Play</vt:lpstr>
      <vt:lpstr>Game Play</vt:lpstr>
      <vt:lpstr>Game Play</vt:lpstr>
      <vt:lpstr>PowerPoint Presentation</vt:lpstr>
      <vt:lpstr>Setting up the Stage</vt:lpstr>
      <vt:lpstr>Running Boy Animation</vt:lpstr>
      <vt:lpstr>Running Boy Animation</vt:lpstr>
      <vt:lpstr>Running Boy Animation</vt:lpstr>
      <vt:lpstr>PowerPoint Presentation</vt:lpstr>
      <vt:lpstr>Jumping Animation</vt:lpstr>
      <vt:lpstr>Jumping Animation</vt:lpstr>
      <vt:lpstr>Jumping Animation</vt:lpstr>
      <vt:lpstr>PowerPoint Presentation</vt:lpstr>
      <vt:lpstr>Sliding Animation</vt:lpstr>
      <vt:lpstr>Sliding Animation</vt:lpstr>
      <vt:lpstr>PowerPoint Presentation</vt:lpstr>
      <vt:lpstr>Running, Jumping and Sliding</vt:lpstr>
      <vt:lpstr>Running, Jumping and Sliding</vt:lpstr>
      <vt:lpstr>Running, Jumping and Sliding</vt:lpstr>
      <vt:lpstr>PowerPoint Presentation</vt:lpstr>
      <vt:lpstr>Spawning the ball and the plane</vt:lpstr>
      <vt:lpstr>PowerPoint Presentation</vt:lpstr>
      <vt:lpstr>Plane Script</vt:lpstr>
      <vt:lpstr>Plane Script</vt:lpstr>
      <vt:lpstr>PowerPoint Presentation</vt:lpstr>
      <vt:lpstr>Ball Script</vt:lpstr>
      <vt:lpstr>Ball Script</vt:lpstr>
      <vt:lpstr>PowerPoint Presentation</vt:lpstr>
      <vt:lpstr>Game Over</vt:lpstr>
      <vt:lpstr>Boy Script</vt:lpstr>
      <vt:lpstr>Boy Script</vt:lpstr>
      <vt:lpstr>Ball Script</vt:lpstr>
      <vt:lpstr>Plane Script</vt:lpstr>
      <vt:lpstr>PowerPoint Presentation</vt:lpstr>
      <vt:lpstr>Initial Position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Touch Piano</dc:title>
  <dc:creator>contact@thestempedia.com</dc:creator>
  <cp:lastModifiedBy>Pankaj Verma</cp:lastModifiedBy>
  <cp:revision>155</cp:revision>
  <dcterms:modified xsi:type="dcterms:W3CDTF">2019-08-30T08:25:46Z</dcterms:modified>
</cp:coreProperties>
</file>