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84" r:id="rId2"/>
    <p:sldId id="474" r:id="rId3"/>
    <p:sldId id="464" r:id="rId4"/>
    <p:sldId id="475" r:id="rId5"/>
    <p:sldId id="398" r:id="rId6"/>
    <p:sldId id="511" r:id="rId7"/>
    <p:sldId id="436" r:id="rId8"/>
    <p:sldId id="444" r:id="rId9"/>
    <p:sldId id="500" r:id="rId10"/>
    <p:sldId id="502" r:id="rId11"/>
    <p:sldId id="503" r:id="rId12"/>
    <p:sldId id="504" r:id="rId13"/>
    <p:sldId id="501" r:id="rId14"/>
    <p:sldId id="505" r:id="rId15"/>
    <p:sldId id="506" r:id="rId16"/>
    <p:sldId id="507" r:id="rId17"/>
    <p:sldId id="508" r:id="rId18"/>
    <p:sldId id="509" r:id="rId19"/>
    <p:sldId id="510" r:id="rId20"/>
    <p:sldId id="317" r:id="rId21"/>
  </p:sldIdLst>
  <p:sldSz cx="9144000" cy="5143500" type="screen16x9"/>
  <p:notesSz cx="6858000" cy="9144000"/>
  <p:embeddedFontLst>
    <p:embeddedFont>
      <p:font typeface="Dosis" panose="020B0604020202020204" charset="0"/>
      <p:regular r:id="rId23"/>
      <p:bold r:id="rId24"/>
    </p:embeddedFont>
    <p:embeddedFont>
      <p:font typeface="Sniglet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867977"/>
            <a:ext cx="8690137" cy="1159800"/>
          </a:xfrm>
        </p:spPr>
        <p:txBody>
          <a:bodyPr/>
          <a:lstStyle/>
          <a:p>
            <a:pPr fontAlgn="ctr">
              <a:lnSpc>
                <a:spcPct val="150000"/>
              </a:lnSpc>
            </a:pPr>
            <a:r>
              <a:rPr lang="en-US" b="0" dirty="0"/>
              <a:t>Physical Computing</a:t>
            </a:r>
            <a:br>
              <a:rPr lang="en-US" b="0" dirty="0"/>
            </a:br>
            <a:r>
              <a:rPr lang="en-US" sz="4400" b="0" dirty="0"/>
              <a:t>evive Display – Animating Shapes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D590D-FA7D-4423-BCE8-EDE3D9B9E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FDB67E-6F86-45D5-982A-EAF37273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Predefined Shapes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502F9-100D-42DF-B540-BC8B4BBC0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8674" name="Picture 2" descr="https://thestempedia.com/wp-content/uploads/2019/04/TFT-Draw-Image-Eye.jpg">
            <a:extLst>
              <a:ext uri="{FF2B5EF4-FFF2-40B4-BE49-F238E27FC236}">
                <a16:creationId xmlns:a16="http://schemas.microsoft.com/office/drawing/2014/main" id="{535AFB16-7850-4491-917A-ECB75063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9" y="837874"/>
            <a:ext cx="3497926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thestempedia.com/wp-content/uploads/2019/04/TFT-Draw-Image-Smile.jpg">
            <a:extLst>
              <a:ext uri="{FF2B5EF4-FFF2-40B4-BE49-F238E27FC236}">
                <a16:creationId xmlns:a16="http://schemas.microsoft.com/office/drawing/2014/main" id="{F18CC902-03A0-4EED-A17F-D2CF6BAE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45" y="837874"/>
            <a:ext cx="3497926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thestempedia.com/wp-content/uploads/2019/04/TFT-Draw-Image-Heart.jpg">
            <a:extLst>
              <a:ext uri="{FF2B5EF4-FFF2-40B4-BE49-F238E27FC236}">
                <a16:creationId xmlns:a16="http://schemas.microsoft.com/office/drawing/2014/main" id="{D1A57E59-07C8-4A64-A7E3-1808A3C0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7" y="2894805"/>
            <a:ext cx="349792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s://thestempedia.com/wp-content/uploads/2019/04/TFT-Draw-Image-Thumbs-Up.jpg">
            <a:extLst>
              <a:ext uri="{FF2B5EF4-FFF2-40B4-BE49-F238E27FC236}">
                <a16:creationId xmlns:a16="http://schemas.microsoft.com/office/drawing/2014/main" id="{1569F9B7-1D73-42E3-9B8A-43CBF922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45" y="2905449"/>
            <a:ext cx="349792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8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D590D-FA7D-4423-BCE8-EDE3D9B9E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FDB67E-6F86-45D5-982A-EAF37273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Predefined Shapes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502F9-100D-42DF-B540-BC8B4BBC0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22" name="Picture 2" descr="https://thestempedia.com/wp-content/uploads/2019/04/TFT-Draw-Image-Goggles.jpg">
            <a:extLst>
              <a:ext uri="{FF2B5EF4-FFF2-40B4-BE49-F238E27FC236}">
                <a16:creationId xmlns:a16="http://schemas.microsoft.com/office/drawing/2014/main" id="{70CDF49B-BD36-4FE4-AF3B-FA54C9F4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7" y="837874"/>
            <a:ext cx="349792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thestempedia.com/wp-content/uploads/2019/04/TFT-Draw-Image-Love.jpg">
            <a:extLst>
              <a:ext uri="{FF2B5EF4-FFF2-40B4-BE49-F238E27FC236}">
                <a16:creationId xmlns:a16="http://schemas.microsoft.com/office/drawing/2014/main" id="{83E01CEF-7964-4A73-8BD4-32F21F54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25" y="848517"/>
            <a:ext cx="349792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thestempedia.com/wp-content/uploads/2019/04/TFT-Draw-Image-Tongue.jpg">
            <a:extLst>
              <a:ext uri="{FF2B5EF4-FFF2-40B4-BE49-F238E27FC236}">
                <a16:creationId xmlns:a16="http://schemas.microsoft.com/office/drawing/2014/main" id="{DA920194-4EE4-43F6-B54E-3BE2B7C3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61" y="2967734"/>
            <a:ext cx="349792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7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D590D-FA7D-4423-BCE8-EDE3D9B9E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FDB67E-6F86-45D5-982A-EAF37273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Predefined Shapes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502F9-100D-42DF-B540-BC8B4BBC0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1746" name="Picture 2" descr="https://thestempedia.com/wp-content/uploads/2019/04/TFT-Draw-Image-Cry.jpg">
            <a:extLst>
              <a:ext uri="{FF2B5EF4-FFF2-40B4-BE49-F238E27FC236}">
                <a16:creationId xmlns:a16="http://schemas.microsoft.com/office/drawing/2014/main" id="{6346D884-827C-482D-A4E0-10F38A90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2" y="921445"/>
            <a:ext cx="3497930" cy="20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thestempedia.com/wp-content/uploads/2019/04/TFT-Draw-Image-Sad.jpg">
            <a:extLst>
              <a:ext uri="{FF2B5EF4-FFF2-40B4-BE49-F238E27FC236}">
                <a16:creationId xmlns:a16="http://schemas.microsoft.com/office/drawing/2014/main" id="{4257A588-4B3B-4AD2-85A7-A308345D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22" y="921445"/>
            <a:ext cx="349792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s://thestempedia.com/wp-content/uploads/2019/04/TFT-Draw-Image-Wow.jpg">
            <a:extLst>
              <a:ext uri="{FF2B5EF4-FFF2-40B4-BE49-F238E27FC236}">
                <a16:creationId xmlns:a16="http://schemas.microsoft.com/office/drawing/2014/main" id="{FE6897AF-70A0-497E-AB8F-998BC5A0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61" y="2967733"/>
            <a:ext cx="349792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3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4F3C3-A860-4B5B-8C51-30B99768C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7F9BA-7645-416B-944A-EC1CA760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Shape Block - Parameters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552D3-C65F-4478-A98A-C40254212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Size of the matrix on the TFT display. We are making a matrix of 20 x 16. Using this option, we can set how big the matrix will display on the screen. </a:t>
            </a:r>
          </a:p>
          <a:p>
            <a:pPr fontAlgn="base"/>
            <a:r>
              <a:rPr lang="en-US" dirty="0"/>
              <a:t>If we set 1 px, then each box will have the width and the height of 1px. </a:t>
            </a:r>
          </a:p>
          <a:p>
            <a:pPr fontAlgn="base"/>
            <a:r>
              <a:rPr lang="en-US" dirty="0"/>
              <a:t>If we set 8 px, then each box will have the width and the height of 8px.</a:t>
            </a:r>
          </a:p>
        </p:txBody>
      </p:sp>
      <p:pic>
        <p:nvPicPr>
          <p:cNvPr id="6" name="Picture 2" descr="https://thestempedia.com/wp-content/uploads/2019/04/TFT-Draw-Image-Eye.jpg">
            <a:extLst>
              <a:ext uri="{FF2B5EF4-FFF2-40B4-BE49-F238E27FC236}">
                <a16:creationId xmlns:a16="http://schemas.microsoft.com/office/drawing/2014/main" id="{D11286DE-A8E4-4C6E-852E-999B7E26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62" y="3156011"/>
            <a:ext cx="3004488" cy="17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4F3C3-A860-4B5B-8C51-30B99768C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7F9BA-7645-416B-944A-EC1CA760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Shape Block - Parameters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552D3-C65F-4478-A98A-C40254212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X position of the top left corner pixel of the matrix from where the matrix will be displayed.</a:t>
            </a:r>
          </a:p>
          <a:p>
            <a:pPr fontAlgn="base"/>
            <a:r>
              <a:rPr lang="en-US" dirty="0"/>
              <a:t>Y position of the top left corner pixel of the matrix from where the matrix will be displayed.</a:t>
            </a:r>
          </a:p>
        </p:txBody>
      </p:sp>
      <p:pic>
        <p:nvPicPr>
          <p:cNvPr id="32770" name="Picture 2" descr="https://thestempedia.com/wp-content/uploads/2019/04/TFT-Draw-Image-Change-Position.jpg">
            <a:extLst>
              <a:ext uri="{FF2B5EF4-FFF2-40B4-BE49-F238E27FC236}">
                <a16:creationId xmlns:a16="http://schemas.microsoft.com/office/drawing/2014/main" id="{C7697012-B7AF-40DC-B97B-7FED0436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75" y="2374851"/>
            <a:ext cx="4686300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6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4F3C3-A860-4B5B-8C51-30B99768C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7F9BA-7645-416B-944A-EC1CA760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Shape Block - Parameters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552D3-C65F-4478-A98A-C40254212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The primary color of the shape. All boxes colored white in the matrix will be displayed with this color.</a:t>
            </a:r>
          </a:p>
        </p:txBody>
      </p:sp>
      <p:pic>
        <p:nvPicPr>
          <p:cNvPr id="33794" name="Picture 2" descr="https://thestempedia.com/wp-content/uploads/2019/04/TFT-Draw-Image-Change-Colour.jpg">
            <a:extLst>
              <a:ext uri="{FF2B5EF4-FFF2-40B4-BE49-F238E27FC236}">
                <a16:creationId xmlns:a16="http://schemas.microsoft.com/office/drawing/2014/main" id="{8450FAF7-DE38-40BB-820B-E1E72806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781302"/>
            <a:ext cx="4686301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1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4F3C3-A860-4B5B-8C51-30B99768C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7F9BA-7645-416B-944A-EC1CA760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Shape Block - Parameters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552D3-C65F-4478-A98A-C40254212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The background color of the shape. All boxes colored dark red in the matrix will be displayed with this color.</a:t>
            </a:r>
          </a:p>
        </p:txBody>
      </p:sp>
      <p:pic>
        <p:nvPicPr>
          <p:cNvPr id="34818" name="Picture 2" descr="https://thestempedia.com/wp-content/uploads/2019/04/TFT-Draw-Image-Change-Background-Color.jpg">
            <a:extLst>
              <a:ext uri="{FF2B5EF4-FFF2-40B4-BE49-F238E27FC236}">
                <a16:creationId xmlns:a16="http://schemas.microsoft.com/office/drawing/2014/main" id="{E3E271AA-ACDE-497A-9D36-C55F1505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74" y="1743202"/>
            <a:ext cx="4686301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4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7D72B8-10D1-4638-A11E-92DC2E17E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Activity: Character Animation on Display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A5760-63A9-48B1-915C-30DEC3671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34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37E35-BAD6-445F-8881-229C1DA338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44D08-22B6-4259-9DF7-86DE6EB0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Character Animation on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7A31C-7395-4E6C-BE0E-416AA5F3E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this activity you will make a smiled face go up, down, left and right using keyboard keys.</a:t>
            </a:r>
          </a:p>
          <a:p>
            <a:r>
              <a:rPr lang="en-IN" dirty="0"/>
              <a:t>Make 2 variables to track X and Y coordinates of the character.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929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37E35-BAD6-445F-8881-229C1DA338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44D08-22B6-4259-9DF7-86DE6EB0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Smile Animation on Display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B84A0-B8BC-4788-9105-78762A44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55" y="748132"/>
            <a:ext cx="4231045" cy="44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6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 Display Extension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59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7D68D-EEB7-4EE9-A6AA-0FF43A76C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45F11-648D-4AD5-93C8-FD21CD86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evive Display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860C8-D1CE-4A0E-B584-C01A37FB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evive Display Extension allows you to control the display on evive screen (change </a:t>
            </a:r>
            <a:r>
              <a:rPr lang="en-US" dirty="0" err="1"/>
              <a:t>colour</a:t>
            </a:r>
            <a:r>
              <a:rPr lang="en-US" dirty="0"/>
              <a:t>, font size, and font </a:t>
            </a:r>
            <a:r>
              <a:rPr lang="en-US" dirty="0" err="1"/>
              <a:t>colour</a:t>
            </a:r>
            <a:r>
              <a:rPr lang="en-US" dirty="0"/>
              <a:t>), draw shapes, write text, and display values on the screen.</a:t>
            </a:r>
            <a:endParaRPr lang="en-IN" dirty="0"/>
          </a:p>
        </p:txBody>
      </p:sp>
      <p:pic>
        <p:nvPicPr>
          <p:cNvPr id="5124" name="Picture 4" descr="evive Display Extension">
            <a:extLst>
              <a:ext uri="{FF2B5EF4-FFF2-40B4-BE49-F238E27FC236}">
                <a16:creationId xmlns:a16="http://schemas.microsoft.com/office/drawing/2014/main" id="{BA7C3658-1C0D-4B01-8BA2-DE81E61B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25" y="2362461"/>
            <a:ext cx="4114800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 Display Extension: Shape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842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Shape 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Display () of size () px at position (), (), color () &amp; background () </a:t>
            </a:r>
            <a:r>
              <a:rPr lang="en-US" dirty="0"/>
              <a:t>block is used to draw characters and symbols on evive TFT Display. </a:t>
            </a:r>
          </a:p>
          <a:p>
            <a:r>
              <a:rPr lang="en-US" dirty="0"/>
              <a:t>The matrix size for the block is 20 horizontally and 16 vertically. </a:t>
            </a:r>
          </a:p>
        </p:txBody>
      </p:sp>
      <p:pic>
        <p:nvPicPr>
          <p:cNvPr id="6156" name="Picture 12" descr="https://thestempedia.com/wp-content/uploads/2019/04/display-Matrix.png">
            <a:extLst>
              <a:ext uri="{FF2B5EF4-FFF2-40B4-BE49-F238E27FC236}">
                <a16:creationId xmlns:a16="http://schemas.microsoft.com/office/drawing/2014/main" id="{38A52509-A7C3-4A9B-AA53-042D2A24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2374361"/>
            <a:ext cx="4151312" cy="25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8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4F3C3-A860-4B5B-8C51-30B99768C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7F9BA-7645-416B-944A-EC1CA760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Shape Block - Parameters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552D3-C65F-4478-A98A-C40254212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7050" indent="-457200">
              <a:buFont typeface="+mj-lt"/>
              <a:buAutoNum type="arabicPeriod"/>
            </a:pPr>
            <a:r>
              <a:rPr lang="en-US" dirty="0"/>
              <a:t>The matrix having 20 x 16 boxes. You can either enable or disable a particular box by clicking on the box. If the box is enabled, its color is white, else the color is dark red. You can draw any shape using this.</a:t>
            </a:r>
            <a:endParaRPr lang="en-IN" dirty="0"/>
          </a:p>
        </p:txBody>
      </p:sp>
      <p:pic>
        <p:nvPicPr>
          <p:cNvPr id="27650" name="Picture 2" descr="https://thestempedia.com/wp-content/uploads/2019/04/TFT-Draw-Image-Original.jpg">
            <a:extLst>
              <a:ext uri="{FF2B5EF4-FFF2-40B4-BE49-F238E27FC236}">
                <a16:creationId xmlns:a16="http://schemas.microsoft.com/office/drawing/2014/main" id="{772A7968-CED1-4614-A928-6A61B355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00" y="2302168"/>
            <a:ext cx="4464050" cy="26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62801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484</Words>
  <Application>Microsoft Office PowerPoint</Application>
  <PresentationFormat>On-screen Show (16:9)</PresentationFormat>
  <Paragraphs>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Sniglet</vt:lpstr>
      <vt:lpstr>Dosis</vt:lpstr>
      <vt:lpstr>Arial</vt:lpstr>
      <vt:lpstr>1_Friar template</vt:lpstr>
      <vt:lpstr>Physical Computing evive Display – Animating Shapes</vt:lpstr>
      <vt:lpstr>PowerPoint Presentation</vt:lpstr>
      <vt:lpstr>evive Display Extension</vt:lpstr>
      <vt:lpstr>PowerPoint Presentation</vt:lpstr>
      <vt:lpstr>Interfacing evive with PictoBlox</vt:lpstr>
      <vt:lpstr>Interfacing evive with PictoBlox</vt:lpstr>
      <vt:lpstr>Upload Firmware</vt:lpstr>
      <vt:lpstr>Shape Block</vt:lpstr>
      <vt:lpstr>Shape Block - Parameters</vt:lpstr>
      <vt:lpstr>Predefined Shapes</vt:lpstr>
      <vt:lpstr>Predefined Shapes</vt:lpstr>
      <vt:lpstr>Predefined Shapes</vt:lpstr>
      <vt:lpstr>Shape Block - Parameters</vt:lpstr>
      <vt:lpstr>Shape Block - Parameters</vt:lpstr>
      <vt:lpstr>Shape Block - Parameters</vt:lpstr>
      <vt:lpstr>Shape Block - Parameters</vt:lpstr>
      <vt:lpstr>PowerPoint Presentation</vt:lpstr>
      <vt:lpstr>Character Animation on Display</vt:lpstr>
      <vt:lpstr>Smile Animation on Display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Computing - Animating Shapes</dc:title>
  <dc:creator>contact@thestempedia.com</dc:creator>
  <cp:lastModifiedBy>Ravinder Bidhan</cp:lastModifiedBy>
  <cp:revision>210</cp:revision>
  <dcterms:modified xsi:type="dcterms:W3CDTF">2020-03-30T15:12:20Z</dcterms:modified>
</cp:coreProperties>
</file>