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8.gif" ContentType="image/gif"/>
  <Override PartName="/ppt/media/image15.jpeg" ContentType="image/jpeg"/>
  <Override PartName="/ppt/media/image17.gif" ContentType="image/gif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3.wmf" ContentType="image/x-wmf"/>
  <Override PartName="/ppt/media/image2.wmf" ContentType="image/x-wmf"/>
  <Override PartName="/ppt/media/image8.jpeg" ContentType="image/jpeg"/>
  <Override PartName="/ppt/media/image1.wmf" ContentType="image/x-wmf"/>
  <Override PartName="/ppt/media/image16.jpeg" ContentType="image/jpeg"/>
  <Override PartName="/ppt/media/image5.png" ContentType="image/png"/>
  <Override PartName="/ppt/media/image10.png" ContentType="image/png"/>
  <Override PartName="/ppt/media/image4.wmf" ContentType="image/x-wmf"/>
  <Override PartName="/ppt/media/image7.gif" ContentType="image/gif"/>
  <Override PartName="/ppt/media/image6.png" ContentType="image/png"/>
  <Override PartName="/ppt/media/image9.gif" ContentType="image/gi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495440" y="1184400"/>
            <a:ext cx="6152760" cy="11595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" name="Group 2"/>
          <p:cNvGrpSpPr/>
          <p:nvPr/>
        </p:nvGrpSpPr>
        <p:grpSpPr>
          <a:xfrm>
            <a:off x="-58320" y="3053160"/>
            <a:ext cx="9296280" cy="2185920"/>
            <a:chOff x="-58320" y="3053160"/>
            <a:chExt cx="9296280" cy="2185920"/>
          </a:xfrm>
        </p:grpSpPr>
        <p:sp>
          <p:nvSpPr>
            <p:cNvPr id="2" name="CustomShape 3"/>
            <p:cNvSpPr/>
            <p:nvPr/>
          </p:nvSpPr>
          <p:spPr>
            <a:xfrm>
              <a:off x="723600" y="4219920"/>
              <a:ext cx="794520" cy="985320"/>
            </a:xfrm>
            <a:custGeom>
              <a:avLst/>
              <a:gdLst/>
              <a:ahLst/>
              <a:rect l="l" t="t" r="r" b="b"/>
              <a:pathLst>
                <a:path w="15884" h="19698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-58320" y="3053160"/>
              <a:ext cx="781560" cy="889920"/>
            </a:xfrm>
            <a:custGeom>
              <a:avLst/>
              <a:gdLst/>
              <a:ah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025160" y="3422520"/>
              <a:ext cx="370440" cy="809280"/>
            </a:xfrm>
            <a:custGeom>
              <a:avLst/>
              <a:gdLst/>
              <a:ah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3078000" y="3128400"/>
              <a:ext cx="730440" cy="895320"/>
            </a:xfrm>
            <a:custGeom>
              <a:avLst/>
              <a:gdLst/>
              <a:ah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5401800" y="3285720"/>
              <a:ext cx="805680" cy="750600"/>
            </a:xfrm>
            <a:custGeom>
              <a:avLst/>
              <a:gdLst/>
              <a:ah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8364600" y="3346920"/>
              <a:ext cx="873360" cy="599760"/>
            </a:xfrm>
            <a:custGeom>
              <a:avLst/>
              <a:gdLst/>
              <a:ah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51120" y="3125520"/>
              <a:ext cx="657000" cy="678960"/>
            </a:xfrm>
            <a:custGeom>
              <a:avLst/>
              <a:gdLst/>
              <a:ah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4419720" y="3994920"/>
              <a:ext cx="919440" cy="950400"/>
            </a:xfrm>
            <a:custGeom>
              <a:avLst/>
              <a:gdLst/>
              <a:ahLst/>
              <a:rect l="l" t="t" r="r" b="b"/>
              <a:pathLst>
                <a:path w="18378" h="19002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44920" y="4036680"/>
              <a:ext cx="889920" cy="706320"/>
            </a:xfrm>
            <a:custGeom>
              <a:avLst/>
              <a:gdLst/>
              <a:ah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116440" y="3186000"/>
              <a:ext cx="829440" cy="779760"/>
            </a:xfrm>
            <a:custGeom>
              <a:avLst/>
              <a:gdLst/>
              <a:ahLst/>
              <a:rect l="l" t="t" r="r" b="b"/>
              <a:pathLst>
                <a:path w="16581" h="1559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1347480" y="3186000"/>
              <a:ext cx="598680" cy="706320"/>
            </a:xfrm>
            <a:custGeom>
              <a:avLst/>
              <a:gdLst/>
              <a:ah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681640" y="4813560"/>
              <a:ext cx="816480" cy="313560"/>
            </a:xfrm>
            <a:custGeom>
              <a:avLst/>
              <a:gdLst/>
              <a:ah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7146360" y="4508640"/>
              <a:ext cx="1040400" cy="730440"/>
            </a:xfrm>
            <a:custGeom>
              <a:avLst/>
              <a:gdLst/>
              <a:ah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146360" y="3104280"/>
              <a:ext cx="684360" cy="721080"/>
            </a:xfrm>
            <a:custGeom>
              <a:avLst/>
              <a:gdLst/>
              <a:ah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5262120" y="4729680"/>
              <a:ext cx="524520" cy="372240"/>
            </a:xfrm>
            <a:custGeom>
              <a:avLst/>
              <a:gdLst/>
              <a:ah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376480" y="4728960"/>
              <a:ext cx="508320" cy="324720"/>
            </a:xfrm>
            <a:custGeom>
              <a:avLst/>
              <a:gdLst/>
              <a:ah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08800" y="4429440"/>
              <a:ext cx="570600" cy="567000"/>
            </a:xfrm>
            <a:custGeom>
              <a:avLst/>
              <a:gdLst/>
              <a:ahLst/>
              <a:rect l="l" t="t" r="r" b="b"/>
              <a:pathLst>
                <a:path w="11409" h="11336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7975440" y="3053160"/>
              <a:ext cx="541080" cy="678960"/>
            </a:xfrm>
            <a:custGeom>
              <a:avLst/>
              <a:gdLst/>
              <a:ah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570680" y="4028400"/>
              <a:ext cx="734040" cy="722880"/>
            </a:xfrm>
            <a:custGeom>
              <a:avLst/>
              <a:gdLst/>
              <a:ah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246960" y="4095000"/>
              <a:ext cx="275040" cy="243720"/>
            </a:xfrm>
            <a:custGeom>
              <a:avLst/>
              <a:gdLst/>
              <a:ahLst/>
              <a:rect l="l" t="t" r="r" b="b"/>
              <a:pathLst>
                <a:path w="5504" h="488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516880" y="4082760"/>
              <a:ext cx="689760" cy="510120"/>
            </a:xfrm>
            <a:custGeom>
              <a:avLst/>
              <a:gdLst/>
              <a:ah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59680" y="3417480"/>
              <a:ext cx="317160" cy="658800"/>
            </a:xfrm>
            <a:custGeom>
              <a:avLst/>
              <a:gdLst/>
              <a:ah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 rot="1920600">
              <a:off x="5707080" y="4213800"/>
              <a:ext cx="884520" cy="750600"/>
            </a:xfrm>
            <a:custGeom>
              <a:avLst/>
              <a:gdLst/>
              <a:ah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 rot="18103200">
              <a:off x="115560" y="4509720"/>
              <a:ext cx="537480" cy="464040"/>
            </a:xfrm>
            <a:custGeom>
              <a:avLst/>
              <a:gdLst/>
              <a:ahLst/>
              <a:rect l="l" t="t" r="r" b="b"/>
              <a:pathLst>
                <a:path w="10748" h="9281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7"/>
            <p:cNvSpPr/>
            <p:nvPr/>
          </p:nvSpPr>
          <p:spPr>
            <a:xfrm>
              <a:off x="7518240" y="3966480"/>
              <a:ext cx="846000" cy="597960"/>
            </a:xfrm>
            <a:custGeom>
              <a:avLst/>
              <a:gdLst/>
              <a:ah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CustomShape 28"/>
            <p:cNvSpPr/>
            <p:nvPr/>
          </p:nvSpPr>
          <p:spPr>
            <a:xfrm rot="16200000">
              <a:off x="6496560" y="3021840"/>
              <a:ext cx="493560" cy="631080"/>
            </a:xfrm>
            <a:custGeom>
              <a:avLst/>
              <a:gdLst/>
              <a:ah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9"/>
            <p:cNvSpPr/>
            <p:nvPr/>
          </p:nvSpPr>
          <p:spPr>
            <a:xfrm>
              <a:off x="6453360" y="3705840"/>
              <a:ext cx="666000" cy="752400"/>
            </a:xfrm>
            <a:custGeom>
              <a:avLst/>
              <a:gdLst/>
              <a:ah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30"/>
            <p:cNvSpPr/>
            <p:nvPr/>
          </p:nvSpPr>
          <p:spPr>
            <a:xfrm>
              <a:off x="1865880" y="4743000"/>
              <a:ext cx="680760" cy="455040"/>
            </a:xfrm>
            <a:custGeom>
              <a:avLst/>
              <a:gdLst/>
              <a:ah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31"/>
            <p:cNvSpPr/>
            <p:nvPr/>
          </p:nvSpPr>
          <p:spPr>
            <a:xfrm>
              <a:off x="6669720" y="4614480"/>
              <a:ext cx="308160" cy="330120"/>
            </a:xfrm>
            <a:custGeom>
              <a:avLst/>
              <a:gdLst/>
              <a:ah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1" name="Picture 33" descr=""/>
          <p:cNvPicPr/>
          <p:nvPr/>
        </p:nvPicPr>
        <p:blipFill>
          <a:blip r:embed="rId2"/>
          <a:stretch/>
        </p:blipFill>
        <p:spPr>
          <a:xfrm>
            <a:off x="767952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32" name="PlaceHolder 3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2159280" y="2161800"/>
            <a:ext cx="4825080" cy="8197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/>
          </p:nvPr>
        </p:nvSpPr>
        <p:spPr>
          <a:xfrm>
            <a:off x="4297680" y="4853160"/>
            <a:ext cx="548280" cy="2898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DD0C649C-55A3-4011-BF2B-9D792287DA33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7027560" y="3078720"/>
            <a:ext cx="2210400" cy="2203920"/>
            <a:chOff x="7027560" y="3078720"/>
            <a:chExt cx="2210400" cy="2203920"/>
          </a:xfrm>
        </p:grpSpPr>
        <p:sp>
          <p:nvSpPr>
            <p:cNvPr id="72" name="CustomShape 4"/>
            <p:cNvSpPr/>
            <p:nvPr/>
          </p:nvSpPr>
          <p:spPr>
            <a:xfrm>
              <a:off x="8817840" y="3439800"/>
              <a:ext cx="413640" cy="507240"/>
            </a:xfrm>
            <a:custGeom>
              <a:avLst/>
              <a:gdLst/>
              <a:ah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8742960" y="4166640"/>
              <a:ext cx="495000" cy="339840"/>
            </a:xfrm>
            <a:custGeom>
              <a:avLst/>
              <a:gdLst/>
              <a:ah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8052480" y="4825440"/>
              <a:ext cx="589680" cy="413640"/>
            </a:xfrm>
            <a:custGeom>
              <a:avLst/>
              <a:gdLst/>
              <a:ah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8052480" y="4132440"/>
              <a:ext cx="387720" cy="408600"/>
            </a:xfrm>
            <a:custGeom>
              <a:avLst/>
              <a:gdLst/>
              <a:ah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430760" y="4873320"/>
              <a:ext cx="297360" cy="210960"/>
            </a:xfrm>
            <a:custGeom>
              <a:avLst/>
              <a:gdLst/>
              <a:ah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8749800" y="4950000"/>
              <a:ext cx="288000" cy="183960"/>
            </a:xfrm>
            <a:custGeom>
              <a:avLst/>
              <a:gdLst/>
              <a:ah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8522280" y="4000320"/>
              <a:ext cx="306720" cy="384840"/>
            </a:xfrm>
            <a:custGeom>
              <a:avLst/>
              <a:gdLst/>
              <a:ah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8829360" y="4583880"/>
              <a:ext cx="390960" cy="289080"/>
            </a:xfrm>
            <a:custGeom>
              <a:avLst/>
              <a:gdLst/>
              <a:ah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 rot="19173600">
              <a:off x="7110000" y="4876920"/>
              <a:ext cx="279720" cy="357480"/>
            </a:xfrm>
            <a:custGeom>
              <a:avLst/>
              <a:gdLst/>
              <a:ah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7659720" y="4370040"/>
              <a:ext cx="377280" cy="426240"/>
            </a:xfrm>
            <a:custGeom>
              <a:avLst/>
              <a:gdLst/>
              <a:ah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4"/>
            <p:cNvSpPr/>
            <p:nvPr/>
          </p:nvSpPr>
          <p:spPr>
            <a:xfrm>
              <a:off x="8797680" y="3078720"/>
              <a:ext cx="385560" cy="257760"/>
            </a:xfrm>
            <a:custGeom>
              <a:avLst/>
              <a:gdLst/>
              <a:ah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5"/>
            <p:cNvSpPr/>
            <p:nvPr/>
          </p:nvSpPr>
          <p:spPr>
            <a:xfrm>
              <a:off x="7782480" y="4885200"/>
              <a:ext cx="174600" cy="186840"/>
            </a:xfrm>
            <a:custGeom>
              <a:avLst/>
              <a:gdLst/>
              <a:ah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8394120" y="4464720"/>
              <a:ext cx="339120" cy="400320"/>
            </a:xfrm>
            <a:custGeom>
              <a:avLst/>
              <a:gdLst/>
              <a:ah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5" name="Group 17"/>
          <p:cNvGrpSpPr/>
          <p:nvPr/>
        </p:nvGrpSpPr>
        <p:grpSpPr>
          <a:xfrm>
            <a:off x="-35280" y="3367080"/>
            <a:ext cx="1951920" cy="1906560"/>
            <a:chOff x="-35280" y="3367080"/>
            <a:chExt cx="1951920" cy="1906560"/>
          </a:xfrm>
        </p:grpSpPr>
        <p:sp>
          <p:nvSpPr>
            <p:cNvPr id="86" name="CustomShape 18"/>
            <p:cNvSpPr/>
            <p:nvPr/>
          </p:nvSpPr>
          <p:spPr>
            <a:xfrm>
              <a:off x="-35280" y="3367080"/>
              <a:ext cx="442800" cy="504360"/>
            </a:xfrm>
            <a:custGeom>
              <a:avLst/>
              <a:gdLst/>
              <a:ah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700560" y="4557600"/>
              <a:ext cx="504360" cy="400320"/>
            </a:xfrm>
            <a:custGeom>
              <a:avLst/>
              <a:gdLst/>
              <a:ah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721080" y="4997880"/>
              <a:ext cx="462600" cy="177480"/>
            </a:xfrm>
            <a:custGeom>
              <a:avLst/>
              <a:gdLst/>
              <a:ah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1333440" y="4678560"/>
              <a:ext cx="306720" cy="384840"/>
            </a:xfrm>
            <a:custGeom>
              <a:avLst/>
              <a:gdLst/>
              <a:ah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1800" y="4552920"/>
              <a:ext cx="415800" cy="409680"/>
            </a:xfrm>
            <a:custGeom>
              <a:avLst/>
              <a:gdLst/>
              <a:ah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525680" y="4911480"/>
              <a:ext cx="390960" cy="289080"/>
            </a:xfrm>
            <a:custGeom>
              <a:avLst/>
              <a:gdLst/>
              <a:ah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2880" y="4900320"/>
              <a:ext cx="179640" cy="373320"/>
            </a:xfrm>
            <a:custGeom>
              <a:avLst/>
              <a:gdLst/>
              <a:ah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448560" y="4138200"/>
              <a:ext cx="479160" cy="338760"/>
            </a:xfrm>
            <a:custGeom>
              <a:avLst/>
              <a:gdLst/>
              <a:ah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258840" y="4957920"/>
              <a:ext cx="385560" cy="257760"/>
            </a:xfrm>
            <a:custGeom>
              <a:avLst/>
              <a:gdLst/>
              <a:ah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27"/>
            <p:cNvSpPr/>
            <p:nvPr/>
          </p:nvSpPr>
          <p:spPr>
            <a:xfrm>
              <a:off x="-6480" y="3928680"/>
              <a:ext cx="413640" cy="507240"/>
            </a:xfrm>
            <a:custGeom>
              <a:avLst/>
              <a:gdLst/>
              <a:ah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6" name="Group 28"/>
          <p:cNvGrpSpPr/>
          <p:nvPr/>
        </p:nvGrpSpPr>
        <p:grpSpPr>
          <a:xfrm>
            <a:off x="-185760" y="-57240"/>
            <a:ext cx="1877400" cy="1945440"/>
            <a:chOff x="-185760" y="-57240"/>
            <a:chExt cx="1877400" cy="1945440"/>
          </a:xfrm>
        </p:grpSpPr>
        <p:sp>
          <p:nvSpPr>
            <p:cNvPr id="97" name="CustomShape 29"/>
            <p:cNvSpPr/>
            <p:nvPr/>
          </p:nvSpPr>
          <p:spPr>
            <a:xfrm>
              <a:off x="-77040" y="1487880"/>
              <a:ext cx="339120" cy="400320"/>
            </a:xfrm>
            <a:custGeom>
              <a:avLst/>
              <a:gdLst/>
              <a:ah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30"/>
            <p:cNvSpPr/>
            <p:nvPr/>
          </p:nvSpPr>
          <p:spPr>
            <a:xfrm>
              <a:off x="347040" y="608760"/>
              <a:ext cx="209880" cy="458640"/>
            </a:xfrm>
            <a:custGeom>
              <a:avLst/>
              <a:gdLst/>
              <a:ah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31"/>
            <p:cNvSpPr/>
            <p:nvPr/>
          </p:nvSpPr>
          <p:spPr>
            <a:xfrm>
              <a:off x="645120" y="356040"/>
              <a:ext cx="413640" cy="507240"/>
            </a:xfrm>
            <a:custGeom>
              <a:avLst/>
              <a:gdLst/>
              <a:ah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32"/>
            <p:cNvSpPr/>
            <p:nvPr/>
          </p:nvSpPr>
          <p:spPr>
            <a:xfrm>
              <a:off x="0" y="1013400"/>
              <a:ext cx="372240" cy="384480"/>
            </a:xfrm>
            <a:custGeom>
              <a:avLst/>
              <a:gdLst/>
              <a:ah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33"/>
            <p:cNvSpPr/>
            <p:nvPr/>
          </p:nvSpPr>
          <p:spPr>
            <a:xfrm>
              <a:off x="-185760" y="9000"/>
              <a:ext cx="589680" cy="413640"/>
            </a:xfrm>
            <a:custGeom>
              <a:avLst/>
              <a:gdLst/>
              <a:ah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34"/>
            <p:cNvSpPr/>
            <p:nvPr/>
          </p:nvSpPr>
          <p:spPr>
            <a:xfrm>
              <a:off x="1403640" y="11520"/>
              <a:ext cx="288000" cy="183960"/>
            </a:xfrm>
            <a:custGeom>
              <a:avLst/>
              <a:gdLst/>
              <a:ah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35"/>
            <p:cNvSpPr/>
            <p:nvPr/>
          </p:nvSpPr>
          <p:spPr>
            <a:xfrm>
              <a:off x="956160" y="-57240"/>
              <a:ext cx="323280" cy="321120"/>
            </a:xfrm>
            <a:custGeom>
              <a:avLst/>
              <a:gdLst/>
              <a:ahLst/>
              <a:rect l="l" t="t" r="r" b="b"/>
              <a:pathLst>
                <a:path w="11409" h="11336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CustomShape 36"/>
            <p:cNvSpPr/>
            <p:nvPr/>
          </p:nvSpPr>
          <p:spPr>
            <a:xfrm>
              <a:off x="506160" y="8280"/>
              <a:ext cx="179640" cy="373320"/>
            </a:xfrm>
            <a:custGeom>
              <a:avLst/>
              <a:gdLst/>
              <a:ah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37"/>
            <p:cNvSpPr/>
            <p:nvPr/>
          </p:nvSpPr>
          <p:spPr>
            <a:xfrm>
              <a:off x="82080" y="594000"/>
              <a:ext cx="174600" cy="186840"/>
            </a:xfrm>
            <a:custGeom>
              <a:avLst/>
              <a:gdLst/>
              <a:ah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" name="Group 38"/>
          <p:cNvGrpSpPr/>
          <p:nvPr/>
        </p:nvGrpSpPr>
        <p:grpSpPr>
          <a:xfrm>
            <a:off x="7302960" y="-294480"/>
            <a:ext cx="1875960" cy="2006640"/>
            <a:chOff x="7302960" y="-294480"/>
            <a:chExt cx="1875960" cy="2006640"/>
          </a:xfrm>
        </p:grpSpPr>
        <p:sp>
          <p:nvSpPr>
            <p:cNvPr id="107" name="CustomShape 39"/>
            <p:cNvSpPr/>
            <p:nvPr/>
          </p:nvSpPr>
          <p:spPr>
            <a:xfrm>
              <a:off x="7302960" y="-294480"/>
              <a:ext cx="450360" cy="558360"/>
            </a:xfrm>
            <a:custGeom>
              <a:avLst/>
              <a:gdLst/>
              <a:ahLst/>
              <a:rect l="l" t="t" r="r" b="b"/>
              <a:pathLst>
                <a:path w="15884" h="19698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40"/>
            <p:cNvSpPr/>
            <p:nvPr/>
          </p:nvSpPr>
          <p:spPr>
            <a:xfrm>
              <a:off x="8964000" y="1338840"/>
              <a:ext cx="179640" cy="373320"/>
            </a:xfrm>
            <a:custGeom>
              <a:avLst/>
              <a:gdLst/>
              <a:ah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41"/>
            <p:cNvSpPr/>
            <p:nvPr/>
          </p:nvSpPr>
          <p:spPr>
            <a:xfrm>
              <a:off x="8318880" y="-29880"/>
              <a:ext cx="456480" cy="425160"/>
            </a:xfrm>
            <a:custGeom>
              <a:avLst/>
              <a:gdLst/>
              <a:ah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42"/>
            <p:cNvSpPr/>
            <p:nvPr/>
          </p:nvSpPr>
          <p:spPr>
            <a:xfrm>
              <a:off x="7841880" y="-100800"/>
              <a:ext cx="387720" cy="408600"/>
            </a:xfrm>
            <a:custGeom>
              <a:avLst/>
              <a:gdLst/>
              <a:ah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43"/>
            <p:cNvSpPr/>
            <p:nvPr/>
          </p:nvSpPr>
          <p:spPr>
            <a:xfrm rot="1920600">
              <a:off x="8225640" y="625320"/>
              <a:ext cx="501120" cy="425160"/>
            </a:xfrm>
            <a:custGeom>
              <a:avLst/>
              <a:gdLst/>
              <a:ah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44"/>
            <p:cNvSpPr/>
            <p:nvPr/>
          </p:nvSpPr>
          <p:spPr>
            <a:xfrm rot="16200000">
              <a:off x="7995960" y="317160"/>
              <a:ext cx="279720" cy="357480"/>
            </a:xfrm>
            <a:custGeom>
              <a:avLst/>
              <a:gdLst/>
              <a:ah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45"/>
            <p:cNvSpPr/>
            <p:nvPr/>
          </p:nvSpPr>
          <p:spPr>
            <a:xfrm>
              <a:off x="8801640" y="790200"/>
              <a:ext cx="377280" cy="426240"/>
            </a:xfrm>
            <a:custGeom>
              <a:avLst/>
              <a:gdLst/>
              <a:ah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46"/>
            <p:cNvSpPr/>
            <p:nvPr/>
          </p:nvSpPr>
          <p:spPr>
            <a:xfrm>
              <a:off x="8699400" y="1151280"/>
              <a:ext cx="174600" cy="186840"/>
            </a:xfrm>
            <a:custGeom>
              <a:avLst/>
              <a:gdLst/>
              <a:ah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47"/>
            <p:cNvSpPr/>
            <p:nvPr/>
          </p:nvSpPr>
          <p:spPr>
            <a:xfrm>
              <a:off x="8853480" y="192600"/>
              <a:ext cx="209880" cy="458640"/>
            </a:xfrm>
            <a:custGeom>
              <a:avLst/>
              <a:gdLst/>
              <a:ah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16" name="Picture 53" descr=""/>
          <p:cNvPicPr/>
          <p:nvPr/>
        </p:nvPicPr>
        <p:blipFill>
          <a:blip r:embed="rId2"/>
          <a:stretch/>
        </p:blipFill>
        <p:spPr>
          <a:xfrm>
            <a:off x="389880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117" name="PlaceHolder 4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"/>
          <p:cNvGrpSpPr/>
          <p:nvPr/>
        </p:nvGrpSpPr>
        <p:grpSpPr>
          <a:xfrm>
            <a:off x="7443000" y="808920"/>
            <a:ext cx="1795680" cy="4430160"/>
            <a:chOff x="7443000" y="808920"/>
            <a:chExt cx="1795680" cy="4430160"/>
          </a:xfrm>
        </p:grpSpPr>
        <p:sp>
          <p:nvSpPr>
            <p:cNvPr id="155" name="CustomShape 2"/>
            <p:cNvSpPr/>
            <p:nvPr/>
          </p:nvSpPr>
          <p:spPr>
            <a:xfrm>
              <a:off x="8722440" y="2602440"/>
              <a:ext cx="516240" cy="587880"/>
            </a:xfrm>
            <a:custGeom>
              <a:avLst/>
              <a:gdLst/>
              <a:ah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3"/>
            <p:cNvSpPr/>
            <p:nvPr/>
          </p:nvSpPr>
          <p:spPr>
            <a:xfrm>
              <a:off x="7735320" y="2164680"/>
              <a:ext cx="244800" cy="534600"/>
            </a:xfrm>
            <a:custGeom>
              <a:avLst/>
              <a:gdLst/>
              <a:ah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4"/>
            <p:cNvSpPr/>
            <p:nvPr/>
          </p:nvSpPr>
          <p:spPr>
            <a:xfrm>
              <a:off x="8500680" y="1411560"/>
              <a:ext cx="482400" cy="591480"/>
            </a:xfrm>
            <a:custGeom>
              <a:avLst/>
              <a:gdLst/>
              <a:ah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5"/>
            <p:cNvSpPr/>
            <p:nvPr/>
          </p:nvSpPr>
          <p:spPr>
            <a:xfrm>
              <a:off x="7506000" y="1164240"/>
              <a:ext cx="532080" cy="495720"/>
            </a:xfrm>
            <a:custGeom>
              <a:avLst/>
              <a:gdLst/>
              <a:ah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6"/>
            <p:cNvSpPr/>
            <p:nvPr/>
          </p:nvSpPr>
          <p:spPr>
            <a:xfrm>
              <a:off x="8604720" y="4020480"/>
              <a:ext cx="577080" cy="396360"/>
            </a:xfrm>
            <a:custGeom>
              <a:avLst/>
              <a:gdLst/>
              <a:ah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7"/>
            <p:cNvSpPr/>
            <p:nvPr/>
          </p:nvSpPr>
          <p:spPr>
            <a:xfrm>
              <a:off x="7947360" y="1644480"/>
              <a:ext cx="433800" cy="448560"/>
            </a:xfrm>
            <a:custGeom>
              <a:avLst/>
              <a:gdLst/>
              <a:ah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8"/>
            <p:cNvSpPr/>
            <p:nvPr/>
          </p:nvSpPr>
          <p:spPr>
            <a:xfrm>
              <a:off x="8121960" y="2432880"/>
              <a:ext cx="607320" cy="627840"/>
            </a:xfrm>
            <a:custGeom>
              <a:avLst/>
              <a:gdLst/>
              <a:ahLst/>
              <a:rect l="l" t="t" r="r" b="b"/>
              <a:pathLst>
                <a:path w="18378" h="19002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9"/>
            <p:cNvSpPr/>
            <p:nvPr/>
          </p:nvSpPr>
          <p:spPr>
            <a:xfrm>
              <a:off x="8542800" y="837720"/>
              <a:ext cx="587880" cy="466560"/>
            </a:xfrm>
            <a:custGeom>
              <a:avLst/>
              <a:gdLst/>
              <a:ah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10"/>
            <p:cNvSpPr/>
            <p:nvPr/>
          </p:nvSpPr>
          <p:spPr>
            <a:xfrm>
              <a:off x="8143920" y="1228320"/>
              <a:ext cx="310320" cy="366120"/>
            </a:xfrm>
            <a:custGeom>
              <a:avLst/>
              <a:gdLst/>
              <a:ah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11"/>
            <p:cNvSpPr/>
            <p:nvPr/>
          </p:nvSpPr>
          <p:spPr>
            <a:xfrm>
              <a:off x="8229960" y="2168280"/>
              <a:ext cx="539280" cy="207000"/>
            </a:xfrm>
            <a:custGeom>
              <a:avLst/>
              <a:gdLst/>
              <a:ah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12"/>
            <p:cNvSpPr/>
            <p:nvPr/>
          </p:nvSpPr>
          <p:spPr>
            <a:xfrm>
              <a:off x="7856640" y="4756680"/>
              <a:ext cx="687240" cy="482400"/>
            </a:xfrm>
            <a:custGeom>
              <a:avLst/>
              <a:gdLst/>
              <a:ah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13"/>
            <p:cNvSpPr/>
            <p:nvPr/>
          </p:nvSpPr>
          <p:spPr>
            <a:xfrm>
              <a:off x="7974000" y="3725640"/>
              <a:ext cx="452160" cy="476280"/>
            </a:xfrm>
            <a:custGeom>
              <a:avLst/>
              <a:gdLst/>
              <a:ah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4"/>
            <p:cNvSpPr/>
            <p:nvPr/>
          </p:nvSpPr>
          <p:spPr>
            <a:xfrm>
              <a:off x="8455680" y="3270960"/>
              <a:ext cx="346680" cy="245880"/>
            </a:xfrm>
            <a:custGeom>
              <a:avLst/>
              <a:gdLst/>
              <a:ah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15"/>
            <p:cNvSpPr/>
            <p:nvPr/>
          </p:nvSpPr>
          <p:spPr>
            <a:xfrm>
              <a:off x="8669160" y="4902120"/>
              <a:ext cx="335520" cy="214200"/>
            </a:xfrm>
            <a:custGeom>
              <a:avLst/>
              <a:gdLst/>
              <a:ah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16"/>
            <p:cNvSpPr/>
            <p:nvPr/>
          </p:nvSpPr>
          <p:spPr>
            <a:xfrm>
              <a:off x="8535600" y="3598200"/>
              <a:ext cx="357480" cy="448560"/>
            </a:xfrm>
            <a:custGeom>
              <a:avLst/>
              <a:gdLst/>
              <a:ah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17"/>
            <p:cNvSpPr/>
            <p:nvPr/>
          </p:nvSpPr>
          <p:spPr>
            <a:xfrm>
              <a:off x="7875720" y="3135240"/>
              <a:ext cx="484920" cy="477720"/>
            </a:xfrm>
            <a:custGeom>
              <a:avLst/>
              <a:gdLst/>
              <a:ah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18"/>
            <p:cNvSpPr/>
            <p:nvPr/>
          </p:nvSpPr>
          <p:spPr>
            <a:xfrm>
              <a:off x="7829640" y="2815920"/>
              <a:ext cx="181800" cy="160920"/>
            </a:xfrm>
            <a:custGeom>
              <a:avLst/>
              <a:gdLst/>
              <a:ahLst/>
              <a:rect l="l" t="t" r="r" b="b"/>
              <a:pathLst>
                <a:path w="5504" h="488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19"/>
            <p:cNvSpPr/>
            <p:nvPr/>
          </p:nvSpPr>
          <p:spPr>
            <a:xfrm>
              <a:off x="8574480" y="4475160"/>
              <a:ext cx="455760" cy="336960"/>
            </a:xfrm>
            <a:custGeom>
              <a:avLst/>
              <a:gdLst/>
              <a:ah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20"/>
            <p:cNvSpPr/>
            <p:nvPr/>
          </p:nvSpPr>
          <p:spPr>
            <a:xfrm>
              <a:off x="7562880" y="1868760"/>
              <a:ext cx="209520" cy="435240"/>
            </a:xfrm>
            <a:custGeom>
              <a:avLst/>
              <a:gdLst/>
              <a:ah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21"/>
            <p:cNvSpPr/>
            <p:nvPr/>
          </p:nvSpPr>
          <p:spPr>
            <a:xfrm>
              <a:off x="8038440" y="808920"/>
              <a:ext cx="401040" cy="340200"/>
            </a:xfrm>
            <a:custGeom>
              <a:avLst/>
              <a:gdLst/>
              <a:ah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22"/>
            <p:cNvSpPr/>
            <p:nvPr/>
          </p:nvSpPr>
          <p:spPr>
            <a:xfrm>
              <a:off x="7490160" y="3445560"/>
              <a:ext cx="354960" cy="306360"/>
            </a:xfrm>
            <a:custGeom>
              <a:avLst/>
              <a:gdLst/>
              <a:ahLst/>
              <a:rect l="l" t="t" r="r" b="b"/>
              <a:pathLst>
                <a:path w="10748" h="9281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23"/>
            <p:cNvSpPr/>
            <p:nvPr/>
          </p:nvSpPr>
          <p:spPr>
            <a:xfrm>
              <a:off x="7920720" y="4361400"/>
              <a:ext cx="558720" cy="394920"/>
            </a:xfrm>
            <a:custGeom>
              <a:avLst/>
              <a:gdLst/>
              <a:ah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24"/>
            <p:cNvSpPr/>
            <p:nvPr/>
          </p:nvSpPr>
          <p:spPr>
            <a:xfrm>
              <a:off x="8894880" y="2019240"/>
              <a:ext cx="325800" cy="416880"/>
            </a:xfrm>
            <a:custGeom>
              <a:avLst/>
              <a:gdLst/>
              <a:ah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25"/>
            <p:cNvSpPr/>
            <p:nvPr/>
          </p:nvSpPr>
          <p:spPr>
            <a:xfrm>
              <a:off x="7493760" y="3891960"/>
              <a:ext cx="439920" cy="496800"/>
            </a:xfrm>
            <a:custGeom>
              <a:avLst/>
              <a:gdLst/>
              <a:ah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26"/>
            <p:cNvSpPr/>
            <p:nvPr/>
          </p:nvSpPr>
          <p:spPr>
            <a:xfrm>
              <a:off x="7443000" y="2984760"/>
              <a:ext cx="449640" cy="300600"/>
            </a:xfrm>
            <a:custGeom>
              <a:avLst/>
              <a:gdLst/>
              <a:ah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27"/>
            <p:cNvSpPr/>
            <p:nvPr/>
          </p:nvSpPr>
          <p:spPr>
            <a:xfrm>
              <a:off x="8879040" y="3357000"/>
              <a:ext cx="203400" cy="218160"/>
            </a:xfrm>
            <a:custGeom>
              <a:avLst/>
              <a:gdLst/>
              <a:ah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PlaceHolder 28"/>
          <p:cNvSpPr>
            <a:spLocks noGrp="1"/>
          </p:cNvSpPr>
          <p:nvPr>
            <p:ph type="sldNum"/>
          </p:nvPr>
        </p:nvSpPr>
        <p:spPr>
          <a:xfrm>
            <a:off x="90720" y="4722840"/>
            <a:ext cx="548280" cy="39312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1FE3C2C1-021A-402F-BE55-3A2B62678272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82" name="Picture 38" descr=""/>
          <p:cNvPicPr/>
          <p:nvPr/>
        </p:nvPicPr>
        <p:blipFill>
          <a:blip r:embed="rId2"/>
          <a:stretch/>
        </p:blipFill>
        <p:spPr>
          <a:xfrm>
            <a:off x="767952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183" name="CustomShape 29"/>
          <p:cNvSpPr/>
          <p:nvPr/>
        </p:nvSpPr>
        <p:spPr>
          <a:xfrm>
            <a:off x="850320" y="696960"/>
            <a:ext cx="6037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rgbClr val="a4c2f4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PlaceHolder 30"/>
          <p:cNvSpPr>
            <a:spLocks noGrp="1"/>
          </p:cNvSpPr>
          <p:nvPr>
            <p:ph type="title"/>
          </p:nvPr>
        </p:nvSpPr>
        <p:spPr>
          <a:xfrm>
            <a:off x="748080" y="-109440"/>
            <a:ext cx="6140160" cy="8571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1"/>
          <p:cNvSpPr>
            <a:spLocks noGrp="1"/>
          </p:cNvSpPr>
          <p:nvPr>
            <p:ph type="body"/>
          </p:nvPr>
        </p:nvSpPr>
        <p:spPr>
          <a:xfrm>
            <a:off x="748080" y="837720"/>
            <a:ext cx="6140160" cy="407556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302960" y="-294480"/>
            <a:ext cx="450360" cy="558360"/>
          </a:xfrm>
          <a:custGeom>
            <a:avLst/>
            <a:gdLst/>
            <a:ahLst/>
            <a:rect l="l" t="t" r="r" b="b"/>
            <a:pathLst>
              <a:path w="15884" h="19698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-35280" y="3367080"/>
            <a:ext cx="442800" cy="504360"/>
          </a:xfrm>
          <a:custGeom>
            <a:avLst/>
            <a:gdLst/>
            <a:ahLst/>
            <a:rect l="l" t="t" r="r" b="b"/>
            <a:pathLst>
              <a:path w="15627" h="17792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8817840" y="3439800"/>
            <a:ext cx="413640" cy="507240"/>
          </a:xfrm>
          <a:custGeom>
            <a:avLst/>
            <a:gdLst/>
            <a:ah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8742960" y="4166640"/>
            <a:ext cx="495000" cy="339840"/>
          </a:xfrm>
          <a:custGeom>
            <a:avLst/>
            <a:gdLst/>
            <a:ahLst/>
            <a:rect l="l" t="t" r="r" b="b"/>
            <a:pathLst>
              <a:path w="17461" h="11995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"/>
          <p:cNvSpPr/>
          <p:nvPr/>
        </p:nvSpPr>
        <p:spPr>
          <a:xfrm>
            <a:off x="-77040" y="1487880"/>
            <a:ext cx="339120" cy="400320"/>
          </a:xfrm>
          <a:custGeom>
            <a:avLst/>
            <a:gdLst/>
            <a:ahLst/>
            <a:rect l="l" t="t" r="r" b="b"/>
            <a:pathLst>
              <a:path w="9391" h="11079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6"/>
          <p:cNvSpPr/>
          <p:nvPr/>
        </p:nvSpPr>
        <p:spPr>
          <a:xfrm>
            <a:off x="8052480" y="4825440"/>
            <a:ext cx="589680" cy="413640"/>
          </a:xfrm>
          <a:custGeom>
            <a:avLst/>
            <a:gdLst/>
            <a:ahLst/>
            <a:rect l="l" t="t" r="r" b="b"/>
            <a:pathLst>
              <a:path w="20800" h="146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7"/>
          <p:cNvSpPr/>
          <p:nvPr/>
        </p:nvSpPr>
        <p:spPr>
          <a:xfrm>
            <a:off x="8052480" y="4132440"/>
            <a:ext cx="387720" cy="408600"/>
          </a:xfrm>
          <a:custGeom>
            <a:avLst/>
            <a:gdLst/>
            <a:ahLst/>
            <a:rect l="l" t="t" r="r" b="b"/>
            <a:pathLst>
              <a:path w="13683" h="14417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8"/>
          <p:cNvSpPr/>
          <p:nvPr/>
        </p:nvSpPr>
        <p:spPr>
          <a:xfrm>
            <a:off x="7430760" y="4873320"/>
            <a:ext cx="297360" cy="210960"/>
          </a:xfrm>
          <a:custGeom>
            <a:avLst/>
            <a:gdLst/>
            <a:ahLst/>
            <a:rect l="l" t="t" r="r" b="b"/>
            <a:pathLst>
              <a:path w="10492" h="7447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9"/>
          <p:cNvSpPr/>
          <p:nvPr/>
        </p:nvSpPr>
        <p:spPr>
          <a:xfrm>
            <a:off x="8749800" y="4950000"/>
            <a:ext cx="288000" cy="183960"/>
          </a:xfrm>
          <a:custGeom>
            <a:avLst/>
            <a:gdLst/>
            <a:ahLst/>
            <a:rect l="l" t="t" r="r" b="b"/>
            <a:pathLst>
              <a:path w="10162" h="6494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0"/>
          <p:cNvSpPr/>
          <p:nvPr/>
        </p:nvSpPr>
        <p:spPr>
          <a:xfrm>
            <a:off x="8522280" y="4000320"/>
            <a:ext cx="306720" cy="384840"/>
          </a:xfrm>
          <a:custGeom>
            <a:avLst/>
            <a:gdLst/>
            <a:ahLst/>
            <a:rect l="l" t="t" r="r" b="b"/>
            <a:pathLst>
              <a:path w="10822" h="13574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1"/>
          <p:cNvSpPr/>
          <p:nvPr/>
        </p:nvSpPr>
        <p:spPr>
          <a:xfrm>
            <a:off x="8829360" y="4583880"/>
            <a:ext cx="390960" cy="289080"/>
          </a:xfrm>
          <a:custGeom>
            <a:avLst/>
            <a:gdLst/>
            <a:ahLst/>
            <a:rect l="l" t="t" r="r" b="b"/>
            <a:pathLst>
              <a:path w="13793" h="10199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2"/>
          <p:cNvSpPr/>
          <p:nvPr/>
        </p:nvSpPr>
        <p:spPr>
          <a:xfrm>
            <a:off x="8964000" y="1338840"/>
            <a:ext cx="179640" cy="373320"/>
          </a:xfrm>
          <a:custGeom>
            <a:avLst/>
            <a:gdLst/>
            <a:ah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3"/>
          <p:cNvSpPr/>
          <p:nvPr/>
        </p:nvSpPr>
        <p:spPr>
          <a:xfrm rot="19173600">
            <a:off x="7110000" y="4876920"/>
            <a:ext cx="279720" cy="357480"/>
          </a:xfrm>
          <a:custGeom>
            <a:avLst/>
            <a:gdLst/>
            <a:ahLst/>
            <a:rect l="l" t="t" r="r" b="b"/>
            <a:pathLst>
              <a:path w="9868" h="1262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4"/>
          <p:cNvSpPr/>
          <p:nvPr/>
        </p:nvSpPr>
        <p:spPr>
          <a:xfrm>
            <a:off x="7659720" y="4370040"/>
            <a:ext cx="377280" cy="426240"/>
          </a:xfrm>
          <a:custGeom>
            <a:avLst/>
            <a:gdLst/>
            <a:ahLst/>
            <a:rect l="l" t="t" r="r" b="b"/>
            <a:pathLst>
              <a:path w="13316" h="15041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5"/>
          <p:cNvSpPr/>
          <p:nvPr/>
        </p:nvSpPr>
        <p:spPr>
          <a:xfrm>
            <a:off x="8797680" y="3078720"/>
            <a:ext cx="385560" cy="257760"/>
          </a:xfrm>
          <a:custGeom>
            <a:avLst/>
            <a:gdLst/>
            <a:ahLst/>
            <a:rect l="l" t="t" r="r" b="b"/>
            <a:pathLst>
              <a:path w="13610" h="9098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6"/>
          <p:cNvSpPr/>
          <p:nvPr/>
        </p:nvSpPr>
        <p:spPr>
          <a:xfrm>
            <a:off x="7782480" y="4885200"/>
            <a:ext cx="174600" cy="186840"/>
          </a:xfrm>
          <a:custGeom>
            <a:avLst/>
            <a:gdLst/>
            <a:ah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7"/>
          <p:cNvSpPr/>
          <p:nvPr/>
        </p:nvSpPr>
        <p:spPr>
          <a:xfrm>
            <a:off x="347040" y="608760"/>
            <a:ext cx="209880" cy="458640"/>
          </a:xfrm>
          <a:custGeom>
            <a:avLst/>
            <a:gdLst/>
            <a:ahLst/>
            <a:rect l="l" t="t" r="r" b="b"/>
            <a:pathLst>
              <a:path w="7411" h="16178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8"/>
          <p:cNvSpPr/>
          <p:nvPr/>
        </p:nvSpPr>
        <p:spPr>
          <a:xfrm>
            <a:off x="645120" y="356040"/>
            <a:ext cx="413640" cy="507240"/>
          </a:xfrm>
          <a:custGeom>
            <a:avLst/>
            <a:gdLst/>
            <a:ah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9"/>
          <p:cNvSpPr/>
          <p:nvPr/>
        </p:nvSpPr>
        <p:spPr>
          <a:xfrm>
            <a:off x="8318880" y="-29880"/>
            <a:ext cx="456480" cy="425160"/>
          </a:xfrm>
          <a:custGeom>
            <a:avLst/>
            <a:gdLst/>
            <a:ahLst/>
            <a:rect l="l" t="t" r="r" b="b"/>
            <a:pathLst>
              <a:path w="16105" h="15004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0"/>
          <p:cNvSpPr/>
          <p:nvPr/>
        </p:nvSpPr>
        <p:spPr>
          <a:xfrm>
            <a:off x="0" y="1013400"/>
            <a:ext cx="372240" cy="384480"/>
          </a:xfrm>
          <a:custGeom>
            <a:avLst/>
            <a:gdLst/>
            <a:ahLst/>
            <a:rect l="l" t="t" r="r" b="b"/>
            <a:pathLst>
              <a:path w="13133" h="1357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1"/>
          <p:cNvSpPr/>
          <p:nvPr/>
        </p:nvSpPr>
        <p:spPr>
          <a:xfrm>
            <a:off x="700560" y="4557600"/>
            <a:ext cx="504360" cy="400320"/>
          </a:xfrm>
          <a:custGeom>
            <a:avLst/>
            <a:gdLst/>
            <a:ahLst/>
            <a:rect l="l" t="t" r="r" b="b"/>
            <a:pathLst>
              <a:path w="17792" h="14124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2"/>
          <p:cNvSpPr/>
          <p:nvPr/>
        </p:nvSpPr>
        <p:spPr>
          <a:xfrm>
            <a:off x="721080" y="4997880"/>
            <a:ext cx="462600" cy="177480"/>
          </a:xfrm>
          <a:custGeom>
            <a:avLst/>
            <a:gdLst/>
            <a:ahLst/>
            <a:rect l="l" t="t" r="r" b="b"/>
            <a:pathLst>
              <a:path w="16325" h="6274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3"/>
          <p:cNvSpPr/>
          <p:nvPr/>
        </p:nvSpPr>
        <p:spPr>
          <a:xfrm>
            <a:off x="-185760" y="9000"/>
            <a:ext cx="589680" cy="413640"/>
          </a:xfrm>
          <a:custGeom>
            <a:avLst/>
            <a:gdLst/>
            <a:ahLst/>
            <a:rect l="l" t="t" r="r" b="b"/>
            <a:pathLst>
              <a:path w="20800" h="146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4"/>
          <p:cNvSpPr/>
          <p:nvPr/>
        </p:nvSpPr>
        <p:spPr>
          <a:xfrm>
            <a:off x="7841880" y="-100800"/>
            <a:ext cx="387720" cy="408600"/>
          </a:xfrm>
          <a:custGeom>
            <a:avLst/>
            <a:gdLst/>
            <a:ahLst/>
            <a:rect l="l" t="t" r="r" b="b"/>
            <a:pathLst>
              <a:path w="13683" h="14417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5"/>
          <p:cNvSpPr/>
          <p:nvPr/>
        </p:nvSpPr>
        <p:spPr>
          <a:xfrm>
            <a:off x="1403640" y="11520"/>
            <a:ext cx="288000" cy="183960"/>
          </a:xfrm>
          <a:custGeom>
            <a:avLst/>
            <a:gdLst/>
            <a:ahLst/>
            <a:rect l="l" t="t" r="r" b="b"/>
            <a:pathLst>
              <a:path w="10162" h="6494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6"/>
          <p:cNvSpPr/>
          <p:nvPr/>
        </p:nvSpPr>
        <p:spPr>
          <a:xfrm>
            <a:off x="956160" y="-57240"/>
            <a:ext cx="323280" cy="321120"/>
          </a:xfrm>
          <a:custGeom>
            <a:avLst/>
            <a:gdLst/>
            <a:ahLst/>
            <a:rect l="l" t="t" r="r" b="b"/>
            <a:pathLst>
              <a:path w="11409" h="11336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7"/>
          <p:cNvSpPr/>
          <p:nvPr/>
        </p:nvSpPr>
        <p:spPr>
          <a:xfrm>
            <a:off x="1333440" y="4678560"/>
            <a:ext cx="306720" cy="384840"/>
          </a:xfrm>
          <a:custGeom>
            <a:avLst/>
            <a:gdLst/>
            <a:ahLst/>
            <a:rect l="l" t="t" r="r" b="b"/>
            <a:pathLst>
              <a:path w="10822" h="13574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8"/>
          <p:cNvSpPr/>
          <p:nvPr/>
        </p:nvSpPr>
        <p:spPr>
          <a:xfrm>
            <a:off x="91800" y="4552920"/>
            <a:ext cx="415800" cy="409680"/>
          </a:xfrm>
          <a:custGeom>
            <a:avLst/>
            <a:gdLst/>
            <a:ahLst/>
            <a:rect l="l" t="t" r="r" b="b"/>
            <a:pathLst>
              <a:path w="14674" h="1445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9"/>
          <p:cNvSpPr/>
          <p:nvPr/>
        </p:nvSpPr>
        <p:spPr>
          <a:xfrm>
            <a:off x="1525680" y="4911480"/>
            <a:ext cx="390960" cy="289080"/>
          </a:xfrm>
          <a:custGeom>
            <a:avLst/>
            <a:gdLst/>
            <a:ahLst/>
            <a:rect l="l" t="t" r="r" b="b"/>
            <a:pathLst>
              <a:path w="13793" h="10199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0"/>
          <p:cNvSpPr/>
          <p:nvPr/>
        </p:nvSpPr>
        <p:spPr>
          <a:xfrm>
            <a:off x="2880" y="4900320"/>
            <a:ext cx="179640" cy="373320"/>
          </a:xfrm>
          <a:custGeom>
            <a:avLst/>
            <a:gdLst/>
            <a:ah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1"/>
          <p:cNvSpPr/>
          <p:nvPr/>
        </p:nvSpPr>
        <p:spPr>
          <a:xfrm rot="1920600">
            <a:off x="8225640" y="625320"/>
            <a:ext cx="501120" cy="425160"/>
          </a:xfrm>
          <a:custGeom>
            <a:avLst/>
            <a:gdLst/>
            <a:ahLst/>
            <a:rect l="l" t="t" r="r" b="b"/>
            <a:pathLst>
              <a:path w="17681" h="15004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2"/>
          <p:cNvSpPr/>
          <p:nvPr/>
        </p:nvSpPr>
        <p:spPr>
          <a:xfrm>
            <a:off x="448560" y="4138200"/>
            <a:ext cx="479160" cy="338760"/>
          </a:xfrm>
          <a:custGeom>
            <a:avLst/>
            <a:gdLst/>
            <a:ahLst/>
            <a:rect l="l" t="t" r="r" b="b"/>
            <a:pathLst>
              <a:path w="16911" h="11959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3"/>
          <p:cNvSpPr/>
          <p:nvPr/>
        </p:nvSpPr>
        <p:spPr>
          <a:xfrm rot="16200000">
            <a:off x="7995960" y="317160"/>
            <a:ext cx="279720" cy="357480"/>
          </a:xfrm>
          <a:custGeom>
            <a:avLst/>
            <a:gdLst/>
            <a:ahLst/>
            <a:rect l="l" t="t" r="r" b="b"/>
            <a:pathLst>
              <a:path w="9868" h="1262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4"/>
          <p:cNvSpPr/>
          <p:nvPr/>
        </p:nvSpPr>
        <p:spPr>
          <a:xfrm>
            <a:off x="8801640" y="790200"/>
            <a:ext cx="377280" cy="426240"/>
          </a:xfrm>
          <a:custGeom>
            <a:avLst/>
            <a:gdLst/>
            <a:ahLst/>
            <a:rect l="l" t="t" r="r" b="b"/>
            <a:pathLst>
              <a:path w="13316" h="15041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35"/>
          <p:cNvSpPr/>
          <p:nvPr/>
        </p:nvSpPr>
        <p:spPr>
          <a:xfrm>
            <a:off x="258840" y="4957920"/>
            <a:ext cx="385560" cy="257760"/>
          </a:xfrm>
          <a:custGeom>
            <a:avLst/>
            <a:gdLst/>
            <a:ahLst/>
            <a:rect l="l" t="t" r="r" b="b"/>
            <a:pathLst>
              <a:path w="13610" h="9098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6"/>
          <p:cNvSpPr/>
          <p:nvPr/>
        </p:nvSpPr>
        <p:spPr>
          <a:xfrm>
            <a:off x="8699400" y="1151280"/>
            <a:ext cx="174600" cy="186840"/>
          </a:xfrm>
          <a:custGeom>
            <a:avLst/>
            <a:gdLst/>
            <a:ah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PlaceHolder 37"/>
          <p:cNvSpPr>
            <a:spLocks noGrp="1"/>
          </p:cNvSpPr>
          <p:nvPr>
            <p:ph type="sldNum"/>
          </p:nvPr>
        </p:nvSpPr>
        <p:spPr>
          <a:xfrm>
            <a:off x="4297680" y="4853160"/>
            <a:ext cx="548280" cy="28980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27528EFD-5D69-47E7-9657-AA1A1362F777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59" name="CustomShape 38"/>
          <p:cNvSpPr/>
          <p:nvPr/>
        </p:nvSpPr>
        <p:spPr>
          <a:xfrm>
            <a:off x="8394120" y="4464720"/>
            <a:ext cx="339120" cy="400320"/>
          </a:xfrm>
          <a:custGeom>
            <a:avLst/>
            <a:gdLst/>
            <a:ahLst/>
            <a:rect l="l" t="t" r="r" b="b"/>
            <a:pathLst>
              <a:path w="9391" h="11079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39"/>
          <p:cNvSpPr/>
          <p:nvPr/>
        </p:nvSpPr>
        <p:spPr>
          <a:xfrm>
            <a:off x="-6480" y="3928680"/>
            <a:ext cx="413640" cy="507240"/>
          </a:xfrm>
          <a:custGeom>
            <a:avLst/>
            <a:gdLst/>
            <a:ah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0"/>
          <p:cNvSpPr/>
          <p:nvPr/>
        </p:nvSpPr>
        <p:spPr>
          <a:xfrm>
            <a:off x="506160" y="8280"/>
            <a:ext cx="179640" cy="373320"/>
          </a:xfrm>
          <a:custGeom>
            <a:avLst/>
            <a:gdLst/>
            <a:ah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41"/>
          <p:cNvSpPr/>
          <p:nvPr/>
        </p:nvSpPr>
        <p:spPr>
          <a:xfrm>
            <a:off x="82080" y="594000"/>
            <a:ext cx="174600" cy="186840"/>
          </a:xfrm>
          <a:custGeom>
            <a:avLst/>
            <a:gdLst/>
            <a:ah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2"/>
          <p:cNvSpPr/>
          <p:nvPr/>
        </p:nvSpPr>
        <p:spPr>
          <a:xfrm>
            <a:off x="8853480" y="192600"/>
            <a:ext cx="209880" cy="458640"/>
          </a:xfrm>
          <a:custGeom>
            <a:avLst/>
            <a:gdLst/>
            <a:ahLst/>
            <a:rect l="l" t="t" r="r" b="b"/>
            <a:pathLst>
              <a:path w="7411" h="16178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4" name="Picture 86" descr=""/>
          <p:cNvPicPr/>
          <p:nvPr/>
        </p:nvPicPr>
        <p:blipFill>
          <a:blip r:embed="rId2"/>
          <a:stretch/>
        </p:blipFill>
        <p:spPr>
          <a:xfrm>
            <a:off x="3898800" y="118080"/>
            <a:ext cx="1346040" cy="520560"/>
          </a:xfrm>
          <a:prstGeom prst="rect">
            <a:avLst/>
          </a:prstGeom>
          <a:ln>
            <a:noFill/>
          </a:ln>
        </p:spPr>
      </p:pic>
      <p:pic>
        <p:nvPicPr>
          <p:cNvPr id="265" name="Picture 88" descr=""/>
          <p:cNvPicPr/>
          <p:nvPr/>
        </p:nvPicPr>
        <p:blipFill>
          <a:blip r:embed="rId3"/>
          <a:stretch/>
        </p:blipFill>
        <p:spPr>
          <a:xfrm>
            <a:off x="2425680" y="838800"/>
            <a:ext cx="3743640" cy="3816720"/>
          </a:xfrm>
          <a:prstGeom prst="rect">
            <a:avLst/>
          </a:prstGeom>
          <a:ln>
            <a:noFill/>
          </a:ln>
        </p:spPr>
      </p:pic>
      <p:sp>
        <p:nvSpPr>
          <p:cNvPr id="266" name="PlaceHolder 4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495440" y="1184400"/>
            <a:ext cx="61527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1c4587"/>
                </a:solidFill>
                <a:latin typeface="Sniglet"/>
                <a:ea typeface="Sniglet"/>
              </a:rPr>
              <a:t>Visualizing RC Circuits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6F558F05-A3B4-4BE8-A8C7-F7E92164ADD3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How is a capacitor discharge?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748080" y="837720"/>
            <a:ext cx="653220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Now when you disconnect the power, the capacitor continues to hold its charge.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So here given that the capacitor is still connected to a circuit containing a bulb, charge will flow from the capacitor through the bulb until there’s none left on the plates. In other words, the capacitor will discharge quickly and turn on the light bulb.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Picture 2" descr=""/>
          <p:cNvPicPr/>
          <p:nvPr/>
        </p:nvPicPr>
        <p:blipFill>
          <a:blip r:embed="rId1"/>
          <a:srcRect l="0" t="6221" r="4696" b="12040"/>
          <a:stretch/>
        </p:blipFill>
        <p:spPr>
          <a:xfrm>
            <a:off x="1549800" y="3021840"/>
            <a:ext cx="4536000" cy="212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EAB55609-1205-42EB-B8F2-B226E2504FED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Capacitor Discharging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During the discharging of capacitor, the voltage across the capacitor decreases until its 0 as shown in the graph below.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Picture 2" descr=""/>
          <p:cNvPicPr/>
          <p:nvPr/>
        </p:nvPicPr>
        <p:blipFill>
          <a:blip r:embed="rId1"/>
          <a:stretch/>
        </p:blipFill>
        <p:spPr>
          <a:xfrm>
            <a:off x="1249560" y="2095200"/>
            <a:ext cx="5136840" cy="26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b="1" lang="en-US" sz="3600" spc="-1" strike="noStrike">
                <a:solidFill>
                  <a:srgbClr val="1c4587"/>
                </a:solidFill>
                <a:latin typeface="Dosis"/>
                <a:ea typeface="Dosis"/>
              </a:rPr>
              <a:t>Visualizing RC (Resistor Capacitor) Circuits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DC0493A0-24E5-4868-AA00-6F85726D2497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1D722970-2F24-4C04-8E59-F1742CA00AEF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RC Circuit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748080" y="74808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Make the following circuit. Make sure you connect cathode of the capacitor to ground of the evive.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Picture 2" descr=""/>
          <p:cNvPicPr/>
          <p:nvPr/>
        </p:nvPicPr>
        <p:blipFill>
          <a:blip r:embed="rId1"/>
          <a:srcRect l="0" t="26797" r="0" b="4470"/>
          <a:stretch/>
        </p:blipFill>
        <p:spPr>
          <a:xfrm>
            <a:off x="1758960" y="1760760"/>
            <a:ext cx="4122000" cy="324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7D4F509C-90A8-4536-8483-229B4C5F30DA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Visualising in Mini Oscilloscope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Start evive and navigate to Mini Oscilloscope.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Picture 6" descr=""/>
          <p:cNvPicPr/>
          <p:nvPr/>
        </p:nvPicPr>
        <p:blipFill>
          <a:blip r:embed="rId1"/>
          <a:stretch/>
        </p:blipFill>
        <p:spPr>
          <a:xfrm>
            <a:off x="639360" y="1545120"/>
            <a:ext cx="3044880" cy="2487960"/>
          </a:xfrm>
          <a:prstGeom prst="rect">
            <a:avLst/>
          </a:prstGeom>
          <a:ln>
            <a:noFill/>
          </a:ln>
        </p:spPr>
      </p:pic>
      <p:pic>
        <p:nvPicPr>
          <p:cNvPr id="351" name="Picture 8" descr=""/>
          <p:cNvPicPr/>
          <p:nvPr/>
        </p:nvPicPr>
        <p:blipFill>
          <a:blip r:embed="rId2"/>
          <a:stretch/>
        </p:blipFill>
        <p:spPr>
          <a:xfrm>
            <a:off x="4028400" y="1545120"/>
            <a:ext cx="3044880" cy="248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9CFF666D-6ACC-4277-BD95-897AD7BB0B92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RC Charging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748080" y="837720"/>
            <a:ext cx="662940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Press the switch, to close the circuit and charge the Capacitor.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Picture 2" descr=""/>
          <p:cNvPicPr/>
          <p:nvPr/>
        </p:nvPicPr>
        <p:blipFill>
          <a:blip r:embed="rId1"/>
          <a:stretch/>
        </p:blipFill>
        <p:spPr>
          <a:xfrm>
            <a:off x="960480" y="1576440"/>
            <a:ext cx="5714640" cy="321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6AB778E4-8AC9-451A-BDDE-73A420AC1BE7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RC Discharging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748080" y="837720"/>
            <a:ext cx="67539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Release the switch, to open circuit and discharge the Capacitor.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Picture 2" descr=""/>
          <p:cNvPicPr/>
          <p:nvPr/>
        </p:nvPicPr>
        <p:blipFill>
          <a:blip r:embed="rId1"/>
          <a:stretch/>
        </p:blipFill>
        <p:spPr>
          <a:xfrm>
            <a:off x="960480" y="1503360"/>
            <a:ext cx="5714640" cy="321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193E86AB-8FB6-49F0-874C-791CFAF121A2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b="1" lang="en-US" sz="3600" spc="-1" strike="noStrike">
                <a:solidFill>
                  <a:srgbClr val="1c4587"/>
                </a:solidFill>
                <a:latin typeface="Dosis"/>
                <a:ea typeface="Dosis"/>
              </a:rPr>
              <a:t>What is a Capacitor?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B210CD35-50A2-4A2A-A627-1986B2322F05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7FB81280-27DD-4F9B-B96A-F46A51BB5513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What is a Capacitor?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A </a:t>
            </a:r>
            <a:r>
              <a:rPr b="1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capacitor</a:t>
            </a: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 is an electronic device that stores electric energy.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It is similar to a battery, but is smaller, lightweight and charges up much quicker.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Capacitors guard the circuit against current spikes, so they are used to maintain stable voltage in a circuit.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Picture 2" descr=""/>
          <p:cNvPicPr/>
          <p:nvPr/>
        </p:nvPicPr>
        <p:blipFill>
          <a:blip r:embed="rId1"/>
          <a:stretch/>
        </p:blipFill>
        <p:spPr>
          <a:xfrm>
            <a:off x="2622960" y="3068640"/>
            <a:ext cx="3071160" cy="204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33A46733-8227-4666-84A7-59D44F0ADD66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What is a capacitor made up of?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A capacitor consists of at least one pair of electrical conductors often in the form of metallic plates or surfaces separated by an insulator (non-conductive material).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Picture 2" descr=""/>
          <p:cNvPicPr/>
          <p:nvPr/>
        </p:nvPicPr>
        <p:blipFill>
          <a:blip r:embed="rId1"/>
          <a:srcRect l="0" t="0" r="30823" b="0"/>
          <a:stretch/>
        </p:blipFill>
        <p:spPr>
          <a:xfrm>
            <a:off x="2543400" y="2313360"/>
            <a:ext cx="2549160" cy="227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3B44F8A2-052F-441C-B019-117B6E3F03A3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Anode and Cathode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Anode – Positive Side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Cathode – Negative Side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Picture 6" descr=""/>
          <p:cNvPicPr/>
          <p:nvPr/>
        </p:nvPicPr>
        <p:blipFill>
          <a:blip r:embed="rId1"/>
          <a:stretch/>
        </p:blipFill>
        <p:spPr>
          <a:xfrm>
            <a:off x="2082960" y="1915920"/>
            <a:ext cx="3469680" cy="260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b="1" lang="en-US" sz="3600" spc="-1" strike="noStrike">
                <a:solidFill>
                  <a:srgbClr val="1c4587"/>
                </a:solidFill>
                <a:latin typeface="Dosis"/>
                <a:ea typeface="Dosis"/>
              </a:rPr>
              <a:t>How does a capacitor work?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B570F44C-9761-4C2A-8257-88C8DB62F1C9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89CBE8CB-9C17-46E9-B1BB-FE5EB4740FAE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How does a capacitor work?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A battery uses chemicals to store electrical energy and release it very slowly through a circuit; sometimes it can take several years.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A capacitor charges up in few seconds and usually expends its energy much more quickly — often in seconds.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Picture 2" descr=""/>
          <p:cNvPicPr/>
          <p:nvPr/>
        </p:nvPicPr>
        <p:blipFill>
          <a:blip r:embed="rId1"/>
          <a:srcRect l="0" t="0" r="30823" b="0"/>
          <a:stretch/>
        </p:blipFill>
        <p:spPr>
          <a:xfrm>
            <a:off x="2626560" y="2727000"/>
            <a:ext cx="2549160" cy="227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70BBACAE-13BC-4BA2-AEB4-47E51DC4C99D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How is a capacitor charged?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748080" y="837720"/>
            <a:ext cx="653220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You can charge a capacitor simply by wiring it up into an electric circuit.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When you turn on the power, an electric charge gradually builds up on the plates.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One plate gains a positive charge and the other plate gains an equal and opposite (negative) charge.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Picture 6" descr=""/>
          <p:cNvPicPr/>
          <p:nvPr/>
        </p:nvPicPr>
        <p:blipFill>
          <a:blip r:embed="rId1"/>
          <a:srcRect l="0" t="7670" r="4243" b="12172"/>
          <a:stretch/>
        </p:blipFill>
        <p:spPr>
          <a:xfrm>
            <a:off x="1459800" y="3049920"/>
            <a:ext cx="4716720" cy="209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fld id="{862349B3-C007-4445-A4B6-1AADF793B592}" type="slidenum">
              <a:rPr b="0" lang="en-US" sz="1200" spc="-1" strike="noStrike">
                <a:solidFill>
                  <a:srgbClr val="3c78d8"/>
                </a:solidFill>
                <a:latin typeface="Sniglet"/>
                <a:ea typeface="Snigle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3c78d8"/>
                </a:solidFill>
                <a:latin typeface="Sniglet"/>
                <a:ea typeface="Sniglet"/>
              </a:rPr>
              <a:t>Capacitor Charging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d4965"/>
                </a:solidFill>
                <a:latin typeface="Dosis"/>
                <a:ea typeface="Dosis"/>
              </a:rPr>
              <a:t>During the charging of capacitor, the voltage across the capacitor increases and them stabilises as shown in the graph below.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Picture 2" descr=""/>
          <p:cNvPicPr/>
          <p:nvPr/>
        </p:nvPicPr>
        <p:blipFill>
          <a:blip r:embed="rId1"/>
          <a:stretch/>
        </p:blipFill>
        <p:spPr>
          <a:xfrm>
            <a:off x="1384920" y="2103480"/>
            <a:ext cx="4866480" cy="268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Application>LibreOffice/6.1.5.2$Linux_X86_64 LibreOffice_project/10$Build-2</Application>
  <Words>378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  <dc:description/>
  <dc:language>en-US</dc:language>
  <cp:lastModifiedBy>Pankaj Verma</cp:lastModifiedBy>
  <dcterms:modified xsi:type="dcterms:W3CDTF">2019-08-24T06:38:40Z</dcterms:modified>
  <cp:revision>139</cp:revision>
  <dc:subject/>
  <dc:title>Session 7: Basics of Sensors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