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495440" y="1184400"/>
            <a:ext cx="6152760" cy="115956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34" name="Group 2"/>
          <p:cNvGrpSpPr/>
          <p:nvPr/>
        </p:nvGrpSpPr>
        <p:grpSpPr>
          <a:xfrm>
            <a:off x="-58320" y="3053160"/>
            <a:ext cx="9296280" cy="2185920"/>
            <a:chOff x="-58320" y="3053160"/>
            <a:chExt cx="9296280" cy="2185920"/>
          </a:xfrm>
        </p:grpSpPr>
        <p:sp>
          <p:nvSpPr>
            <p:cNvPr id="2" name="CustomShape 3"/>
            <p:cNvSpPr/>
            <p:nvPr/>
          </p:nvSpPr>
          <p:spPr>
            <a:xfrm>
              <a:off x="723600" y="4219920"/>
              <a:ext cx="794520" cy="985320"/>
            </a:xfrm>
            <a:custGeom>
              <a:avLst/>
              <a:gdLst/>
              <a:ahLst/>
              <a:cxnLst/>
              <a:rect l="l" t="t" r="r" b="b"/>
              <a:pathLst>
                <a:path w="15884" h="19698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-58320" y="3053160"/>
              <a:ext cx="781560" cy="889920"/>
            </a:xfrm>
            <a:custGeom>
              <a:avLst/>
              <a:gdLst/>
              <a:ahLst/>
              <a:cxnLst/>
              <a:rect l="l" t="t" r="r" b="b"/>
              <a:pathLst>
                <a:path w="15627" h="17792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4025160" y="3422520"/>
              <a:ext cx="370440" cy="809280"/>
            </a:xfrm>
            <a:custGeom>
              <a:avLst/>
              <a:gdLst/>
              <a:ahLst/>
              <a:cxnLst/>
              <a:rect l="l" t="t" r="r" b="b"/>
              <a:pathLst>
                <a:path w="7411" h="16178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3078000" y="3128400"/>
              <a:ext cx="730440" cy="895320"/>
            </a:xfrm>
            <a:custGeom>
              <a:avLst/>
              <a:gdLst/>
              <a:ahLst/>
              <a:cxnLst/>
              <a:rect l="l" t="t" r="r" b="b"/>
              <a:pathLst>
                <a:path w="14601" h="179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5401800" y="3285720"/>
              <a:ext cx="805680" cy="750600"/>
            </a:xfrm>
            <a:custGeom>
              <a:avLst/>
              <a:gdLst/>
              <a:ahLst/>
              <a:cxnLst/>
              <a:rect l="l" t="t" r="r" b="b"/>
              <a:pathLst>
                <a:path w="16105" h="15004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8364600" y="3346920"/>
              <a:ext cx="873360" cy="599760"/>
            </a:xfrm>
            <a:custGeom>
              <a:avLst/>
              <a:gdLst/>
              <a:ahLst/>
              <a:cxnLst/>
              <a:rect l="l" t="t" r="r" b="b"/>
              <a:pathLst>
                <a:path w="17461" h="11995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4551120" y="3125520"/>
              <a:ext cx="657000" cy="678960"/>
            </a:xfrm>
            <a:custGeom>
              <a:avLst/>
              <a:gdLst/>
              <a:ahLst/>
              <a:cxnLst/>
              <a:rect l="l" t="t" r="r" b="b"/>
              <a:pathLst>
                <a:path w="13133" h="1357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4419720" y="3994920"/>
              <a:ext cx="919440" cy="950400"/>
            </a:xfrm>
            <a:custGeom>
              <a:avLst/>
              <a:gdLst/>
              <a:ahLst/>
              <a:cxnLst/>
              <a:rect l="l" t="t" r="r" b="b"/>
              <a:pathLst>
                <a:path w="18378" h="19002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2644920" y="4036680"/>
              <a:ext cx="889920" cy="706320"/>
            </a:xfrm>
            <a:custGeom>
              <a:avLst/>
              <a:gdLst/>
              <a:ahLst/>
              <a:cxnLst/>
              <a:rect l="l" t="t" r="r" b="b"/>
              <a:pathLst>
                <a:path w="17792" h="14124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2116440" y="3186000"/>
              <a:ext cx="829440" cy="779760"/>
            </a:xfrm>
            <a:custGeom>
              <a:avLst/>
              <a:gdLst/>
              <a:ahLst/>
              <a:cxnLst/>
              <a:rect l="l" t="t" r="r" b="b"/>
              <a:pathLst>
                <a:path w="16581" h="1559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1347480" y="3186000"/>
              <a:ext cx="598680" cy="706320"/>
            </a:xfrm>
            <a:custGeom>
              <a:avLst/>
              <a:gdLst/>
              <a:ahLst/>
              <a:cxnLst/>
              <a:rect l="l" t="t" r="r" b="b"/>
              <a:pathLst>
                <a:path w="9391" h="11079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" name="CustomShape 14"/>
            <p:cNvSpPr/>
            <p:nvPr/>
          </p:nvSpPr>
          <p:spPr>
            <a:xfrm>
              <a:off x="2681640" y="4813560"/>
              <a:ext cx="816480" cy="313560"/>
            </a:xfrm>
            <a:custGeom>
              <a:avLst/>
              <a:gdLst/>
              <a:ahLst/>
              <a:cxnLst/>
              <a:rect l="l" t="t" r="r" b="b"/>
              <a:pathLst>
                <a:path w="16325" h="6274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" name="CustomShape 15"/>
            <p:cNvSpPr/>
            <p:nvPr/>
          </p:nvSpPr>
          <p:spPr>
            <a:xfrm>
              <a:off x="7146360" y="4508640"/>
              <a:ext cx="1040400" cy="730440"/>
            </a:xfrm>
            <a:custGeom>
              <a:avLst/>
              <a:gdLst/>
              <a:ahLst/>
              <a:cxnLst/>
              <a:rect l="l" t="t" r="r" b="b"/>
              <a:pathLst>
                <a:path w="20800" h="146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7146360" y="3104280"/>
              <a:ext cx="684360" cy="721080"/>
            </a:xfrm>
            <a:custGeom>
              <a:avLst/>
              <a:gdLst/>
              <a:ahLst/>
              <a:cxnLst/>
              <a:rect l="l" t="t" r="r" b="b"/>
              <a:pathLst>
                <a:path w="13683" h="14417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5262120" y="4729680"/>
              <a:ext cx="524520" cy="372240"/>
            </a:xfrm>
            <a:custGeom>
              <a:avLst/>
              <a:gdLst/>
              <a:ahLst/>
              <a:cxnLst/>
              <a:rect l="l" t="t" r="r" b="b"/>
              <a:pathLst>
                <a:path w="10492" h="7447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8376480" y="4728960"/>
              <a:ext cx="508320" cy="324720"/>
            </a:xfrm>
            <a:custGeom>
              <a:avLst/>
              <a:gdLst/>
              <a:ahLst/>
              <a:cxnLst/>
              <a:rect l="l" t="t" r="r" b="b"/>
              <a:pathLst>
                <a:path w="10162" h="6494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3808800" y="4429440"/>
              <a:ext cx="570600" cy="567000"/>
            </a:xfrm>
            <a:custGeom>
              <a:avLst/>
              <a:gdLst/>
              <a:ahLst/>
              <a:cxnLst/>
              <a:rect l="l" t="t" r="r" b="b"/>
              <a:pathLst>
                <a:path w="11409" h="11336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7975440" y="3053160"/>
              <a:ext cx="541080" cy="678960"/>
            </a:xfrm>
            <a:custGeom>
              <a:avLst/>
              <a:gdLst/>
              <a:ahLst/>
              <a:cxnLst/>
              <a:rect l="l" t="t" r="r" b="b"/>
              <a:pathLst>
                <a:path w="10822" h="13574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1570680" y="4028400"/>
              <a:ext cx="734040" cy="722880"/>
            </a:xfrm>
            <a:custGeom>
              <a:avLst/>
              <a:gdLst/>
              <a:ahLst/>
              <a:cxnLst/>
              <a:rect l="l" t="t" r="r" b="b"/>
              <a:pathLst>
                <a:path w="14674" h="1445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246960" y="4095000"/>
              <a:ext cx="275040" cy="243720"/>
            </a:xfrm>
            <a:custGeom>
              <a:avLst/>
              <a:gdLst/>
              <a:ahLst/>
              <a:cxnLst/>
              <a:rect l="l" t="t" r="r" b="b"/>
              <a:pathLst>
                <a:path w="5504" h="488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CustomShape 23"/>
            <p:cNvSpPr/>
            <p:nvPr/>
          </p:nvSpPr>
          <p:spPr>
            <a:xfrm>
              <a:off x="8516880" y="4082760"/>
              <a:ext cx="689760" cy="510120"/>
            </a:xfrm>
            <a:custGeom>
              <a:avLst/>
              <a:gdLst/>
              <a:ahLst/>
              <a:cxnLst/>
              <a:rect l="l" t="t" r="r" b="b"/>
              <a:pathLst>
                <a:path w="13793" h="10199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" name="CustomShape 24"/>
            <p:cNvSpPr/>
            <p:nvPr/>
          </p:nvSpPr>
          <p:spPr>
            <a:xfrm>
              <a:off x="859680" y="3417480"/>
              <a:ext cx="317160" cy="658800"/>
            </a:xfrm>
            <a:custGeom>
              <a:avLst/>
              <a:gdLst/>
              <a:ahLst/>
              <a:cxnLst/>
              <a:rect l="l" t="t" r="r" b="b"/>
              <a:pathLst>
                <a:path w="6347" h="13169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CustomShape 25"/>
            <p:cNvSpPr/>
            <p:nvPr/>
          </p:nvSpPr>
          <p:spPr>
            <a:xfrm rot="1920600">
              <a:off x="5707080" y="4213800"/>
              <a:ext cx="884520" cy="750600"/>
            </a:xfrm>
            <a:custGeom>
              <a:avLst/>
              <a:gdLst/>
              <a:ahLst/>
              <a:cxnLst/>
              <a:rect l="l" t="t" r="r" b="b"/>
              <a:pathLst>
                <a:path w="17681" h="15004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" name="CustomShape 26"/>
            <p:cNvSpPr/>
            <p:nvPr/>
          </p:nvSpPr>
          <p:spPr>
            <a:xfrm rot="18103200">
              <a:off x="115560" y="4509720"/>
              <a:ext cx="537480" cy="464040"/>
            </a:xfrm>
            <a:custGeom>
              <a:avLst/>
              <a:gdLst/>
              <a:ahLst/>
              <a:cxnLst/>
              <a:rect l="l" t="t" r="r" b="b"/>
              <a:pathLst>
                <a:path w="10748" h="9281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" name="CustomShape 27"/>
            <p:cNvSpPr/>
            <p:nvPr/>
          </p:nvSpPr>
          <p:spPr>
            <a:xfrm>
              <a:off x="7518240" y="3966480"/>
              <a:ext cx="846000" cy="597960"/>
            </a:xfrm>
            <a:custGeom>
              <a:avLst/>
              <a:gdLst/>
              <a:ahLst/>
              <a:cxnLst/>
              <a:rect l="l" t="t" r="r" b="b"/>
              <a:pathLst>
                <a:path w="16911" h="11959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" name="CustomShape 28"/>
            <p:cNvSpPr/>
            <p:nvPr/>
          </p:nvSpPr>
          <p:spPr>
            <a:xfrm rot="16200000">
              <a:off x="6496560" y="3021840"/>
              <a:ext cx="493560" cy="631080"/>
            </a:xfrm>
            <a:custGeom>
              <a:avLst/>
              <a:gdLst/>
              <a:ahLst/>
              <a:cxnLst/>
              <a:rect l="l" t="t" r="r" b="b"/>
              <a:pathLst>
                <a:path w="9868" h="1262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" name="CustomShape 29"/>
            <p:cNvSpPr/>
            <p:nvPr/>
          </p:nvSpPr>
          <p:spPr>
            <a:xfrm>
              <a:off x="6453360" y="3705840"/>
              <a:ext cx="666000" cy="752400"/>
            </a:xfrm>
            <a:custGeom>
              <a:avLst/>
              <a:gdLst/>
              <a:ahLst/>
              <a:cxnLst/>
              <a:rect l="l" t="t" r="r" b="b"/>
              <a:pathLst>
                <a:path w="13316" h="15041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" name="CustomShape 30"/>
            <p:cNvSpPr/>
            <p:nvPr/>
          </p:nvSpPr>
          <p:spPr>
            <a:xfrm>
              <a:off x="1865880" y="4743000"/>
              <a:ext cx="680760" cy="455040"/>
            </a:xfrm>
            <a:custGeom>
              <a:avLst/>
              <a:gdLst/>
              <a:ahLst/>
              <a:cxnLst/>
              <a:rect l="l" t="t" r="r" b="b"/>
              <a:pathLst>
                <a:path w="13610" h="9098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" name="CustomShape 31"/>
            <p:cNvSpPr/>
            <p:nvPr/>
          </p:nvSpPr>
          <p:spPr>
            <a:xfrm>
              <a:off x="6669720" y="4614480"/>
              <a:ext cx="308160" cy="330120"/>
            </a:xfrm>
            <a:custGeom>
              <a:avLst/>
              <a:gdLst/>
              <a:ahLst/>
              <a:cxnLst/>
              <a:rect l="l" t="t" r="r" b="b"/>
              <a:pathLst>
                <a:path w="6164" h="660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31" name="Picture 33"/>
          <p:cNvPicPr/>
          <p:nvPr/>
        </p:nvPicPr>
        <p:blipFill>
          <a:blip r:embed="rId14"/>
          <a:stretch/>
        </p:blipFill>
        <p:spPr>
          <a:xfrm>
            <a:off x="7679520" y="118080"/>
            <a:ext cx="1346040" cy="520560"/>
          </a:xfrm>
          <a:prstGeom prst="rect">
            <a:avLst/>
          </a:prstGeom>
          <a:ln>
            <a:noFill/>
          </a:ln>
        </p:spPr>
      </p:pic>
      <p:sp>
        <p:nvSpPr>
          <p:cNvPr id="32" name="PlaceHolder 3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body"/>
          </p:nvPr>
        </p:nvSpPr>
        <p:spPr>
          <a:xfrm>
            <a:off x="2159280" y="2161800"/>
            <a:ext cx="4825080" cy="81972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6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6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70" name="PlaceHolder 2"/>
          <p:cNvSpPr>
            <a:spLocks noGrp="1"/>
          </p:cNvSpPr>
          <p:nvPr>
            <p:ph type="sldNum"/>
          </p:nvPr>
        </p:nvSpPr>
        <p:spPr>
          <a:xfrm>
            <a:off x="4297680" y="4853160"/>
            <a:ext cx="548280" cy="28980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</a:pPr>
            <a:fld id="{6081F9CF-CF5C-4AA4-9909-D4636722B76C}" type="slidenum">
              <a:rPr lang="en-US" sz="1200" b="0" strike="noStrike" spc="-1">
                <a:solidFill>
                  <a:srgbClr val="3C78D8"/>
                </a:solidFill>
                <a:latin typeface="Sniglet"/>
                <a:ea typeface="Sniglet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grpSp>
        <p:nvGrpSpPr>
          <p:cNvPr id="71" name="Group 3"/>
          <p:cNvGrpSpPr/>
          <p:nvPr/>
        </p:nvGrpSpPr>
        <p:grpSpPr>
          <a:xfrm>
            <a:off x="7027560" y="3078720"/>
            <a:ext cx="2210400" cy="2203920"/>
            <a:chOff x="7027560" y="3078720"/>
            <a:chExt cx="2210400" cy="2203920"/>
          </a:xfrm>
        </p:grpSpPr>
        <p:sp>
          <p:nvSpPr>
            <p:cNvPr id="72" name="CustomShape 4"/>
            <p:cNvSpPr/>
            <p:nvPr/>
          </p:nvSpPr>
          <p:spPr>
            <a:xfrm>
              <a:off x="8817840" y="3439800"/>
              <a:ext cx="413640" cy="507240"/>
            </a:xfrm>
            <a:custGeom>
              <a:avLst/>
              <a:gdLst/>
              <a:ahLst/>
              <a:cxnLst/>
              <a:rect l="l" t="t" r="r" b="b"/>
              <a:pathLst>
                <a:path w="14601" h="179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CustomShape 5"/>
            <p:cNvSpPr/>
            <p:nvPr/>
          </p:nvSpPr>
          <p:spPr>
            <a:xfrm>
              <a:off x="8742960" y="4166640"/>
              <a:ext cx="495000" cy="339840"/>
            </a:xfrm>
            <a:custGeom>
              <a:avLst/>
              <a:gdLst/>
              <a:ahLst/>
              <a:cxnLst/>
              <a:rect l="l" t="t" r="r" b="b"/>
              <a:pathLst>
                <a:path w="17461" h="11995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CustomShape 6"/>
            <p:cNvSpPr/>
            <p:nvPr/>
          </p:nvSpPr>
          <p:spPr>
            <a:xfrm>
              <a:off x="8052480" y="4825440"/>
              <a:ext cx="589680" cy="413640"/>
            </a:xfrm>
            <a:custGeom>
              <a:avLst/>
              <a:gdLst/>
              <a:ahLst/>
              <a:cxnLst/>
              <a:rect l="l" t="t" r="r" b="b"/>
              <a:pathLst>
                <a:path w="20800" h="146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CustomShape 7"/>
            <p:cNvSpPr/>
            <p:nvPr/>
          </p:nvSpPr>
          <p:spPr>
            <a:xfrm>
              <a:off x="8052480" y="4132440"/>
              <a:ext cx="387720" cy="408600"/>
            </a:xfrm>
            <a:custGeom>
              <a:avLst/>
              <a:gdLst/>
              <a:ahLst/>
              <a:cxnLst/>
              <a:rect l="l" t="t" r="r" b="b"/>
              <a:pathLst>
                <a:path w="13683" h="14417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CustomShape 8"/>
            <p:cNvSpPr/>
            <p:nvPr/>
          </p:nvSpPr>
          <p:spPr>
            <a:xfrm>
              <a:off x="7430760" y="4873320"/>
              <a:ext cx="297360" cy="210960"/>
            </a:xfrm>
            <a:custGeom>
              <a:avLst/>
              <a:gdLst/>
              <a:ahLst/>
              <a:cxnLst/>
              <a:rect l="l" t="t" r="r" b="b"/>
              <a:pathLst>
                <a:path w="10492" h="7447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CustomShape 9"/>
            <p:cNvSpPr/>
            <p:nvPr/>
          </p:nvSpPr>
          <p:spPr>
            <a:xfrm>
              <a:off x="8749800" y="4950000"/>
              <a:ext cx="288000" cy="183960"/>
            </a:xfrm>
            <a:custGeom>
              <a:avLst/>
              <a:gdLst/>
              <a:ahLst/>
              <a:cxnLst/>
              <a:rect l="l" t="t" r="r" b="b"/>
              <a:pathLst>
                <a:path w="10162" h="6494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CustomShape 10"/>
            <p:cNvSpPr/>
            <p:nvPr/>
          </p:nvSpPr>
          <p:spPr>
            <a:xfrm>
              <a:off x="8522280" y="4000320"/>
              <a:ext cx="306720" cy="384840"/>
            </a:xfrm>
            <a:custGeom>
              <a:avLst/>
              <a:gdLst/>
              <a:ahLst/>
              <a:cxnLst/>
              <a:rect l="l" t="t" r="r" b="b"/>
              <a:pathLst>
                <a:path w="10822" h="13574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CustomShape 11"/>
            <p:cNvSpPr/>
            <p:nvPr/>
          </p:nvSpPr>
          <p:spPr>
            <a:xfrm>
              <a:off x="8829360" y="4583880"/>
              <a:ext cx="390960" cy="289080"/>
            </a:xfrm>
            <a:custGeom>
              <a:avLst/>
              <a:gdLst/>
              <a:ahLst/>
              <a:cxnLst/>
              <a:rect l="l" t="t" r="r" b="b"/>
              <a:pathLst>
                <a:path w="13793" h="10199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CustomShape 12"/>
            <p:cNvSpPr/>
            <p:nvPr/>
          </p:nvSpPr>
          <p:spPr>
            <a:xfrm rot="19173600">
              <a:off x="7110000" y="4876920"/>
              <a:ext cx="279720" cy="357480"/>
            </a:xfrm>
            <a:custGeom>
              <a:avLst/>
              <a:gdLst/>
              <a:ahLst/>
              <a:cxnLst/>
              <a:rect l="l" t="t" r="r" b="b"/>
              <a:pathLst>
                <a:path w="9868" h="1262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CustomShape 13"/>
            <p:cNvSpPr/>
            <p:nvPr/>
          </p:nvSpPr>
          <p:spPr>
            <a:xfrm>
              <a:off x="7659720" y="4370040"/>
              <a:ext cx="377280" cy="426240"/>
            </a:xfrm>
            <a:custGeom>
              <a:avLst/>
              <a:gdLst/>
              <a:ahLst/>
              <a:cxnLst/>
              <a:rect l="l" t="t" r="r" b="b"/>
              <a:pathLst>
                <a:path w="13316" h="15041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14"/>
            <p:cNvSpPr/>
            <p:nvPr/>
          </p:nvSpPr>
          <p:spPr>
            <a:xfrm>
              <a:off x="8797680" y="3078720"/>
              <a:ext cx="385560" cy="257760"/>
            </a:xfrm>
            <a:custGeom>
              <a:avLst/>
              <a:gdLst/>
              <a:ahLst/>
              <a:cxnLst/>
              <a:rect l="l" t="t" r="r" b="b"/>
              <a:pathLst>
                <a:path w="13610" h="9098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CustomShape 15"/>
            <p:cNvSpPr/>
            <p:nvPr/>
          </p:nvSpPr>
          <p:spPr>
            <a:xfrm>
              <a:off x="7782480" y="4885200"/>
              <a:ext cx="174600" cy="186840"/>
            </a:xfrm>
            <a:custGeom>
              <a:avLst/>
              <a:gdLst/>
              <a:ahLst/>
              <a:cxnLst/>
              <a:rect l="l" t="t" r="r" b="b"/>
              <a:pathLst>
                <a:path w="6164" h="660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CustomShape 16"/>
            <p:cNvSpPr/>
            <p:nvPr/>
          </p:nvSpPr>
          <p:spPr>
            <a:xfrm>
              <a:off x="8394120" y="4464720"/>
              <a:ext cx="339120" cy="400320"/>
            </a:xfrm>
            <a:custGeom>
              <a:avLst/>
              <a:gdLst/>
              <a:ahLst/>
              <a:cxnLst/>
              <a:rect l="l" t="t" r="r" b="b"/>
              <a:pathLst>
                <a:path w="9391" h="11079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85" name="Group 17"/>
          <p:cNvGrpSpPr/>
          <p:nvPr/>
        </p:nvGrpSpPr>
        <p:grpSpPr>
          <a:xfrm>
            <a:off x="-35280" y="3367080"/>
            <a:ext cx="1951920" cy="1906560"/>
            <a:chOff x="-35280" y="3367080"/>
            <a:chExt cx="1951920" cy="1906560"/>
          </a:xfrm>
        </p:grpSpPr>
        <p:sp>
          <p:nvSpPr>
            <p:cNvPr id="86" name="CustomShape 18"/>
            <p:cNvSpPr/>
            <p:nvPr/>
          </p:nvSpPr>
          <p:spPr>
            <a:xfrm>
              <a:off x="-35280" y="3367080"/>
              <a:ext cx="442800" cy="504360"/>
            </a:xfrm>
            <a:custGeom>
              <a:avLst/>
              <a:gdLst/>
              <a:ahLst/>
              <a:cxnLst/>
              <a:rect l="l" t="t" r="r" b="b"/>
              <a:pathLst>
                <a:path w="15627" h="17792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" name="CustomShape 19"/>
            <p:cNvSpPr/>
            <p:nvPr/>
          </p:nvSpPr>
          <p:spPr>
            <a:xfrm>
              <a:off x="700560" y="4557600"/>
              <a:ext cx="504360" cy="400320"/>
            </a:xfrm>
            <a:custGeom>
              <a:avLst/>
              <a:gdLst/>
              <a:ahLst/>
              <a:cxnLst/>
              <a:rect l="l" t="t" r="r" b="b"/>
              <a:pathLst>
                <a:path w="17792" h="14124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" name="CustomShape 20"/>
            <p:cNvSpPr/>
            <p:nvPr/>
          </p:nvSpPr>
          <p:spPr>
            <a:xfrm>
              <a:off x="721080" y="4997880"/>
              <a:ext cx="462600" cy="177480"/>
            </a:xfrm>
            <a:custGeom>
              <a:avLst/>
              <a:gdLst/>
              <a:ahLst/>
              <a:cxnLst/>
              <a:rect l="l" t="t" r="r" b="b"/>
              <a:pathLst>
                <a:path w="16325" h="6274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" name="CustomShape 21"/>
            <p:cNvSpPr/>
            <p:nvPr/>
          </p:nvSpPr>
          <p:spPr>
            <a:xfrm>
              <a:off x="1333440" y="4678560"/>
              <a:ext cx="306720" cy="384840"/>
            </a:xfrm>
            <a:custGeom>
              <a:avLst/>
              <a:gdLst/>
              <a:ahLst/>
              <a:cxnLst/>
              <a:rect l="l" t="t" r="r" b="b"/>
              <a:pathLst>
                <a:path w="10822" h="13574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" name="CustomShape 22"/>
            <p:cNvSpPr/>
            <p:nvPr/>
          </p:nvSpPr>
          <p:spPr>
            <a:xfrm>
              <a:off x="91800" y="4552920"/>
              <a:ext cx="415800" cy="409680"/>
            </a:xfrm>
            <a:custGeom>
              <a:avLst/>
              <a:gdLst/>
              <a:ahLst/>
              <a:cxnLst/>
              <a:rect l="l" t="t" r="r" b="b"/>
              <a:pathLst>
                <a:path w="14674" h="1445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" name="CustomShape 23"/>
            <p:cNvSpPr/>
            <p:nvPr/>
          </p:nvSpPr>
          <p:spPr>
            <a:xfrm>
              <a:off x="1525680" y="4911480"/>
              <a:ext cx="390960" cy="289080"/>
            </a:xfrm>
            <a:custGeom>
              <a:avLst/>
              <a:gdLst/>
              <a:ahLst/>
              <a:cxnLst/>
              <a:rect l="l" t="t" r="r" b="b"/>
              <a:pathLst>
                <a:path w="13793" h="10199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" name="CustomShape 24"/>
            <p:cNvSpPr/>
            <p:nvPr/>
          </p:nvSpPr>
          <p:spPr>
            <a:xfrm>
              <a:off x="2880" y="4900320"/>
              <a:ext cx="179640" cy="373320"/>
            </a:xfrm>
            <a:custGeom>
              <a:avLst/>
              <a:gdLst/>
              <a:ahLst/>
              <a:cxnLst/>
              <a:rect l="l" t="t" r="r" b="b"/>
              <a:pathLst>
                <a:path w="6347" h="13169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" name="CustomShape 25"/>
            <p:cNvSpPr/>
            <p:nvPr/>
          </p:nvSpPr>
          <p:spPr>
            <a:xfrm>
              <a:off x="448560" y="4138200"/>
              <a:ext cx="479160" cy="338760"/>
            </a:xfrm>
            <a:custGeom>
              <a:avLst/>
              <a:gdLst/>
              <a:ahLst/>
              <a:cxnLst/>
              <a:rect l="l" t="t" r="r" b="b"/>
              <a:pathLst>
                <a:path w="16911" h="11959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" name="CustomShape 26"/>
            <p:cNvSpPr/>
            <p:nvPr/>
          </p:nvSpPr>
          <p:spPr>
            <a:xfrm>
              <a:off x="258840" y="4957920"/>
              <a:ext cx="385560" cy="257760"/>
            </a:xfrm>
            <a:custGeom>
              <a:avLst/>
              <a:gdLst/>
              <a:ahLst/>
              <a:cxnLst/>
              <a:rect l="l" t="t" r="r" b="b"/>
              <a:pathLst>
                <a:path w="13610" h="9098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" name="CustomShape 27"/>
            <p:cNvSpPr/>
            <p:nvPr/>
          </p:nvSpPr>
          <p:spPr>
            <a:xfrm>
              <a:off x="-6480" y="3928680"/>
              <a:ext cx="413640" cy="507240"/>
            </a:xfrm>
            <a:custGeom>
              <a:avLst/>
              <a:gdLst/>
              <a:ahLst/>
              <a:cxnLst/>
              <a:rect l="l" t="t" r="r" b="b"/>
              <a:pathLst>
                <a:path w="14601" h="179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96" name="Group 28"/>
          <p:cNvGrpSpPr/>
          <p:nvPr/>
        </p:nvGrpSpPr>
        <p:grpSpPr>
          <a:xfrm>
            <a:off x="-185760" y="-57240"/>
            <a:ext cx="1877400" cy="1945440"/>
            <a:chOff x="-185760" y="-57240"/>
            <a:chExt cx="1877400" cy="1945440"/>
          </a:xfrm>
        </p:grpSpPr>
        <p:sp>
          <p:nvSpPr>
            <p:cNvPr id="97" name="CustomShape 29"/>
            <p:cNvSpPr/>
            <p:nvPr/>
          </p:nvSpPr>
          <p:spPr>
            <a:xfrm>
              <a:off x="-77040" y="1487880"/>
              <a:ext cx="339120" cy="400320"/>
            </a:xfrm>
            <a:custGeom>
              <a:avLst/>
              <a:gdLst/>
              <a:ahLst/>
              <a:cxnLst/>
              <a:rect l="l" t="t" r="r" b="b"/>
              <a:pathLst>
                <a:path w="9391" h="11079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" name="CustomShape 30"/>
            <p:cNvSpPr/>
            <p:nvPr/>
          </p:nvSpPr>
          <p:spPr>
            <a:xfrm>
              <a:off x="347040" y="608760"/>
              <a:ext cx="209880" cy="458640"/>
            </a:xfrm>
            <a:custGeom>
              <a:avLst/>
              <a:gdLst/>
              <a:ahLst/>
              <a:cxnLst/>
              <a:rect l="l" t="t" r="r" b="b"/>
              <a:pathLst>
                <a:path w="7411" h="16178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" name="CustomShape 31"/>
            <p:cNvSpPr/>
            <p:nvPr/>
          </p:nvSpPr>
          <p:spPr>
            <a:xfrm>
              <a:off x="645120" y="356040"/>
              <a:ext cx="413640" cy="507240"/>
            </a:xfrm>
            <a:custGeom>
              <a:avLst/>
              <a:gdLst/>
              <a:ahLst/>
              <a:cxnLst/>
              <a:rect l="l" t="t" r="r" b="b"/>
              <a:pathLst>
                <a:path w="14601" h="179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" name="CustomShape 32"/>
            <p:cNvSpPr/>
            <p:nvPr/>
          </p:nvSpPr>
          <p:spPr>
            <a:xfrm>
              <a:off x="0" y="1013400"/>
              <a:ext cx="372240" cy="384480"/>
            </a:xfrm>
            <a:custGeom>
              <a:avLst/>
              <a:gdLst/>
              <a:ahLst/>
              <a:cxnLst/>
              <a:rect l="l" t="t" r="r" b="b"/>
              <a:pathLst>
                <a:path w="13133" h="1357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" name="CustomShape 33"/>
            <p:cNvSpPr/>
            <p:nvPr/>
          </p:nvSpPr>
          <p:spPr>
            <a:xfrm>
              <a:off x="-185760" y="9000"/>
              <a:ext cx="589680" cy="413640"/>
            </a:xfrm>
            <a:custGeom>
              <a:avLst/>
              <a:gdLst/>
              <a:ahLst/>
              <a:cxnLst/>
              <a:rect l="l" t="t" r="r" b="b"/>
              <a:pathLst>
                <a:path w="20800" h="146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" name="CustomShape 34"/>
            <p:cNvSpPr/>
            <p:nvPr/>
          </p:nvSpPr>
          <p:spPr>
            <a:xfrm>
              <a:off x="1403640" y="11520"/>
              <a:ext cx="288000" cy="183960"/>
            </a:xfrm>
            <a:custGeom>
              <a:avLst/>
              <a:gdLst/>
              <a:ahLst/>
              <a:cxnLst/>
              <a:rect l="l" t="t" r="r" b="b"/>
              <a:pathLst>
                <a:path w="10162" h="6494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" name="CustomShape 35"/>
            <p:cNvSpPr/>
            <p:nvPr/>
          </p:nvSpPr>
          <p:spPr>
            <a:xfrm>
              <a:off x="956160" y="-57240"/>
              <a:ext cx="323280" cy="321120"/>
            </a:xfrm>
            <a:custGeom>
              <a:avLst/>
              <a:gdLst/>
              <a:ahLst/>
              <a:cxnLst/>
              <a:rect l="l" t="t" r="r" b="b"/>
              <a:pathLst>
                <a:path w="11409" h="11336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" name="CustomShape 36"/>
            <p:cNvSpPr/>
            <p:nvPr/>
          </p:nvSpPr>
          <p:spPr>
            <a:xfrm>
              <a:off x="506160" y="8280"/>
              <a:ext cx="179640" cy="373320"/>
            </a:xfrm>
            <a:custGeom>
              <a:avLst/>
              <a:gdLst/>
              <a:ahLst/>
              <a:cxnLst/>
              <a:rect l="l" t="t" r="r" b="b"/>
              <a:pathLst>
                <a:path w="6347" h="13169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" name="CustomShape 37"/>
            <p:cNvSpPr/>
            <p:nvPr/>
          </p:nvSpPr>
          <p:spPr>
            <a:xfrm>
              <a:off x="82080" y="594000"/>
              <a:ext cx="174600" cy="186840"/>
            </a:xfrm>
            <a:custGeom>
              <a:avLst/>
              <a:gdLst/>
              <a:ahLst/>
              <a:cxnLst/>
              <a:rect l="l" t="t" r="r" b="b"/>
              <a:pathLst>
                <a:path w="6164" h="660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6" name="Group 38"/>
          <p:cNvGrpSpPr/>
          <p:nvPr/>
        </p:nvGrpSpPr>
        <p:grpSpPr>
          <a:xfrm>
            <a:off x="7302960" y="-294480"/>
            <a:ext cx="1875960" cy="2006640"/>
            <a:chOff x="7302960" y="-294480"/>
            <a:chExt cx="1875960" cy="2006640"/>
          </a:xfrm>
        </p:grpSpPr>
        <p:sp>
          <p:nvSpPr>
            <p:cNvPr id="107" name="CustomShape 39"/>
            <p:cNvSpPr/>
            <p:nvPr/>
          </p:nvSpPr>
          <p:spPr>
            <a:xfrm>
              <a:off x="7302960" y="-294480"/>
              <a:ext cx="450360" cy="558360"/>
            </a:xfrm>
            <a:custGeom>
              <a:avLst/>
              <a:gdLst/>
              <a:ahLst/>
              <a:cxnLst/>
              <a:rect l="l" t="t" r="r" b="b"/>
              <a:pathLst>
                <a:path w="15884" h="19698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" name="CustomShape 40"/>
            <p:cNvSpPr/>
            <p:nvPr/>
          </p:nvSpPr>
          <p:spPr>
            <a:xfrm>
              <a:off x="8964000" y="1338840"/>
              <a:ext cx="179640" cy="373320"/>
            </a:xfrm>
            <a:custGeom>
              <a:avLst/>
              <a:gdLst/>
              <a:ahLst/>
              <a:cxnLst/>
              <a:rect l="l" t="t" r="r" b="b"/>
              <a:pathLst>
                <a:path w="6347" h="13169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" name="CustomShape 41"/>
            <p:cNvSpPr/>
            <p:nvPr/>
          </p:nvSpPr>
          <p:spPr>
            <a:xfrm>
              <a:off x="8318880" y="-29880"/>
              <a:ext cx="456480" cy="425160"/>
            </a:xfrm>
            <a:custGeom>
              <a:avLst/>
              <a:gdLst/>
              <a:ahLst/>
              <a:cxnLst/>
              <a:rect l="l" t="t" r="r" b="b"/>
              <a:pathLst>
                <a:path w="16105" h="15004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" name="CustomShape 42"/>
            <p:cNvSpPr/>
            <p:nvPr/>
          </p:nvSpPr>
          <p:spPr>
            <a:xfrm>
              <a:off x="7841880" y="-100800"/>
              <a:ext cx="387720" cy="408600"/>
            </a:xfrm>
            <a:custGeom>
              <a:avLst/>
              <a:gdLst/>
              <a:ahLst/>
              <a:cxnLst/>
              <a:rect l="l" t="t" r="r" b="b"/>
              <a:pathLst>
                <a:path w="13683" h="14417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" name="CustomShape 43"/>
            <p:cNvSpPr/>
            <p:nvPr/>
          </p:nvSpPr>
          <p:spPr>
            <a:xfrm rot="1920600">
              <a:off x="8225640" y="625320"/>
              <a:ext cx="501120" cy="425160"/>
            </a:xfrm>
            <a:custGeom>
              <a:avLst/>
              <a:gdLst/>
              <a:ahLst/>
              <a:cxnLst/>
              <a:rect l="l" t="t" r="r" b="b"/>
              <a:pathLst>
                <a:path w="17681" h="15004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" name="CustomShape 44"/>
            <p:cNvSpPr/>
            <p:nvPr/>
          </p:nvSpPr>
          <p:spPr>
            <a:xfrm rot="16200000">
              <a:off x="7995960" y="317160"/>
              <a:ext cx="279720" cy="357480"/>
            </a:xfrm>
            <a:custGeom>
              <a:avLst/>
              <a:gdLst/>
              <a:ahLst/>
              <a:cxnLst/>
              <a:rect l="l" t="t" r="r" b="b"/>
              <a:pathLst>
                <a:path w="9868" h="1262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" name="CustomShape 45"/>
            <p:cNvSpPr/>
            <p:nvPr/>
          </p:nvSpPr>
          <p:spPr>
            <a:xfrm>
              <a:off x="8801640" y="790200"/>
              <a:ext cx="377280" cy="426240"/>
            </a:xfrm>
            <a:custGeom>
              <a:avLst/>
              <a:gdLst/>
              <a:ahLst/>
              <a:cxnLst/>
              <a:rect l="l" t="t" r="r" b="b"/>
              <a:pathLst>
                <a:path w="13316" h="15041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" name="CustomShape 46"/>
            <p:cNvSpPr/>
            <p:nvPr/>
          </p:nvSpPr>
          <p:spPr>
            <a:xfrm>
              <a:off x="8699400" y="1151280"/>
              <a:ext cx="174600" cy="186840"/>
            </a:xfrm>
            <a:custGeom>
              <a:avLst/>
              <a:gdLst/>
              <a:ahLst/>
              <a:cxnLst/>
              <a:rect l="l" t="t" r="r" b="b"/>
              <a:pathLst>
                <a:path w="6164" h="660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" name="CustomShape 47"/>
            <p:cNvSpPr/>
            <p:nvPr/>
          </p:nvSpPr>
          <p:spPr>
            <a:xfrm>
              <a:off x="8853480" y="192600"/>
              <a:ext cx="209880" cy="458640"/>
            </a:xfrm>
            <a:custGeom>
              <a:avLst/>
              <a:gdLst/>
              <a:ahLst/>
              <a:cxnLst/>
              <a:rect l="l" t="t" r="r" b="b"/>
              <a:pathLst>
                <a:path w="7411" h="16178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116" name="Picture 53"/>
          <p:cNvPicPr/>
          <p:nvPr/>
        </p:nvPicPr>
        <p:blipFill>
          <a:blip r:embed="rId14"/>
          <a:stretch/>
        </p:blipFill>
        <p:spPr>
          <a:xfrm>
            <a:off x="3898800" y="118080"/>
            <a:ext cx="1346040" cy="520560"/>
          </a:xfrm>
          <a:prstGeom prst="rect">
            <a:avLst/>
          </a:prstGeom>
          <a:ln>
            <a:noFill/>
          </a:ln>
        </p:spPr>
      </p:pic>
      <p:sp>
        <p:nvSpPr>
          <p:cNvPr id="117" name="PlaceHolder 48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1"/>
          <p:cNvGrpSpPr/>
          <p:nvPr/>
        </p:nvGrpSpPr>
        <p:grpSpPr>
          <a:xfrm>
            <a:off x="7443000" y="808920"/>
            <a:ext cx="1795680" cy="4430160"/>
            <a:chOff x="7443000" y="808920"/>
            <a:chExt cx="1795680" cy="4430160"/>
          </a:xfrm>
        </p:grpSpPr>
        <p:sp>
          <p:nvSpPr>
            <p:cNvPr id="155" name="CustomShape 2"/>
            <p:cNvSpPr/>
            <p:nvPr/>
          </p:nvSpPr>
          <p:spPr>
            <a:xfrm>
              <a:off x="8722440" y="2602440"/>
              <a:ext cx="516240" cy="587880"/>
            </a:xfrm>
            <a:custGeom>
              <a:avLst/>
              <a:gdLst/>
              <a:ahLst/>
              <a:cxnLst/>
              <a:rect l="l" t="t" r="r" b="b"/>
              <a:pathLst>
                <a:path w="15627" h="17792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" name="CustomShape 3"/>
            <p:cNvSpPr/>
            <p:nvPr/>
          </p:nvSpPr>
          <p:spPr>
            <a:xfrm>
              <a:off x="7735320" y="2164680"/>
              <a:ext cx="244800" cy="534600"/>
            </a:xfrm>
            <a:custGeom>
              <a:avLst/>
              <a:gdLst/>
              <a:ahLst/>
              <a:cxnLst/>
              <a:rect l="l" t="t" r="r" b="b"/>
              <a:pathLst>
                <a:path w="7411" h="16178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" name="CustomShape 4"/>
            <p:cNvSpPr/>
            <p:nvPr/>
          </p:nvSpPr>
          <p:spPr>
            <a:xfrm>
              <a:off x="8500680" y="1411560"/>
              <a:ext cx="482400" cy="591480"/>
            </a:xfrm>
            <a:custGeom>
              <a:avLst/>
              <a:gdLst/>
              <a:ahLst/>
              <a:cxnLst/>
              <a:rect l="l" t="t" r="r" b="b"/>
              <a:pathLst>
                <a:path w="14601" h="179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5"/>
            <p:cNvSpPr/>
            <p:nvPr/>
          </p:nvSpPr>
          <p:spPr>
            <a:xfrm>
              <a:off x="7506000" y="1164240"/>
              <a:ext cx="532080" cy="495720"/>
            </a:xfrm>
            <a:custGeom>
              <a:avLst/>
              <a:gdLst/>
              <a:ahLst/>
              <a:cxnLst/>
              <a:rect l="l" t="t" r="r" b="b"/>
              <a:pathLst>
                <a:path w="16105" h="15004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" name="CustomShape 6"/>
            <p:cNvSpPr/>
            <p:nvPr/>
          </p:nvSpPr>
          <p:spPr>
            <a:xfrm>
              <a:off x="8604720" y="4020480"/>
              <a:ext cx="577080" cy="396360"/>
            </a:xfrm>
            <a:custGeom>
              <a:avLst/>
              <a:gdLst/>
              <a:ahLst/>
              <a:cxnLst/>
              <a:rect l="l" t="t" r="r" b="b"/>
              <a:pathLst>
                <a:path w="17461" h="11995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" name="CustomShape 7"/>
            <p:cNvSpPr/>
            <p:nvPr/>
          </p:nvSpPr>
          <p:spPr>
            <a:xfrm>
              <a:off x="7947360" y="1644480"/>
              <a:ext cx="433800" cy="448560"/>
            </a:xfrm>
            <a:custGeom>
              <a:avLst/>
              <a:gdLst/>
              <a:ahLst/>
              <a:cxnLst/>
              <a:rect l="l" t="t" r="r" b="b"/>
              <a:pathLst>
                <a:path w="13133" h="1357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1" name="CustomShape 8"/>
            <p:cNvSpPr/>
            <p:nvPr/>
          </p:nvSpPr>
          <p:spPr>
            <a:xfrm>
              <a:off x="8121960" y="2432880"/>
              <a:ext cx="607320" cy="627840"/>
            </a:xfrm>
            <a:custGeom>
              <a:avLst/>
              <a:gdLst/>
              <a:ahLst/>
              <a:cxnLst/>
              <a:rect l="l" t="t" r="r" b="b"/>
              <a:pathLst>
                <a:path w="18378" h="19002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2" name="CustomShape 9"/>
            <p:cNvSpPr/>
            <p:nvPr/>
          </p:nvSpPr>
          <p:spPr>
            <a:xfrm>
              <a:off x="8542800" y="837720"/>
              <a:ext cx="587880" cy="466560"/>
            </a:xfrm>
            <a:custGeom>
              <a:avLst/>
              <a:gdLst/>
              <a:ahLst/>
              <a:cxnLst/>
              <a:rect l="l" t="t" r="r" b="b"/>
              <a:pathLst>
                <a:path w="17792" h="14124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" name="CustomShape 10"/>
            <p:cNvSpPr/>
            <p:nvPr/>
          </p:nvSpPr>
          <p:spPr>
            <a:xfrm>
              <a:off x="8143920" y="1228320"/>
              <a:ext cx="310320" cy="366120"/>
            </a:xfrm>
            <a:custGeom>
              <a:avLst/>
              <a:gdLst/>
              <a:ahLst/>
              <a:cxnLst/>
              <a:rect l="l" t="t" r="r" b="b"/>
              <a:pathLst>
                <a:path w="9391" h="11079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4" name="CustomShape 11"/>
            <p:cNvSpPr/>
            <p:nvPr/>
          </p:nvSpPr>
          <p:spPr>
            <a:xfrm>
              <a:off x="8229960" y="2168280"/>
              <a:ext cx="539280" cy="207000"/>
            </a:xfrm>
            <a:custGeom>
              <a:avLst/>
              <a:gdLst/>
              <a:ahLst/>
              <a:cxnLst/>
              <a:rect l="l" t="t" r="r" b="b"/>
              <a:pathLst>
                <a:path w="16325" h="6274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5" name="CustomShape 12"/>
            <p:cNvSpPr/>
            <p:nvPr/>
          </p:nvSpPr>
          <p:spPr>
            <a:xfrm>
              <a:off x="7856640" y="4756680"/>
              <a:ext cx="687240" cy="482400"/>
            </a:xfrm>
            <a:custGeom>
              <a:avLst/>
              <a:gdLst/>
              <a:ahLst/>
              <a:cxnLst/>
              <a:rect l="l" t="t" r="r" b="b"/>
              <a:pathLst>
                <a:path w="20800" h="146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6" name="CustomShape 13"/>
            <p:cNvSpPr/>
            <p:nvPr/>
          </p:nvSpPr>
          <p:spPr>
            <a:xfrm>
              <a:off x="7974000" y="3725640"/>
              <a:ext cx="452160" cy="476280"/>
            </a:xfrm>
            <a:custGeom>
              <a:avLst/>
              <a:gdLst/>
              <a:ahLst/>
              <a:cxnLst/>
              <a:rect l="l" t="t" r="r" b="b"/>
              <a:pathLst>
                <a:path w="13683" h="14417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7" name="CustomShape 14"/>
            <p:cNvSpPr/>
            <p:nvPr/>
          </p:nvSpPr>
          <p:spPr>
            <a:xfrm>
              <a:off x="8455680" y="3270960"/>
              <a:ext cx="346680" cy="245880"/>
            </a:xfrm>
            <a:custGeom>
              <a:avLst/>
              <a:gdLst/>
              <a:ahLst/>
              <a:cxnLst/>
              <a:rect l="l" t="t" r="r" b="b"/>
              <a:pathLst>
                <a:path w="10492" h="7447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8" name="CustomShape 15"/>
            <p:cNvSpPr/>
            <p:nvPr/>
          </p:nvSpPr>
          <p:spPr>
            <a:xfrm>
              <a:off x="8669160" y="4902120"/>
              <a:ext cx="335520" cy="214200"/>
            </a:xfrm>
            <a:custGeom>
              <a:avLst/>
              <a:gdLst/>
              <a:ahLst/>
              <a:cxnLst/>
              <a:rect l="l" t="t" r="r" b="b"/>
              <a:pathLst>
                <a:path w="10162" h="6494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9" name="CustomShape 16"/>
            <p:cNvSpPr/>
            <p:nvPr/>
          </p:nvSpPr>
          <p:spPr>
            <a:xfrm>
              <a:off x="8535600" y="3598200"/>
              <a:ext cx="357480" cy="448560"/>
            </a:xfrm>
            <a:custGeom>
              <a:avLst/>
              <a:gdLst/>
              <a:ahLst/>
              <a:cxnLst/>
              <a:rect l="l" t="t" r="r" b="b"/>
              <a:pathLst>
                <a:path w="10822" h="13574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0" name="CustomShape 17"/>
            <p:cNvSpPr/>
            <p:nvPr/>
          </p:nvSpPr>
          <p:spPr>
            <a:xfrm>
              <a:off x="7875720" y="3135240"/>
              <a:ext cx="484920" cy="477720"/>
            </a:xfrm>
            <a:custGeom>
              <a:avLst/>
              <a:gdLst/>
              <a:ahLst/>
              <a:cxnLst/>
              <a:rect l="l" t="t" r="r" b="b"/>
              <a:pathLst>
                <a:path w="14674" h="1445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1" name="CustomShape 18"/>
            <p:cNvSpPr/>
            <p:nvPr/>
          </p:nvSpPr>
          <p:spPr>
            <a:xfrm>
              <a:off x="7829640" y="2815920"/>
              <a:ext cx="181800" cy="160920"/>
            </a:xfrm>
            <a:custGeom>
              <a:avLst/>
              <a:gdLst/>
              <a:ahLst/>
              <a:cxnLst/>
              <a:rect l="l" t="t" r="r" b="b"/>
              <a:pathLst>
                <a:path w="5504" h="488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2" name="CustomShape 19"/>
            <p:cNvSpPr/>
            <p:nvPr/>
          </p:nvSpPr>
          <p:spPr>
            <a:xfrm>
              <a:off x="8574480" y="4475160"/>
              <a:ext cx="455760" cy="336960"/>
            </a:xfrm>
            <a:custGeom>
              <a:avLst/>
              <a:gdLst/>
              <a:ahLst/>
              <a:cxnLst/>
              <a:rect l="l" t="t" r="r" b="b"/>
              <a:pathLst>
                <a:path w="13793" h="10199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3" name="CustomShape 20"/>
            <p:cNvSpPr/>
            <p:nvPr/>
          </p:nvSpPr>
          <p:spPr>
            <a:xfrm>
              <a:off x="7562880" y="1868760"/>
              <a:ext cx="209520" cy="435240"/>
            </a:xfrm>
            <a:custGeom>
              <a:avLst/>
              <a:gdLst/>
              <a:ahLst/>
              <a:cxnLst/>
              <a:rect l="l" t="t" r="r" b="b"/>
              <a:pathLst>
                <a:path w="6347" h="13169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4" name="CustomShape 21"/>
            <p:cNvSpPr/>
            <p:nvPr/>
          </p:nvSpPr>
          <p:spPr>
            <a:xfrm>
              <a:off x="8038440" y="808920"/>
              <a:ext cx="401040" cy="340200"/>
            </a:xfrm>
            <a:custGeom>
              <a:avLst/>
              <a:gdLst/>
              <a:ahLst/>
              <a:cxnLst/>
              <a:rect l="l" t="t" r="r" b="b"/>
              <a:pathLst>
                <a:path w="17681" h="15004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5" name="CustomShape 22"/>
            <p:cNvSpPr/>
            <p:nvPr/>
          </p:nvSpPr>
          <p:spPr>
            <a:xfrm>
              <a:off x="7490160" y="3445560"/>
              <a:ext cx="354960" cy="306360"/>
            </a:xfrm>
            <a:custGeom>
              <a:avLst/>
              <a:gdLst/>
              <a:ahLst/>
              <a:cxnLst/>
              <a:rect l="l" t="t" r="r" b="b"/>
              <a:pathLst>
                <a:path w="10748" h="9281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6" name="CustomShape 23"/>
            <p:cNvSpPr/>
            <p:nvPr/>
          </p:nvSpPr>
          <p:spPr>
            <a:xfrm>
              <a:off x="7920720" y="4361400"/>
              <a:ext cx="558720" cy="394920"/>
            </a:xfrm>
            <a:custGeom>
              <a:avLst/>
              <a:gdLst/>
              <a:ahLst/>
              <a:cxnLst/>
              <a:rect l="l" t="t" r="r" b="b"/>
              <a:pathLst>
                <a:path w="16911" h="11959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7" name="CustomShape 24"/>
            <p:cNvSpPr/>
            <p:nvPr/>
          </p:nvSpPr>
          <p:spPr>
            <a:xfrm>
              <a:off x="8894880" y="2019240"/>
              <a:ext cx="325800" cy="416880"/>
            </a:xfrm>
            <a:custGeom>
              <a:avLst/>
              <a:gdLst/>
              <a:ahLst/>
              <a:cxnLst/>
              <a:rect l="l" t="t" r="r" b="b"/>
              <a:pathLst>
                <a:path w="9868" h="1262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8" name="CustomShape 25"/>
            <p:cNvSpPr/>
            <p:nvPr/>
          </p:nvSpPr>
          <p:spPr>
            <a:xfrm>
              <a:off x="7493760" y="3891960"/>
              <a:ext cx="439920" cy="496800"/>
            </a:xfrm>
            <a:custGeom>
              <a:avLst/>
              <a:gdLst/>
              <a:ahLst/>
              <a:cxnLst/>
              <a:rect l="l" t="t" r="r" b="b"/>
              <a:pathLst>
                <a:path w="13316" h="15041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9" name="CustomShape 26"/>
            <p:cNvSpPr/>
            <p:nvPr/>
          </p:nvSpPr>
          <p:spPr>
            <a:xfrm>
              <a:off x="7443000" y="2984760"/>
              <a:ext cx="449640" cy="300600"/>
            </a:xfrm>
            <a:custGeom>
              <a:avLst/>
              <a:gdLst/>
              <a:ahLst/>
              <a:cxnLst/>
              <a:rect l="l" t="t" r="r" b="b"/>
              <a:pathLst>
                <a:path w="13610" h="9098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0" name="CustomShape 27"/>
            <p:cNvSpPr/>
            <p:nvPr/>
          </p:nvSpPr>
          <p:spPr>
            <a:xfrm>
              <a:off x="8879040" y="3357000"/>
              <a:ext cx="203400" cy="218160"/>
            </a:xfrm>
            <a:custGeom>
              <a:avLst/>
              <a:gdLst/>
              <a:ahLst/>
              <a:cxnLst/>
              <a:rect l="l" t="t" r="r" b="b"/>
              <a:pathLst>
                <a:path w="6164" h="660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81" name="PlaceHolder 28"/>
          <p:cNvSpPr>
            <a:spLocks noGrp="1"/>
          </p:cNvSpPr>
          <p:nvPr>
            <p:ph type="sldNum"/>
          </p:nvPr>
        </p:nvSpPr>
        <p:spPr>
          <a:xfrm>
            <a:off x="90720" y="4722840"/>
            <a:ext cx="548280" cy="39312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fld id="{6789D7D1-804A-4CD4-A9B6-6167368BE9DD}" type="slidenum">
              <a:rPr lang="en-US" sz="1200" b="0" strike="noStrike" spc="-1">
                <a:solidFill>
                  <a:srgbClr val="3C78D8"/>
                </a:solidFill>
                <a:latin typeface="Sniglet"/>
                <a:ea typeface="Sniglet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182" name="Picture 38"/>
          <p:cNvPicPr/>
          <p:nvPr/>
        </p:nvPicPr>
        <p:blipFill>
          <a:blip r:embed="rId14"/>
          <a:stretch/>
        </p:blipFill>
        <p:spPr>
          <a:xfrm>
            <a:off x="7679520" y="118080"/>
            <a:ext cx="1346040" cy="520560"/>
          </a:xfrm>
          <a:prstGeom prst="rect">
            <a:avLst/>
          </a:prstGeom>
          <a:ln>
            <a:noFill/>
          </a:ln>
        </p:spPr>
      </p:pic>
      <p:sp>
        <p:nvSpPr>
          <p:cNvPr id="183" name="CustomShape 29"/>
          <p:cNvSpPr/>
          <p:nvPr/>
        </p:nvSpPr>
        <p:spPr>
          <a:xfrm>
            <a:off x="850320" y="696960"/>
            <a:ext cx="60375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 cap="rnd">
            <a:solidFill>
              <a:srgbClr val="A4C2F4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PlaceHolder 30"/>
          <p:cNvSpPr>
            <a:spLocks noGrp="1"/>
          </p:cNvSpPr>
          <p:nvPr>
            <p:ph type="title"/>
          </p:nvPr>
        </p:nvSpPr>
        <p:spPr>
          <a:xfrm>
            <a:off x="748080" y="-109440"/>
            <a:ext cx="6140160" cy="857160"/>
          </a:xfrm>
          <a:prstGeom prst="rect">
            <a:avLst/>
          </a:prstGeom>
        </p:spPr>
        <p:txBody>
          <a:bodyPr tIns="91440" bIns="91440" anchor="b">
            <a:noAutofit/>
          </a:bodyPr>
          <a:lstStyle/>
          <a:p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85" name="PlaceHolder 31"/>
          <p:cNvSpPr>
            <a:spLocks noGrp="1"/>
          </p:cNvSpPr>
          <p:nvPr>
            <p:ph type="body"/>
          </p:nvPr>
        </p:nvSpPr>
        <p:spPr>
          <a:xfrm>
            <a:off x="748080" y="837720"/>
            <a:ext cx="6140160" cy="407556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7302960" y="-294480"/>
            <a:ext cx="450360" cy="558360"/>
          </a:xfrm>
          <a:custGeom>
            <a:avLst/>
            <a:gdLst/>
            <a:ahLst/>
            <a:cxnLst/>
            <a:rect l="l" t="t" r="r" b="b"/>
            <a:pathLst>
              <a:path w="15884" h="19698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2"/>
          <p:cNvSpPr/>
          <p:nvPr/>
        </p:nvSpPr>
        <p:spPr>
          <a:xfrm>
            <a:off x="-35280" y="3367080"/>
            <a:ext cx="442800" cy="504360"/>
          </a:xfrm>
          <a:custGeom>
            <a:avLst/>
            <a:gdLst/>
            <a:ahLst/>
            <a:cxnLst/>
            <a:rect l="l" t="t" r="r" b="b"/>
            <a:pathLst>
              <a:path w="15627" h="17792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3"/>
          <p:cNvSpPr/>
          <p:nvPr/>
        </p:nvSpPr>
        <p:spPr>
          <a:xfrm>
            <a:off x="8817840" y="3439800"/>
            <a:ext cx="413640" cy="507240"/>
          </a:xfrm>
          <a:custGeom>
            <a:avLst/>
            <a:gdLst/>
            <a:ahLst/>
            <a:cxnLst/>
            <a:rect l="l" t="t" r="r" b="b"/>
            <a:pathLst>
              <a:path w="14601" h="179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4"/>
          <p:cNvSpPr/>
          <p:nvPr/>
        </p:nvSpPr>
        <p:spPr>
          <a:xfrm>
            <a:off x="8742960" y="4166640"/>
            <a:ext cx="495000" cy="339840"/>
          </a:xfrm>
          <a:custGeom>
            <a:avLst/>
            <a:gdLst/>
            <a:ahLst/>
            <a:cxnLst/>
            <a:rect l="l" t="t" r="r" b="b"/>
            <a:pathLst>
              <a:path w="17461" h="11995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5"/>
          <p:cNvSpPr/>
          <p:nvPr/>
        </p:nvSpPr>
        <p:spPr>
          <a:xfrm>
            <a:off x="-77040" y="1487880"/>
            <a:ext cx="339120" cy="400320"/>
          </a:xfrm>
          <a:custGeom>
            <a:avLst/>
            <a:gdLst/>
            <a:ahLst/>
            <a:cxnLst/>
            <a:rect l="l" t="t" r="r" b="b"/>
            <a:pathLst>
              <a:path w="9391" h="11079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6"/>
          <p:cNvSpPr/>
          <p:nvPr/>
        </p:nvSpPr>
        <p:spPr>
          <a:xfrm>
            <a:off x="8052480" y="4825440"/>
            <a:ext cx="589680" cy="413640"/>
          </a:xfrm>
          <a:custGeom>
            <a:avLst/>
            <a:gdLst/>
            <a:ahLst/>
            <a:cxnLst/>
            <a:rect l="l" t="t" r="r" b="b"/>
            <a:pathLst>
              <a:path w="20800" h="146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CustomShape 7"/>
          <p:cNvSpPr/>
          <p:nvPr/>
        </p:nvSpPr>
        <p:spPr>
          <a:xfrm>
            <a:off x="8052480" y="4132440"/>
            <a:ext cx="387720" cy="408600"/>
          </a:xfrm>
          <a:custGeom>
            <a:avLst/>
            <a:gdLst/>
            <a:ahLst/>
            <a:cxnLst/>
            <a:rect l="l" t="t" r="r" b="b"/>
            <a:pathLst>
              <a:path w="13683" h="14417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8"/>
          <p:cNvSpPr/>
          <p:nvPr/>
        </p:nvSpPr>
        <p:spPr>
          <a:xfrm>
            <a:off x="7430760" y="4873320"/>
            <a:ext cx="297360" cy="210960"/>
          </a:xfrm>
          <a:custGeom>
            <a:avLst/>
            <a:gdLst/>
            <a:ahLst/>
            <a:cxnLst/>
            <a:rect l="l" t="t" r="r" b="b"/>
            <a:pathLst>
              <a:path w="10492" h="7447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CustomShape 9"/>
          <p:cNvSpPr/>
          <p:nvPr/>
        </p:nvSpPr>
        <p:spPr>
          <a:xfrm>
            <a:off x="8749800" y="4950000"/>
            <a:ext cx="288000" cy="183960"/>
          </a:xfrm>
          <a:custGeom>
            <a:avLst/>
            <a:gdLst/>
            <a:ahLst/>
            <a:cxnLst/>
            <a:rect l="l" t="t" r="r" b="b"/>
            <a:pathLst>
              <a:path w="10162" h="6494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10"/>
          <p:cNvSpPr/>
          <p:nvPr/>
        </p:nvSpPr>
        <p:spPr>
          <a:xfrm>
            <a:off x="8522280" y="4000320"/>
            <a:ext cx="306720" cy="384840"/>
          </a:xfrm>
          <a:custGeom>
            <a:avLst/>
            <a:gdLst/>
            <a:ahLst/>
            <a:cxnLst/>
            <a:rect l="l" t="t" r="r" b="b"/>
            <a:pathLst>
              <a:path w="10822" h="13574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CustomShape 11"/>
          <p:cNvSpPr/>
          <p:nvPr/>
        </p:nvSpPr>
        <p:spPr>
          <a:xfrm>
            <a:off x="8829360" y="4583880"/>
            <a:ext cx="390960" cy="289080"/>
          </a:xfrm>
          <a:custGeom>
            <a:avLst/>
            <a:gdLst/>
            <a:ahLst/>
            <a:cxnLst/>
            <a:rect l="l" t="t" r="r" b="b"/>
            <a:pathLst>
              <a:path w="13793" h="10199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CustomShape 12"/>
          <p:cNvSpPr/>
          <p:nvPr/>
        </p:nvSpPr>
        <p:spPr>
          <a:xfrm>
            <a:off x="8964000" y="1338840"/>
            <a:ext cx="179640" cy="373320"/>
          </a:xfrm>
          <a:custGeom>
            <a:avLst/>
            <a:gdLst/>
            <a:ahLst/>
            <a:cxnLst/>
            <a:rect l="l" t="t" r="r" b="b"/>
            <a:pathLst>
              <a:path w="6347" h="13169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CustomShape 13"/>
          <p:cNvSpPr/>
          <p:nvPr/>
        </p:nvSpPr>
        <p:spPr>
          <a:xfrm rot="19173600">
            <a:off x="7110000" y="4876920"/>
            <a:ext cx="279720" cy="357480"/>
          </a:xfrm>
          <a:custGeom>
            <a:avLst/>
            <a:gdLst/>
            <a:ahLst/>
            <a:cxnLst/>
            <a:rect l="l" t="t" r="r" b="b"/>
            <a:pathLst>
              <a:path w="9868" h="1262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14"/>
          <p:cNvSpPr/>
          <p:nvPr/>
        </p:nvSpPr>
        <p:spPr>
          <a:xfrm>
            <a:off x="7659720" y="4370040"/>
            <a:ext cx="377280" cy="426240"/>
          </a:xfrm>
          <a:custGeom>
            <a:avLst/>
            <a:gdLst/>
            <a:ahLst/>
            <a:cxnLst/>
            <a:rect l="l" t="t" r="r" b="b"/>
            <a:pathLst>
              <a:path w="13316" h="15041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CustomShape 15"/>
          <p:cNvSpPr/>
          <p:nvPr/>
        </p:nvSpPr>
        <p:spPr>
          <a:xfrm>
            <a:off x="8797680" y="3078720"/>
            <a:ext cx="385560" cy="257760"/>
          </a:xfrm>
          <a:custGeom>
            <a:avLst/>
            <a:gdLst/>
            <a:ahLst/>
            <a:cxnLst/>
            <a:rect l="l" t="t" r="r" b="b"/>
            <a:pathLst>
              <a:path w="13610" h="9098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CustomShape 16"/>
          <p:cNvSpPr/>
          <p:nvPr/>
        </p:nvSpPr>
        <p:spPr>
          <a:xfrm>
            <a:off x="7782480" y="4885200"/>
            <a:ext cx="174600" cy="186840"/>
          </a:xfrm>
          <a:custGeom>
            <a:avLst/>
            <a:gdLst/>
            <a:ahLst/>
            <a:cxnLst/>
            <a:rect l="l" t="t" r="r" b="b"/>
            <a:pathLst>
              <a:path w="6164" h="660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CustomShape 17"/>
          <p:cNvSpPr/>
          <p:nvPr/>
        </p:nvSpPr>
        <p:spPr>
          <a:xfrm>
            <a:off x="347040" y="608760"/>
            <a:ext cx="209880" cy="458640"/>
          </a:xfrm>
          <a:custGeom>
            <a:avLst/>
            <a:gdLst/>
            <a:ahLst/>
            <a:cxnLst/>
            <a:rect l="l" t="t" r="r" b="b"/>
            <a:pathLst>
              <a:path w="7411" h="16178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18"/>
          <p:cNvSpPr/>
          <p:nvPr/>
        </p:nvSpPr>
        <p:spPr>
          <a:xfrm>
            <a:off x="645120" y="356040"/>
            <a:ext cx="413640" cy="507240"/>
          </a:xfrm>
          <a:custGeom>
            <a:avLst/>
            <a:gdLst/>
            <a:ahLst/>
            <a:cxnLst/>
            <a:rect l="l" t="t" r="r" b="b"/>
            <a:pathLst>
              <a:path w="14601" h="179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CustomShape 19"/>
          <p:cNvSpPr/>
          <p:nvPr/>
        </p:nvSpPr>
        <p:spPr>
          <a:xfrm>
            <a:off x="8318880" y="-29880"/>
            <a:ext cx="456480" cy="425160"/>
          </a:xfrm>
          <a:custGeom>
            <a:avLst/>
            <a:gdLst/>
            <a:ahLst/>
            <a:cxnLst/>
            <a:rect l="l" t="t" r="r" b="b"/>
            <a:pathLst>
              <a:path w="16105" h="15004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20"/>
          <p:cNvSpPr/>
          <p:nvPr/>
        </p:nvSpPr>
        <p:spPr>
          <a:xfrm>
            <a:off x="0" y="1013400"/>
            <a:ext cx="372240" cy="384480"/>
          </a:xfrm>
          <a:custGeom>
            <a:avLst/>
            <a:gdLst/>
            <a:ahLst/>
            <a:cxnLst/>
            <a:rect l="l" t="t" r="r" b="b"/>
            <a:pathLst>
              <a:path w="13133" h="1357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CustomShape 21"/>
          <p:cNvSpPr/>
          <p:nvPr/>
        </p:nvSpPr>
        <p:spPr>
          <a:xfrm>
            <a:off x="700560" y="4557600"/>
            <a:ext cx="504360" cy="400320"/>
          </a:xfrm>
          <a:custGeom>
            <a:avLst/>
            <a:gdLst/>
            <a:ahLst/>
            <a:cxnLst/>
            <a:rect l="l" t="t" r="r" b="b"/>
            <a:pathLst>
              <a:path w="17792" h="14124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22"/>
          <p:cNvSpPr/>
          <p:nvPr/>
        </p:nvSpPr>
        <p:spPr>
          <a:xfrm>
            <a:off x="721080" y="4997880"/>
            <a:ext cx="462600" cy="177480"/>
          </a:xfrm>
          <a:custGeom>
            <a:avLst/>
            <a:gdLst/>
            <a:ahLst/>
            <a:cxnLst/>
            <a:rect l="l" t="t" r="r" b="b"/>
            <a:pathLst>
              <a:path w="16325" h="6274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CustomShape 23"/>
          <p:cNvSpPr/>
          <p:nvPr/>
        </p:nvSpPr>
        <p:spPr>
          <a:xfrm>
            <a:off x="-185760" y="9000"/>
            <a:ext cx="589680" cy="413640"/>
          </a:xfrm>
          <a:custGeom>
            <a:avLst/>
            <a:gdLst/>
            <a:ahLst/>
            <a:cxnLst/>
            <a:rect l="l" t="t" r="r" b="b"/>
            <a:pathLst>
              <a:path w="20800" h="146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CustomShape 24"/>
          <p:cNvSpPr/>
          <p:nvPr/>
        </p:nvSpPr>
        <p:spPr>
          <a:xfrm>
            <a:off x="7841880" y="-100800"/>
            <a:ext cx="387720" cy="408600"/>
          </a:xfrm>
          <a:custGeom>
            <a:avLst/>
            <a:gdLst/>
            <a:ahLst/>
            <a:cxnLst/>
            <a:rect l="l" t="t" r="r" b="b"/>
            <a:pathLst>
              <a:path w="13683" h="14417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25"/>
          <p:cNvSpPr/>
          <p:nvPr/>
        </p:nvSpPr>
        <p:spPr>
          <a:xfrm>
            <a:off x="1403640" y="11520"/>
            <a:ext cx="288000" cy="183960"/>
          </a:xfrm>
          <a:custGeom>
            <a:avLst/>
            <a:gdLst/>
            <a:ahLst/>
            <a:cxnLst/>
            <a:rect l="l" t="t" r="r" b="b"/>
            <a:pathLst>
              <a:path w="10162" h="6494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CustomShape 26"/>
          <p:cNvSpPr/>
          <p:nvPr/>
        </p:nvSpPr>
        <p:spPr>
          <a:xfrm>
            <a:off x="956160" y="-57240"/>
            <a:ext cx="323280" cy="321120"/>
          </a:xfrm>
          <a:custGeom>
            <a:avLst/>
            <a:gdLst/>
            <a:ahLst/>
            <a:cxnLst/>
            <a:rect l="l" t="t" r="r" b="b"/>
            <a:pathLst>
              <a:path w="11409" h="11336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CustomShape 27"/>
          <p:cNvSpPr/>
          <p:nvPr/>
        </p:nvSpPr>
        <p:spPr>
          <a:xfrm>
            <a:off x="1333440" y="4678560"/>
            <a:ext cx="306720" cy="384840"/>
          </a:xfrm>
          <a:custGeom>
            <a:avLst/>
            <a:gdLst/>
            <a:ahLst/>
            <a:cxnLst/>
            <a:rect l="l" t="t" r="r" b="b"/>
            <a:pathLst>
              <a:path w="10822" h="13574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CustomShape 28"/>
          <p:cNvSpPr/>
          <p:nvPr/>
        </p:nvSpPr>
        <p:spPr>
          <a:xfrm>
            <a:off x="91800" y="4552920"/>
            <a:ext cx="415800" cy="409680"/>
          </a:xfrm>
          <a:custGeom>
            <a:avLst/>
            <a:gdLst/>
            <a:ahLst/>
            <a:cxnLst/>
            <a:rect l="l" t="t" r="r" b="b"/>
            <a:pathLst>
              <a:path w="14674" h="1445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29"/>
          <p:cNvSpPr/>
          <p:nvPr/>
        </p:nvSpPr>
        <p:spPr>
          <a:xfrm>
            <a:off x="1525680" y="4911480"/>
            <a:ext cx="390960" cy="289080"/>
          </a:xfrm>
          <a:custGeom>
            <a:avLst/>
            <a:gdLst/>
            <a:ahLst/>
            <a:cxnLst/>
            <a:rect l="l" t="t" r="r" b="b"/>
            <a:pathLst>
              <a:path w="13793" h="10199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30"/>
          <p:cNvSpPr/>
          <p:nvPr/>
        </p:nvSpPr>
        <p:spPr>
          <a:xfrm>
            <a:off x="2880" y="4900320"/>
            <a:ext cx="179640" cy="373320"/>
          </a:xfrm>
          <a:custGeom>
            <a:avLst/>
            <a:gdLst/>
            <a:ahLst/>
            <a:cxnLst/>
            <a:rect l="l" t="t" r="r" b="b"/>
            <a:pathLst>
              <a:path w="6347" h="13169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31"/>
          <p:cNvSpPr/>
          <p:nvPr/>
        </p:nvSpPr>
        <p:spPr>
          <a:xfrm rot="1920600">
            <a:off x="8225640" y="625320"/>
            <a:ext cx="501120" cy="425160"/>
          </a:xfrm>
          <a:custGeom>
            <a:avLst/>
            <a:gdLst/>
            <a:ahLst/>
            <a:cxnLst/>
            <a:rect l="l" t="t" r="r" b="b"/>
            <a:pathLst>
              <a:path w="17681" h="15004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CustomShape 32"/>
          <p:cNvSpPr/>
          <p:nvPr/>
        </p:nvSpPr>
        <p:spPr>
          <a:xfrm>
            <a:off x="448560" y="4138200"/>
            <a:ext cx="479160" cy="338760"/>
          </a:xfrm>
          <a:custGeom>
            <a:avLst/>
            <a:gdLst/>
            <a:ahLst/>
            <a:cxnLst/>
            <a:rect l="l" t="t" r="r" b="b"/>
            <a:pathLst>
              <a:path w="16911" h="11959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CustomShape 33"/>
          <p:cNvSpPr/>
          <p:nvPr/>
        </p:nvSpPr>
        <p:spPr>
          <a:xfrm rot="16200000">
            <a:off x="7995960" y="317160"/>
            <a:ext cx="279720" cy="357480"/>
          </a:xfrm>
          <a:custGeom>
            <a:avLst/>
            <a:gdLst/>
            <a:ahLst/>
            <a:cxnLst/>
            <a:rect l="l" t="t" r="r" b="b"/>
            <a:pathLst>
              <a:path w="9868" h="1262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CustomShape 34"/>
          <p:cNvSpPr/>
          <p:nvPr/>
        </p:nvSpPr>
        <p:spPr>
          <a:xfrm>
            <a:off x="8801640" y="790200"/>
            <a:ext cx="377280" cy="426240"/>
          </a:xfrm>
          <a:custGeom>
            <a:avLst/>
            <a:gdLst/>
            <a:ahLst/>
            <a:cxnLst/>
            <a:rect l="l" t="t" r="r" b="b"/>
            <a:pathLst>
              <a:path w="13316" h="15041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ustomShape 35"/>
          <p:cNvSpPr/>
          <p:nvPr/>
        </p:nvSpPr>
        <p:spPr>
          <a:xfrm>
            <a:off x="258840" y="4957920"/>
            <a:ext cx="385560" cy="257760"/>
          </a:xfrm>
          <a:custGeom>
            <a:avLst/>
            <a:gdLst/>
            <a:ahLst/>
            <a:cxnLst/>
            <a:rect l="l" t="t" r="r" b="b"/>
            <a:pathLst>
              <a:path w="13610" h="9098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36"/>
          <p:cNvSpPr/>
          <p:nvPr/>
        </p:nvSpPr>
        <p:spPr>
          <a:xfrm>
            <a:off x="8699400" y="1151280"/>
            <a:ext cx="174600" cy="186840"/>
          </a:xfrm>
          <a:custGeom>
            <a:avLst/>
            <a:gdLst/>
            <a:ahLst/>
            <a:cxnLst/>
            <a:rect l="l" t="t" r="r" b="b"/>
            <a:pathLst>
              <a:path w="6164" h="660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PlaceHolder 37"/>
          <p:cNvSpPr>
            <a:spLocks noGrp="1"/>
          </p:cNvSpPr>
          <p:nvPr>
            <p:ph type="sldNum"/>
          </p:nvPr>
        </p:nvSpPr>
        <p:spPr>
          <a:xfrm>
            <a:off x="4297680" y="4853160"/>
            <a:ext cx="548280" cy="28980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</a:pPr>
            <a:fld id="{03ABCF29-F512-43B9-BCED-E713A9D7820A}" type="slidenum">
              <a:rPr lang="en-US" sz="1200" b="0" strike="noStrike" spc="-1">
                <a:solidFill>
                  <a:srgbClr val="3C78D8"/>
                </a:solidFill>
                <a:latin typeface="Sniglet"/>
                <a:ea typeface="Sniglet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59" name="CustomShape 38"/>
          <p:cNvSpPr/>
          <p:nvPr/>
        </p:nvSpPr>
        <p:spPr>
          <a:xfrm>
            <a:off x="8394120" y="4464720"/>
            <a:ext cx="339120" cy="400320"/>
          </a:xfrm>
          <a:custGeom>
            <a:avLst/>
            <a:gdLst/>
            <a:ahLst/>
            <a:cxnLst/>
            <a:rect l="l" t="t" r="r" b="b"/>
            <a:pathLst>
              <a:path w="9391" h="11079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39"/>
          <p:cNvSpPr/>
          <p:nvPr/>
        </p:nvSpPr>
        <p:spPr>
          <a:xfrm>
            <a:off x="-6480" y="3928680"/>
            <a:ext cx="413640" cy="507240"/>
          </a:xfrm>
          <a:custGeom>
            <a:avLst/>
            <a:gdLst/>
            <a:ahLst/>
            <a:cxnLst/>
            <a:rect l="l" t="t" r="r" b="b"/>
            <a:pathLst>
              <a:path w="14601" h="179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40"/>
          <p:cNvSpPr/>
          <p:nvPr/>
        </p:nvSpPr>
        <p:spPr>
          <a:xfrm>
            <a:off x="506160" y="8280"/>
            <a:ext cx="179640" cy="373320"/>
          </a:xfrm>
          <a:custGeom>
            <a:avLst/>
            <a:gdLst/>
            <a:ahLst/>
            <a:cxnLst/>
            <a:rect l="l" t="t" r="r" b="b"/>
            <a:pathLst>
              <a:path w="6347" h="13169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ustomShape 41"/>
          <p:cNvSpPr/>
          <p:nvPr/>
        </p:nvSpPr>
        <p:spPr>
          <a:xfrm>
            <a:off x="82080" y="594000"/>
            <a:ext cx="174600" cy="186840"/>
          </a:xfrm>
          <a:custGeom>
            <a:avLst/>
            <a:gdLst/>
            <a:ahLst/>
            <a:cxnLst/>
            <a:rect l="l" t="t" r="r" b="b"/>
            <a:pathLst>
              <a:path w="6164" h="660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CustomShape 42"/>
          <p:cNvSpPr/>
          <p:nvPr/>
        </p:nvSpPr>
        <p:spPr>
          <a:xfrm>
            <a:off x="8853480" y="192600"/>
            <a:ext cx="209880" cy="458640"/>
          </a:xfrm>
          <a:custGeom>
            <a:avLst/>
            <a:gdLst/>
            <a:ahLst/>
            <a:cxnLst/>
            <a:rect l="l" t="t" r="r" b="b"/>
            <a:pathLst>
              <a:path w="7411" h="16178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64" name="Picture 86"/>
          <p:cNvPicPr/>
          <p:nvPr/>
        </p:nvPicPr>
        <p:blipFill>
          <a:blip r:embed="rId14"/>
          <a:stretch/>
        </p:blipFill>
        <p:spPr>
          <a:xfrm>
            <a:off x="3898800" y="118080"/>
            <a:ext cx="1346040" cy="520560"/>
          </a:xfrm>
          <a:prstGeom prst="rect">
            <a:avLst/>
          </a:prstGeom>
          <a:ln>
            <a:noFill/>
          </a:ln>
        </p:spPr>
      </p:pic>
      <p:pic>
        <p:nvPicPr>
          <p:cNvPr id="265" name="Picture 88"/>
          <p:cNvPicPr/>
          <p:nvPr/>
        </p:nvPicPr>
        <p:blipFill>
          <a:blip r:embed="rId15"/>
          <a:stretch/>
        </p:blipFill>
        <p:spPr>
          <a:xfrm>
            <a:off x="2425680" y="838800"/>
            <a:ext cx="3743640" cy="3816720"/>
          </a:xfrm>
          <a:prstGeom prst="rect">
            <a:avLst/>
          </a:prstGeom>
          <a:ln>
            <a:noFill/>
          </a:ln>
        </p:spPr>
      </p:pic>
      <p:sp>
        <p:nvSpPr>
          <p:cNvPr id="266" name="PlaceHolder 4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67" name="PlaceHolder 4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1112760" y="1190520"/>
            <a:ext cx="6917760" cy="11595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b="0" strike="noStrike" spc="-1" dirty="0">
                <a:solidFill>
                  <a:srgbClr val="1C4587"/>
                </a:solidFill>
                <a:latin typeface="Sniglet"/>
                <a:ea typeface="Sniglet"/>
              </a:rPr>
              <a:t>Circuit with Switch and Potentiometer</a:t>
            </a:r>
            <a:endParaRPr lang="en-US" sz="4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Shape 1"/>
          <p:cNvSpPr txBox="1"/>
          <p:nvPr/>
        </p:nvSpPr>
        <p:spPr>
          <a:xfrm>
            <a:off x="2159280" y="2161800"/>
            <a:ext cx="4825080" cy="8197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lstStyle/>
          <a:p>
            <a:pPr marL="69840" algn="ctr">
              <a:lnSpc>
                <a:spcPct val="100000"/>
              </a:lnSpc>
              <a:spcBef>
                <a:spcPts val="601"/>
              </a:spcBef>
            </a:pPr>
            <a:r>
              <a:rPr lang="en-US" sz="3600" b="1" strike="noStrike" spc="-1">
                <a:solidFill>
                  <a:srgbClr val="1C4587"/>
                </a:solidFill>
                <a:latin typeface="Dosis"/>
                <a:ea typeface="Dosis"/>
              </a:rPr>
              <a:t>Assignment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TextShape 2"/>
          <p:cNvSpPr txBox="1"/>
          <p:nvPr/>
        </p:nvSpPr>
        <p:spPr>
          <a:xfrm>
            <a:off x="4297680" y="4853160"/>
            <a:ext cx="548280" cy="2898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</a:pPr>
            <a:fld id="{233F3376-1843-4566-BD5F-DE534F8F5803}" type="slidenum">
              <a:rPr lang="en-US" sz="1200" b="0" strike="noStrike" spc="-1">
                <a:solidFill>
                  <a:srgbClr val="3C78D8"/>
                </a:solidFill>
                <a:latin typeface="Sniglet"/>
                <a:ea typeface="Sniglet"/>
              </a:rPr>
              <a:t>10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Shape 1"/>
          <p:cNvSpPr txBox="1"/>
          <p:nvPr/>
        </p:nvSpPr>
        <p:spPr>
          <a:xfrm>
            <a:off x="90720" y="472284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fld id="{044D10AC-63A8-40DF-B4B2-ADF52ECE0A8D}" type="slidenum">
              <a:rPr lang="en-US" sz="1200" b="0" strike="noStrike" spc="-1">
                <a:solidFill>
                  <a:srgbClr val="3C78D8"/>
                </a:solidFill>
                <a:latin typeface="Sniglet"/>
                <a:ea typeface="Sniglet"/>
              </a:rPr>
              <a:t>11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36" name="TextShape 2"/>
          <p:cNvSpPr txBox="1"/>
          <p:nvPr/>
        </p:nvSpPr>
        <p:spPr>
          <a:xfrm>
            <a:off x="748080" y="-109440"/>
            <a:ext cx="614016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3C78D8"/>
                </a:solidFill>
                <a:latin typeface="Sniglet"/>
                <a:ea typeface="Sniglet"/>
              </a:rPr>
              <a:t>Assignment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TextShape 3"/>
          <p:cNvSpPr txBox="1"/>
          <p:nvPr/>
        </p:nvSpPr>
        <p:spPr>
          <a:xfrm>
            <a:off x="748080" y="837720"/>
            <a:ext cx="6140160" cy="40755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marL="457200" indent="-387000">
              <a:lnSpc>
                <a:spcPct val="100000"/>
              </a:lnSpc>
              <a:spcBef>
                <a:spcPts val="601"/>
              </a:spcBef>
              <a:buClr>
                <a:srgbClr val="3D4965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3D4965"/>
                </a:solidFill>
                <a:latin typeface="Dosis"/>
                <a:ea typeface="Dosis"/>
              </a:rPr>
              <a:t>Make a circuit using switch and potentiometer, in which the brightness of the LED is controlled using the potentiometer and the state of the LED is controlled using the switch.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Shape 1"/>
          <p:cNvSpPr txBox="1"/>
          <p:nvPr/>
        </p:nvSpPr>
        <p:spPr>
          <a:xfrm>
            <a:off x="4297680" y="4853160"/>
            <a:ext cx="548280" cy="2898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</a:pPr>
            <a:fld id="{927B8DEF-FB90-446A-B51F-60661A727DBD}" type="slidenum">
              <a:rPr lang="en-US" sz="1200" b="0" strike="noStrike" spc="-1">
                <a:solidFill>
                  <a:srgbClr val="3C78D8"/>
                </a:solidFill>
                <a:latin typeface="Sniglet"/>
                <a:ea typeface="Sniglet"/>
              </a:rPr>
              <a:t>12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Shape 1"/>
          <p:cNvSpPr txBox="1"/>
          <p:nvPr/>
        </p:nvSpPr>
        <p:spPr>
          <a:xfrm>
            <a:off x="2159280" y="2161800"/>
            <a:ext cx="4825080" cy="8197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lstStyle/>
          <a:p>
            <a:pPr marL="69840" algn="ctr">
              <a:lnSpc>
                <a:spcPct val="100000"/>
              </a:lnSpc>
              <a:spcBef>
                <a:spcPts val="601"/>
              </a:spcBef>
            </a:pPr>
            <a:r>
              <a:rPr lang="en-US" sz="3600" b="1" strike="noStrike" spc="-1" dirty="0">
                <a:solidFill>
                  <a:srgbClr val="1C4587"/>
                </a:solidFill>
                <a:latin typeface="Dosis"/>
                <a:ea typeface="Dosis"/>
              </a:rPr>
              <a:t>Activity 1: Controlling the brightness of a LED</a:t>
            </a:r>
            <a:endParaRPr lang="en-US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TextShape 2"/>
          <p:cNvSpPr txBox="1"/>
          <p:nvPr/>
        </p:nvSpPr>
        <p:spPr>
          <a:xfrm>
            <a:off x="4297680" y="4853160"/>
            <a:ext cx="548280" cy="2898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</a:pPr>
            <a:fld id="{BFD10621-3089-4664-AD34-5D203655FD62}" type="slidenum">
              <a:rPr lang="en-US" sz="1200" b="0" strike="noStrike" spc="-1">
                <a:solidFill>
                  <a:srgbClr val="3C78D8"/>
                </a:solidFill>
                <a:latin typeface="Sniglet"/>
                <a:ea typeface="Sniglet"/>
              </a:rPr>
              <a:t>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90720" y="472284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fld id="{2486425A-578D-4803-8B0F-F4CE9237046E}" type="slidenum">
              <a:rPr lang="en-US" sz="1200" b="0" strike="noStrike" spc="-1">
                <a:solidFill>
                  <a:srgbClr val="3C78D8"/>
                </a:solidFill>
                <a:latin typeface="Sniglet"/>
                <a:ea typeface="Sniglet"/>
              </a:rPr>
              <a:t>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08" name="TextShape 2"/>
          <p:cNvSpPr txBox="1"/>
          <p:nvPr/>
        </p:nvSpPr>
        <p:spPr>
          <a:xfrm>
            <a:off x="748080" y="-109440"/>
            <a:ext cx="614016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3C78D8"/>
                </a:solidFill>
                <a:latin typeface="Sniglet"/>
                <a:ea typeface="Sniglet"/>
              </a:rPr>
              <a:t>Controlling the brightness of a LED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TextShape 3"/>
          <p:cNvSpPr txBox="1"/>
          <p:nvPr/>
        </p:nvSpPr>
        <p:spPr>
          <a:xfrm>
            <a:off x="748080" y="837720"/>
            <a:ext cx="6140160" cy="40755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marL="457200" indent="-387000">
              <a:lnSpc>
                <a:spcPct val="100000"/>
              </a:lnSpc>
              <a:spcBef>
                <a:spcPts val="601"/>
              </a:spcBef>
              <a:buClr>
                <a:srgbClr val="3D4965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3D4965"/>
                </a:solidFill>
                <a:latin typeface="Dosis"/>
                <a:ea typeface="Dosis"/>
              </a:rPr>
              <a:t>In this activity, we're going to vary the brightness of an LED using evive’s potentiometer 1.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0" name="Picture 9"/>
          <p:cNvPicPr/>
          <p:nvPr/>
        </p:nvPicPr>
        <p:blipFill>
          <a:blip r:embed="rId2"/>
          <a:stretch/>
        </p:blipFill>
        <p:spPr>
          <a:xfrm>
            <a:off x="1105920" y="1758960"/>
            <a:ext cx="5424120" cy="3053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Shape 1"/>
          <p:cNvSpPr txBox="1"/>
          <p:nvPr/>
        </p:nvSpPr>
        <p:spPr>
          <a:xfrm>
            <a:off x="90720" y="472284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fld id="{E4C89006-7219-4159-9054-3BD93F75EF0E}" type="slidenum">
              <a:rPr lang="en-US" sz="1200" b="0" strike="noStrike" spc="-1">
                <a:solidFill>
                  <a:srgbClr val="3C78D8"/>
                </a:solidFill>
                <a:latin typeface="Sniglet"/>
                <a:ea typeface="Sniglet"/>
              </a:rPr>
              <a:t>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12" name="TextShape 2"/>
          <p:cNvSpPr txBox="1"/>
          <p:nvPr/>
        </p:nvSpPr>
        <p:spPr>
          <a:xfrm>
            <a:off x="748080" y="-109440"/>
            <a:ext cx="614016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3C78D8"/>
                </a:solidFill>
                <a:latin typeface="Sniglet"/>
                <a:ea typeface="Sniglet"/>
              </a:rPr>
              <a:t>Circuit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TextShape 3"/>
          <p:cNvSpPr txBox="1"/>
          <p:nvPr/>
        </p:nvSpPr>
        <p:spPr>
          <a:xfrm>
            <a:off x="748080" y="748080"/>
            <a:ext cx="6140160" cy="40755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marL="457200" indent="-387000">
              <a:lnSpc>
                <a:spcPct val="100000"/>
              </a:lnSpc>
              <a:spcBef>
                <a:spcPts val="601"/>
              </a:spcBef>
              <a:buClr>
                <a:srgbClr val="3D4965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3D4965"/>
                </a:solidFill>
                <a:latin typeface="Dosis"/>
                <a:ea typeface="Dosis"/>
              </a:rPr>
              <a:t>Make the circuit as shown below: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4" name="Picture 5"/>
          <p:cNvPicPr/>
          <p:nvPr/>
        </p:nvPicPr>
        <p:blipFill>
          <a:blip r:embed="rId2"/>
          <a:srcRect t="26050" b="4470"/>
          <a:stretch/>
        </p:blipFill>
        <p:spPr>
          <a:xfrm>
            <a:off x="1740600" y="1345680"/>
            <a:ext cx="4154760" cy="3573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Shape 1"/>
          <p:cNvSpPr txBox="1"/>
          <p:nvPr/>
        </p:nvSpPr>
        <p:spPr>
          <a:xfrm>
            <a:off x="90720" y="472284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fld id="{E975A313-C197-4BDE-8130-F9040F6F7CCC}" type="slidenum">
              <a:rPr lang="en-US" sz="1200" b="0" strike="noStrike" spc="-1">
                <a:solidFill>
                  <a:srgbClr val="3C78D8"/>
                </a:solidFill>
                <a:latin typeface="Sniglet"/>
                <a:ea typeface="Sniglet"/>
              </a:rPr>
              <a:t>5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16" name="TextShape 2"/>
          <p:cNvSpPr txBox="1"/>
          <p:nvPr/>
        </p:nvSpPr>
        <p:spPr>
          <a:xfrm>
            <a:off x="748080" y="-109440"/>
            <a:ext cx="614016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3C78D8"/>
                </a:solidFill>
                <a:latin typeface="Sniglet"/>
                <a:ea typeface="Sniglet"/>
              </a:rPr>
              <a:t>Controlling the brightness of a LED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TextShape 3"/>
          <p:cNvSpPr txBox="1"/>
          <p:nvPr/>
        </p:nvSpPr>
        <p:spPr>
          <a:xfrm>
            <a:off x="748080" y="748080"/>
            <a:ext cx="6140160" cy="40755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marL="457200" indent="-387000">
              <a:lnSpc>
                <a:spcPct val="100000"/>
              </a:lnSpc>
              <a:spcBef>
                <a:spcPts val="601"/>
              </a:spcBef>
              <a:buClr>
                <a:srgbClr val="3D4965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3D4965"/>
                </a:solidFill>
                <a:latin typeface="Dosis"/>
                <a:ea typeface="Dosis"/>
              </a:rPr>
              <a:t>Power the evive. You can change the potentiometer angle to change the input voltage to the LED and thus its brightness.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8" name="Picture 6"/>
          <p:cNvPicPr/>
          <p:nvPr/>
        </p:nvPicPr>
        <p:blipFill>
          <a:blip r:embed="rId2"/>
          <a:stretch/>
        </p:blipFill>
        <p:spPr>
          <a:xfrm>
            <a:off x="1105920" y="1974960"/>
            <a:ext cx="5424120" cy="3053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Shape 1"/>
          <p:cNvSpPr txBox="1"/>
          <p:nvPr/>
        </p:nvSpPr>
        <p:spPr>
          <a:xfrm>
            <a:off x="2159280" y="2161800"/>
            <a:ext cx="4825080" cy="8197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lstStyle/>
          <a:p>
            <a:pPr marL="69840" algn="ctr">
              <a:lnSpc>
                <a:spcPct val="100000"/>
              </a:lnSpc>
              <a:spcBef>
                <a:spcPts val="601"/>
              </a:spcBef>
            </a:pPr>
            <a:r>
              <a:rPr lang="en-US" sz="3600" b="1" strike="noStrike" spc="-1" dirty="0">
                <a:solidFill>
                  <a:srgbClr val="1C4587"/>
                </a:solidFill>
                <a:latin typeface="Dosis"/>
                <a:ea typeface="Dosis"/>
              </a:rPr>
              <a:t>Activity 2: Controlling LED state using Switch</a:t>
            </a:r>
            <a:endParaRPr lang="en-US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TextShape 2"/>
          <p:cNvSpPr txBox="1"/>
          <p:nvPr/>
        </p:nvSpPr>
        <p:spPr>
          <a:xfrm>
            <a:off x="4297680" y="4853160"/>
            <a:ext cx="548280" cy="2898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</a:pPr>
            <a:fld id="{319695EC-E21C-446F-9C36-4F640FCDF594}" type="slidenum">
              <a:rPr lang="en-US" sz="1200" b="0" strike="noStrike" spc="-1">
                <a:solidFill>
                  <a:srgbClr val="3C78D8"/>
                </a:solidFill>
                <a:latin typeface="Sniglet"/>
                <a:ea typeface="Sniglet"/>
              </a:rPr>
              <a:t>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90720" y="472284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fld id="{FA01D638-810B-4E90-B404-46A1B6E80A1F}" type="slidenum">
              <a:rPr lang="en-US" sz="1200" b="0" strike="noStrike" spc="-1">
                <a:solidFill>
                  <a:srgbClr val="3C78D8"/>
                </a:solidFill>
                <a:latin typeface="Sniglet"/>
                <a:ea typeface="Sniglet"/>
              </a:rPr>
              <a:t>7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22" name="TextShape 2"/>
          <p:cNvSpPr txBox="1"/>
          <p:nvPr/>
        </p:nvSpPr>
        <p:spPr>
          <a:xfrm>
            <a:off x="748080" y="-109440"/>
            <a:ext cx="614016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3C78D8"/>
                </a:solidFill>
                <a:latin typeface="Sniglet"/>
                <a:ea typeface="Sniglet"/>
              </a:rPr>
              <a:t>Controlling LED state using Switch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TextShape 3"/>
          <p:cNvSpPr txBox="1"/>
          <p:nvPr/>
        </p:nvSpPr>
        <p:spPr>
          <a:xfrm>
            <a:off x="748080" y="837720"/>
            <a:ext cx="6140160" cy="40755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marL="457200" indent="-387000">
              <a:lnSpc>
                <a:spcPct val="100000"/>
              </a:lnSpc>
              <a:spcBef>
                <a:spcPts val="601"/>
              </a:spcBef>
              <a:buClr>
                <a:srgbClr val="3D4965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3D4965"/>
                </a:solidFill>
                <a:latin typeface="Dosis"/>
                <a:ea typeface="Dosis"/>
              </a:rPr>
              <a:t>In this activity, we’re going to switch an LED on and off using a tactile switch.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4" name="Picture 10"/>
          <p:cNvPicPr/>
          <p:nvPr/>
        </p:nvPicPr>
        <p:blipFill>
          <a:blip r:embed="rId2"/>
          <a:stretch/>
        </p:blipFill>
        <p:spPr>
          <a:xfrm>
            <a:off x="1374480" y="1705680"/>
            <a:ext cx="4887360" cy="3297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90720" y="472284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fld id="{12C174E8-5DED-4A57-94FB-87DF809D4D50}" type="slidenum">
              <a:rPr lang="en-US" sz="1200" b="0" strike="noStrike" spc="-1">
                <a:solidFill>
                  <a:srgbClr val="3C78D8"/>
                </a:solidFill>
                <a:latin typeface="Sniglet"/>
                <a:ea typeface="Sniglet"/>
              </a:rPr>
              <a:t>8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26" name="TextShape 2"/>
          <p:cNvSpPr txBox="1"/>
          <p:nvPr/>
        </p:nvSpPr>
        <p:spPr>
          <a:xfrm>
            <a:off x="748080" y="-109440"/>
            <a:ext cx="614016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3C78D8"/>
                </a:solidFill>
                <a:latin typeface="Sniglet"/>
                <a:ea typeface="Sniglet"/>
              </a:rPr>
              <a:t>Circuit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TextShape 3"/>
          <p:cNvSpPr txBox="1"/>
          <p:nvPr/>
        </p:nvSpPr>
        <p:spPr>
          <a:xfrm>
            <a:off x="748080" y="748080"/>
            <a:ext cx="6140160" cy="40755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marL="457200" indent="-387000">
              <a:lnSpc>
                <a:spcPct val="100000"/>
              </a:lnSpc>
              <a:spcBef>
                <a:spcPts val="601"/>
              </a:spcBef>
              <a:buClr>
                <a:srgbClr val="3D4965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3D4965"/>
                </a:solidFill>
                <a:latin typeface="Dosis"/>
                <a:ea typeface="Dosis"/>
              </a:rPr>
              <a:t>Make the circuit as shown below: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8" name="Picture 6"/>
          <p:cNvPicPr/>
          <p:nvPr/>
        </p:nvPicPr>
        <p:blipFill>
          <a:blip r:embed="rId2"/>
          <a:srcRect t="26163" b="4350"/>
          <a:stretch/>
        </p:blipFill>
        <p:spPr>
          <a:xfrm>
            <a:off x="1740600" y="1345680"/>
            <a:ext cx="4154760" cy="3573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xtShape 1"/>
          <p:cNvSpPr txBox="1"/>
          <p:nvPr/>
        </p:nvSpPr>
        <p:spPr>
          <a:xfrm>
            <a:off x="90720" y="472284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fld id="{88416B18-90A4-47FA-AED6-D69608E8795E}" type="slidenum">
              <a:rPr lang="en-US" sz="1200" b="0" strike="noStrike" spc="-1">
                <a:solidFill>
                  <a:srgbClr val="3C78D8"/>
                </a:solidFill>
                <a:latin typeface="Sniglet"/>
                <a:ea typeface="Sniglet"/>
              </a:rPr>
              <a:t>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30" name="TextShape 2"/>
          <p:cNvSpPr txBox="1"/>
          <p:nvPr/>
        </p:nvSpPr>
        <p:spPr>
          <a:xfrm>
            <a:off x="748080" y="-109440"/>
            <a:ext cx="614016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3C78D8"/>
                </a:solidFill>
                <a:latin typeface="Sniglet"/>
                <a:ea typeface="Sniglet"/>
              </a:rPr>
              <a:t>Controlling LED state using Switch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TextShape 3"/>
          <p:cNvSpPr txBox="1"/>
          <p:nvPr/>
        </p:nvSpPr>
        <p:spPr>
          <a:xfrm>
            <a:off x="748080" y="837720"/>
            <a:ext cx="6140160" cy="40755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marL="457200" indent="-387000">
              <a:lnSpc>
                <a:spcPct val="100000"/>
              </a:lnSpc>
              <a:spcBef>
                <a:spcPts val="601"/>
              </a:spcBef>
              <a:buClr>
                <a:srgbClr val="3D4965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3D4965"/>
                </a:solidFill>
                <a:latin typeface="Dosis"/>
                <a:ea typeface="Dosis"/>
              </a:rPr>
              <a:t>Power the evive. Now press the switch to turn it ON.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2" name="Picture 5"/>
          <p:cNvPicPr/>
          <p:nvPr/>
        </p:nvPicPr>
        <p:blipFill>
          <a:blip r:embed="rId2"/>
          <a:stretch/>
        </p:blipFill>
        <p:spPr>
          <a:xfrm>
            <a:off x="1374480" y="1497960"/>
            <a:ext cx="4887360" cy="3297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5663</TotalTime>
  <Words>177</Words>
  <Application>Microsoft Office PowerPoint</Application>
  <PresentationFormat>On-screen Show (16:9)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Dosis</vt:lpstr>
      <vt:lpstr>Sniglet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7: Basics of Sensors</dc:title>
  <dc:subject/>
  <dc:creator>contact@thestempedia.com</dc:creator>
  <dc:description/>
  <cp:lastModifiedBy>Ravinder Bidhan</cp:lastModifiedBy>
  <cp:revision>144</cp:revision>
  <dcterms:modified xsi:type="dcterms:W3CDTF">2020-03-29T06:36:41Z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On-screen Show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