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84" r:id="rId2"/>
    <p:sldId id="351" r:id="rId3"/>
    <p:sldId id="325" r:id="rId4"/>
    <p:sldId id="333" r:id="rId5"/>
    <p:sldId id="352" r:id="rId6"/>
    <p:sldId id="353" r:id="rId7"/>
    <p:sldId id="336" r:id="rId8"/>
    <p:sldId id="337" r:id="rId9"/>
    <p:sldId id="354" r:id="rId10"/>
    <p:sldId id="355" r:id="rId11"/>
    <p:sldId id="356" r:id="rId12"/>
    <p:sldId id="357" r:id="rId13"/>
    <p:sldId id="334" r:id="rId14"/>
    <p:sldId id="329" r:id="rId15"/>
    <p:sldId id="335" r:id="rId16"/>
    <p:sldId id="358" r:id="rId17"/>
  </p:sldIdLst>
  <p:sldSz cx="9144000" cy="5143500" type="screen16x9"/>
  <p:notesSz cx="6858000" cy="9144000"/>
  <p:embeddedFontLst>
    <p:embeddedFont>
      <p:font typeface="Dosis" panose="020B0604020202020204" charset="0"/>
      <p:regular r:id="rId19"/>
      <p:bold r:id="rId20"/>
    </p:embeddedFont>
    <p:embeddedFont>
      <p:font typeface="Sniglet" panose="020B0604020202020204" charset="0"/>
      <p:regular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F21"/>
    <a:srgbClr val="F2E5E2"/>
    <a:srgbClr val="2A3791"/>
    <a:srgbClr val="18AA45"/>
    <a:srgbClr val="F58220"/>
    <a:srgbClr val="D11F40"/>
    <a:srgbClr val="45BADD"/>
    <a:srgbClr val="FECC0E"/>
    <a:srgbClr val="13AFF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D516804-8F88-4118-8439-1FF2495B33D7}">
  <a:tblStyle styleId="{5D516804-8F88-4118-8439-1FF2495B33D7}"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151" d="100"/>
          <a:sy n="151" d="100"/>
        </p:scale>
        <p:origin x="222" y="1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3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endParaRPr lang="en-US" b="0" i="0" u="sng" dirty="0">
              <a:solidFill>
                <a:srgbClr val="92D050"/>
              </a:solidFill>
            </a:endParaRPr>
          </a:p>
        </p:txBody>
      </p:sp>
    </p:spTree>
    <p:extLst>
      <p:ext uri="{BB962C8B-B14F-4D97-AF65-F5344CB8AC3E}">
        <p14:creationId xmlns:p14="http://schemas.microsoft.com/office/powerpoint/2010/main" val="309565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4128564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preserve="1" userDrawn="1">
  <p:cSld name="Title">
    <p:spTree>
      <p:nvGrpSpPr>
        <p:cNvPr id="1" name="Shape 161"/>
        <p:cNvGrpSpPr/>
        <p:nvPr/>
      </p:nvGrpSpPr>
      <p:grpSpPr>
        <a:xfrm>
          <a:off x="0" y="0"/>
          <a:ext cx="0" cy="0"/>
          <a:chOff x="0" y="0"/>
          <a:chExt cx="0" cy="0"/>
        </a:xfrm>
      </p:grpSpPr>
      <p:sp>
        <p:nvSpPr>
          <p:cNvPr id="162" name="Shape 162"/>
          <p:cNvSpPr txBox="1">
            <a:spLocks noGrp="1"/>
          </p:cNvSpPr>
          <p:nvPr>
            <p:ph type="ctrTitle"/>
          </p:nvPr>
        </p:nvSpPr>
        <p:spPr>
          <a:xfrm>
            <a:off x="1495500" y="1184301"/>
            <a:ext cx="6153000" cy="1159800"/>
          </a:xfrm>
          <a:prstGeom prst="rect">
            <a:avLst/>
          </a:prstGeom>
        </p:spPr>
        <p:txBody>
          <a:bodyPr spcFirstLastPara="1" wrap="square" lIns="91425" tIns="91425" rIns="91425" bIns="91425" anchor="ctr" anchorCtr="0"/>
          <a:lstStyle>
            <a:lvl1pPr lvl="0" algn="ctr">
              <a:spcBef>
                <a:spcPts val="0"/>
              </a:spcBef>
              <a:spcAft>
                <a:spcPts val="0"/>
              </a:spcAft>
              <a:buClr>
                <a:srgbClr val="1C4587"/>
              </a:buClr>
              <a:buSzPts val="4800"/>
              <a:buNone/>
              <a:defRPr sz="4800" b="1">
                <a:solidFill>
                  <a:srgbClr val="1C4587"/>
                </a:solidFill>
              </a:defRPr>
            </a:lvl1pPr>
            <a:lvl2pPr lvl="1" algn="r">
              <a:spcBef>
                <a:spcPts val="0"/>
              </a:spcBef>
              <a:spcAft>
                <a:spcPts val="0"/>
              </a:spcAft>
              <a:buClr>
                <a:srgbClr val="1C4587"/>
              </a:buClr>
              <a:buSzPts val="4800"/>
              <a:buNone/>
              <a:defRPr sz="4800" b="0">
                <a:solidFill>
                  <a:srgbClr val="1C4587"/>
                </a:solidFill>
              </a:defRPr>
            </a:lvl2pPr>
            <a:lvl3pPr lvl="2" algn="r">
              <a:spcBef>
                <a:spcPts val="0"/>
              </a:spcBef>
              <a:spcAft>
                <a:spcPts val="0"/>
              </a:spcAft>
              <a:buClr>
                <a:srgbClr val="1C4587"/>
              </a:buClr>
              <a:buSzPts val="4800"/>
              <a:buNone/>
              <a:defRPr sz="4800" b="0">
                <a:solidFill>
                  <a:srgbClr val="1C4587"/>
                </a:solidFill>
              </a:defRPr>
            </a:lvl3pPr>
            <a:lvl4pPr lvl="3" algn="r">
              <a:spcBef>
                <a:spcPts val="0"/>
              </a:spcBef>
              <a:spcAft>
                <a:spcPts val="0"/>
              </a:spcAft>
              <a:buClr>
                <a:srgbClr val="1C4587"/>
              </a:buClr>
              <a:buSzPts val="4800"/>
              <a:buNone/>
              <a:defRPr sz="4800" b="0">
                <a:solidFill>
                  <a:srgbClr val="1C4587"/>
                </a:solidFill>
              </a:defRPr>
            </a:lvl4pPr>
            <a:lvl5pPr lvl="4" algn="r">
              <a:spcBef>
                <a:spcPts val="0"/>
              </a:spcBef>
              <a:spcAft>
                <a:spcPts val="0"/>
              </a:spcAft>
              <a:buClr>
                <a:srgbClr val="1C4587"/>
              </a:buClr>
              <a:buSzPts val="4800"/>
              <a:buNone/>
              <a:defRPr sz="4800" b="0">
                <a:solidFill>
                  <a:srgbClr val="1C4587"/>
                </a:solidFill>
              </a:defRPr>
            </a:lvl5pPr>
            <a:lvl6pPr lvl="5" algn="r">
              <a:spcBef>
                <a:spcPts val="0"/>
              </a:spcBef>
              <a:spcAft>
                <a:spcPts val="0"/>
              </a:spcAft>
              <a:buClr>
                <a:srgbClr val="1C4587"/>
              </a:buClr>
              <a:buSzPts val="4800"/>
              <a:buNone/>
              <a:defRPr sz="4800" b="0">
                <a:solidFill>
                  <a:srgbClr val="1C4587"/>
                </a:solidFill>
              </a:defRPr>
            </a:lvl6pPr>
            <a:lvl7pPr lvl="6" algn="r">
              <a:spcBef>
                <a:spcPts val="0"/>
              </a:spcBef>
              <a:spcAft>
                <a:spcPts val="0"/>
              </a:spcAft>
              <a:buClr>
                <a:srgbClr val="1C4587"/>
              </a:buClr>
              <a:buSzPts val="4800"/>
              <a:buNone/>
              <a:defRPr sz="4800" b="0">
                <a:solidFill>
                  <a:srgbClr val="1C4587"/>
                </a:solidFill>
              </a:defRPr>
            </a:lvl7pPr>
            <a:lvl8pPr lvl="7" algn="r">
              <a:spcBef>
                <a:spcPts val="0"/>
              </a:spcBef>
              <a:spcAft>
                <a:spcPts val="0"/>
              </a:spcAft>
              <a:buClr>
                <a:srgbClr val="1C4587"/>
              </a:buClr>
              <a:buSzPts val="4800"/>
              <a:buNone/>
              <a:defRPr sz="4800" b="0">
                <a:solidFill>
                  <a:srgbClr val="1C4587"/>
                </a:solidFill>
              </a:defRPr>
            </a:lvl8pPr>
            <a:lvl9pPr lvl="8" algn="r">
              <a:spcBef>
                <a:spcPts val="0"/>
              </a:spcBef>
              <a:spcAft>
                <a:spcPts val="0"/>
              </a:spcAft>
              <a:buClr>
                <a:srgbClr val="1C4587"/>
              </a:buClr>
              <a:buSzPts val="4800"/>
              <a:buNone/>
              <a:defRPr sz="4800" b="0">
                <a:solidFill>
                  <a:srgbClr val="1C4587"/>
                </a:solidFill>
              </a:defRPr>
            </a:lvl9pPr>
          </a:lstStyle>
          <a:p>
            <a:endParaRPr dirty="0"/>
          </a:p>
        </p:txBody>
      </p:sp>
      <p:grpSp>
        <p:nvGrpSpPr>
          <p:cNvPr id="2" name="Group 1">
            <a:extLst>
              <a:ext uri="{FF2B5EF4-FFF2-40B4-BE49-F238E27FC236}">
                <a16:creationId xmlns:a16="http://schemas.microsoft.com/office/drawing/2014/main" id="{0C73E37C-6F52-4F70-8A86-CFEB253A963E}"/>
              </a:ext>
            </a:extLst>
          </p:cNvPr>
          <p:cNvGrpSpPr/>
          <p:nvPr userDrawn="1"/>
        </p:nvGrpSpPr>
        <p:grpSpPr>
          <a:xfrm>
            <a:off x="-58319" y="3053272"/>
            <a:ext cx="9296570" cy="2186112"/>
            <a:chOff x="-58319" y="3053272"/>
            <a:chExt cx="9296570" cy="2186112"/>
          </a:xfrm>
        </p:grpSpPr>
        <p:sp>
          <p:nvSpPr>
            <p:cNvPr id="163" name="Shape 163"/>
            <p:cNvSpPr/>
            <p:nvPr/>
          </p:nvSpPr>
          <p:spPr>
            <a:xfrm>
              <a:off x="723692" y="4220091"/>
              <a:ext cx="794875" cy="985737"/>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4" name="Shape 164"/>
            <p:cNvSpPr/>
            <p:nvPr/>
          </p:nvSpPr>
          <p:spPr>
            <a:xfrm>
              <a:off x="-58319" y="3053287"/>
              <a:ext cx="782014" cy="890356"/>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5" name="Shape 165"/>
            <p:cNvSpPr/>
            <p:nvPr/>
          </p:nvSpPr>
          <p:spPr>
            <a:xfrm>
              <a:off x="4025101" y="3422420"/>
              <a:ext cx="370865" cy="809588"/>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166" name="Shape 166"/>
            <p:cNvSpPr/>
            <p:nvPr/>
          </p:nvSpPr>
          <p:spPr>
            <a:xfrm>
              <a:off x="3078045" y="3128354"/>
              <a:ext cx="730671" cy="895811"/>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7" name="Shape 167"/>
            <p:cNvSpPr/>
            <p:nvPr/>
          </p:nvSpPr>
          <p:spPr>
            <a:xfrm>
              <a:off x="5401648" y="3285712"/>
              <a:ext cx="805934" cy="75083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8" name="Shape 168"/>
            <p:cNvSpPr/>
            <p:nvPr/>
          </p:nvSpPr>
          <p:spPr>
            <a:xfrm>
              <a:off x="8364459" y="3346843"/>
              <a:ext cx="873792" cy="600260"/>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69" name="Shape 169"/>
            <p:cNvSpPr/>
            <p:nvPr/>
          </p:nvSpPr>
          <p:spPr>
            <a:xfrm>
              <a:off x="4551116" y="3125540"/>
              <a:ext cx="657208" cy="679227"/>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0" name="Shape 170"/>
            <p:cNvSpPr/>
            <p:nvPr/>
          </p:nvSpPr>
          <p:spPr>
            <a:xfrm>
              <a:off x="4419881" y="3994834"/>
              <a:ext cx="919681" cy="950908"/>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1" name="Shape 171"/>
            <p:cNvSpPr/>
            <p:nvPr/>
          </p:nvSpPr>
          <p:spPr>
            <a:xfrm>
              <a:off x="2644912" y="4036538"/>
              <a:ext cx="890356" cy="7068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2" name="Shape 172"/>
            <p:cNvSpPr/>
            <p:nvPr/>
          </p:nvSpPr>
          <p:spPr>
            <a:xfrm>
              <a:off x="2116542" y="3186156"/>
              <a:ext cx="829755" cy="780163"/>
            </a:xfrm>
            <a:custGeom>
              <a:avLst/>
              <a:gdLst/>
              <a:ahLst/>
              <a:cxnLst/>
              <a:rect l="0" t="0" r="0" b="0"/>
              <a:pathLst>
                <a:path w="16581" h="15590" extrusionOk="0">
                  <a:moveTo>
                    <a:pt x="13793" y="2568"/>
                  </a:moveTo>
                  <a:lnTo>
                    <a:pt x="14123" y="2641"/>
                  </a:lnTo>
                  <a:lnTo>
                    <a:pt x="14123" y="2678"/>
                  </a:lnTo>
                  <a:lnTo>
                    <a:pt x="14086" y="2825"/>
                  </a:lnTo>
                  <a:lnTo>
                    <a:pt x="14013" y="2935"/>
                  </a:lnTo>
                  <a:lnTo>
                    <a:pt x="13866" y="3045"/>
                  </a:lnTo>
                  <a:lnTo>
                    <a:pt x="13756" y="3081"/>
                  </a:lnTo>
                  <a:lnTo>
                    <a:pt x="13573" y="2971"/>
                  </a:lnTo>
                  <a:lnTo>
                    <a:pt x="13609" y="2788"/>
                  </a:lnTo>
                  <a:lnTo>
                    <a:pt x="13683" y="2678"/>
                  </a:lnTo>
                  <a:lnTo>
                    <a:pt x="13720" y="2605"/>
                  </a:lnTo>
                  <a:lnTo>
                    <a:pt x="13793" y="2568"/>
                  </a:lnTo>
                  <a:close/>
                  <a:moveTo>
                    <a:pt x="9428" y="3705"/>
                  </a:moveTo>
                  <a:lnTo>
                    <a:pt x="9831" y="4475"/>
                  </a:lnTo>
                  <a:lnTo>
                    <a:pt x="10161" y="5246"/>
                  </a:lnTo>
                  <a:lnTo>
                    <a:pt x="8327" y="4402"/>
                  </a:lnTo>
                  <a:lnTo>
                    <a:pt x="8878" y="4035"/>
                  </a:lnTo>
                  <a:lnTo>
                    <a:pt x="9428" y="3705"/>
                  </a:lnTo>
                  <a:close/>
                  <a:moveTo>
                    <a:pt x="5283" y="3668"/>
                  </a:moveTo>
                  <a:lnTo>
                    <a:pt x="6383" y="4072"/>
                  </a:lnTo>
                  <a:lnTo>
                    <a:pt x="7410" y="4512"/>
                  </a:lnTo>
                  <a:lnTo>
                    <a:pt x="6383" y="5319"/>
                  </a:lnTo>
                  <a:lnTo>
                    <a:pt x="5393" y="6163"/>
                  </a:lnTo>
                  <a:lnTo>
                    <a:pt x="5319" y="5282"/>
                  </a:lnTo>
                  <a:lnTo>
                    <a:pt x="5283" y="4365"/>
                  </a:lnTo>
                  <a:lnTo>
                    <a:pt x="5283" y="3668"/>
                  </a:lnTo>
                  <a:close/>
                  <a:moveTo>
                    <a:pt x="13096" y="2494"/>
                  </a:moveTo>
                  <a:lnTo>
                    <a:pt x="13023" y="2641"/>
                  </a:lnTo>
                  <a:lnTo>
                    <a:pt x="12986" y="2825"/>
                  </a:lnTo>
                  <a:lnTo>
                    <a:pt x="12949" y="3008"/>
                  </a:lnTo>
                  <a:lnTo>
                    <a:pt x="12986" y="3191"/>
                  </a:lnTo>
                  <a:lnTo>
                    <a:pt x="13096" y="3412"/>
                  </a:lnTo>
                  <a:lnTo>
                    <a:pt x="13243" y="3595"/>
                  </a:lnTo>
                  <a:lnTo>
                    <a:pt x="13426" y="3705"/>
                  </a:lnTo>
                  <a:lnTo>
                    <a:pt x="13646" y="3778"/>
                  </a:lnTo>
                  <a:lnTo>
                    <a:pt x="13793" y="3815"/>
                  </a:lnTo>
                  <a:lnTo>
                    <a:pt x="13536" y="4512"/>
                  </a:lnTo>
                  <a:lnTo>
                    <a:pt x="13243" y="5209"/>
                  </a:lnTo>
                  <a:lnTo>
                    <a:pt x="12913" y="5869"/>
                  </a:lnTo>
                  <a:lnTo>
                    <a:pt x="12546" y="6529"/>
                  </a:lnTo>
                  <a:lnTo>
                    <a:pt x="11665" y="6016"/>
                  </a:lnTo>
                  <a:lnTo>
                    <a:pt x="10785" y="5576"/>
                  </a:lnTo>
                  <a:lnTo>
                    <a:pt x="10602" y="5026"/>
                  </a:lnTo>
                  <a:lnTo>
                    <a:pt x="10345" y="4475"/>
                  </a:lnTo>
                  <a:lnTo>
                    <a:pt x="10125" y="3962"/>
                  </a:lnTo>
                  <a:lnTo>
                    <a:pt x="9831" y="3448"/>
                  </a:lnTo>
                  <a:lnTo>
                    <a:pt x="10602" y="3045"/>
                  </a:lnTo>
                  <a:lnTo>
                    <a:pt x="11005" y="2898"/>
                  </a:lnTo>
                  <a:lnTo>
                    <a:pt x="11409" y="2751"/>
                  </a:lnTo>
                  <a:lnTo>
                    <a:pt x="11849" y="2641"/>
                  </a:lnTo>
                  <a:lnTo>
                    <a:pt x="12252" y="2568"/>
                  </a:lnTo>
                  <a:lnTo>
                    <a:pt x="12692" y="2494"/>
                  </a:lnTo>
                  <a:close/>
                  <a:moveTo>
                    <a:pt x="2605" y="6713"/>
                  </a:moveTo>
                  <a:lnTo>
                    <a:pt x="2678" y="6750"/>
                  </a:lnTo>
                  <a:lnTo>
                    <a:pt x="2752" y="6823"/>
                  </a:lnTo>
                  <a:lnTo>
                    <a:pt x="2788" y="6970"/>
                  </a:lnTo>
                  <a:lnTo>
                    <a:pt x="2752" y="7116"/>
                  </a:lnTo>
                  <a:lnTo>
                    <a:pt x="2715" y="7153"/>
                  </a:lnTo>
                  <a:lnTo>
                    <a:pt x="2605" y="7226"/>
                  </a:lnTo>
                  <a:lnTo>
                    <a:pt x="2458" y="7336"/>
                  </a:lnTo>
                  <a:lnTo>
                    <a:pt x="2165" y="7116"/>
                  </a:lnTo>
                  <a:lnTo>
                    <a:pt x="2275" y="6970"/>
                  </a:lnTo>
                  <a:lnTo>
                    <a:pt x="2275" y="6896"/>
                  </a:lnTo>
                  <a:lnTo>
                    <a:pt x="2458" y="6860"/>
                  </a:lnTo>
                  <a:lnTo>
                    <a:pt x="2715" y="6860"/>
                  </a:lnTo>
                  <a:lnTo>
                    <a:pt x="2715" y="6823"/>
                  </a:lnTo>
                  <a:lnTo>
                    <a:pt x="2678" y="6786"/>
                  </a:lnTo>
                  <a:lnTo>
                    <a:pt x="2605" y="6713"/>
                  </a:lnTo>
                  <a:close/>
                  <a:moveTo>
                    <a:pt x="8364" y="6529"/>
                  </a:moveTo>
                  <a:lnTo>
                    <a:pt x="8547" y="6566"/>
                  </a:lnTo>
                  <a:lnTo>
                    <a:pt x="8657" y="6603"/>
                  </a:lnTo>
                  <a:lnTo>
                    <a:pt x="8657" y="6713"/>
                  </a:lnTo>
                  <a:lnTo>
                    <a:pt x="8694" y="6860"/>
                  </a:lnTo>
                  <a:lnTo>
                    <a:pt x="8694" y="6970"/>
                  </a:lnTo>
                  <a:lnTo>
                    <a:pt x="8694" y="7116"/>
                  </a:lnTo>
                  <a:lnTo>
                    <a:pt x="8657" y="7226"/>
                  </a:lnTo>
                  <a:lnTo>
                    <a:pt x="8621" y="7336"/>
                  </a:lnTo>
                  <a:lnTo>
                    <a:pt x="8547" y="7446"/>
                  </a:lnTo>
                  <a:lnTo>
                    <a:pt x="8364" y="7446"/>
                  </a:lnTo>
                  <a:lnTo>
                    <a:pt x="8107" y="7520"/>
                  </a:lnTo>
                  <a:lnTo>
                    <a:pt x="7850" y="7593"/>
                  </a:lnTo>
                  <a:lnTo>
                    <a:pt x="7704" y="7483"/>
                  </a:lnTo>
                  <a:lnTo>
                    <a:pt x="7630" y="7336"/>
                  </a:lnTo>
                  <a:lnTo>
                    <a:pt x="7557" y="7190"/>
                  </a:lnTo>
                  <a:lnTo>
                    <a:pt x="7594" y="7006"/>
                  </a:lnTo>
                  <a:lnTo>
                    <a:pt x="7667" y="6750"/>
                  </a:lnTo>
                  <a:lnTo>
                    <a:pt x="7777" y="6750"/>
                  </a:lnTo>
                  <a:lnTo>
                    <a:pt x="7850" y="6786"/>
                  </a:lnTo>
                  <a:lnTo>
                    <a:pt x="7924" y="6750"/>
                  </a:lnTo>
                  <a:lnTo>
                    <a:pt x="7960" y="6713"/>
                  </a:lnTo>
                  <a:lnTo>
                    <a:pt x="8071" y="6566"/>
                  </a:lnTo>
                  <a:lnTo>
                    <a:pt x="8364" y="6529"/>
                  </a:lnTo>
                  <a:close/>
                  <a:moveTo>
                    <a:pt x="3155" y="3191"/>
                  </a:moveTo>
                  <a:lnTo>
                    <a:pt x="3595" y="3228"/>
                  </a:lnTo>
                  <a:lnTo>
                    <a:pt x="4036" y="3301"/>
                  </a:lnTo>
                  <a:lnTo>
                    <a:pt x="4439" y="3412"/>
                  </a:lnTo>
                  <a:lnTo>
                    <a:pt x="4879" y="3522"/>
                  </a:lnTo>
                  <a:lnTo>
                    <a:pt x="4843" y="4072"/>
                  </a:lnTo>
                  <a:lnTo>
                    <a:pt x="4843" y="4659"/>
                  </a:lnTo>
                  <a:lnTo>
                    <a:pt x="4879" y="5282"/>
                  </a:lnTo>
                  <a:lnTo>
                    <a:pt x="4989" y="6529"/>
                  </a:lnTo>
                  <a:lnTo>
                    <a:pt x="4182" y="7263"/>
                  </a:lnTo>
                  <a:lnTo>
                    <a:pt x="3779" y="7630"/>
                  </a:lnTo>
                  <a:lnTo>
                    <a:pt x="3375" y="8033"/>
                  </a:lnTo>
                  <a:lnTo>
                    <a:pt x="3265" y="7960"/>
                  </a:lnTo>
                  <a:lnTo>
                    <a:pt x="2898" y="7667"/>
                  </a:lnTo>
                  <a:lnTo>
                    <a:pt x="3008" y="7520"/>
                  </a:lnTo>
                  <a:lnTo>
                    <a:pt x="3119" y="7410"/>
                  </a:lnTo>
                  <a:lnTo>
                    <a:pt x="3155" y="7336"/>
                  </a:lnTo>
                  <a:lnTo>
                    <a:pt x="3192" y="7300"/>
                  </a:lnTo>
                  <a:lnTo>
                    <a:pt x="3192" y="7153"/>
                  </a:lnTo>
                  <a:lnTo>
                    <a:pt x="3229" y="6933"/>
                  </a:lnTo>
                  <a:lnTo>
                    <a:pt x="3192" y="6823"/>
                  </a:lnTo>
                  <a:lnTo>
                    <a:pt x="3155" y="6676"/>
                  </a:lnTo>
                  <a:lnTo>
                    <a:pt x="3119" y="6566"/>
                  </a:lnTo>
                  <a:lnTo>
                    <a:pt x="3045" y="6456"/>
                  </a:lnTo>
                  <a:lnTo>
                    <a:pt x="2972" y="6383"/>
                  </a:lnTo>
                  <a:lnTo>
                    <a:pt x="2862" y="6309"/>
                  </a:lnTo>
                  <a:lnTo>
                    <a:pt x="2752" y="6273"/>
                  </a:lnTo>
                  <a:lnTo>
                    <a:pt x="2605" y="6236"/>
                  </a:lnTo>
                  <a:lnTo>
                    <a:pt x="2495" y="6236"/>
                  </a:lnTo>
                  <a:lnTo>
                    <a:pt x="2348" y="6273"/>
                  </a:lnTo>
                  <a:lnTo>
                    <a:pt x="2128" y="6383"/>
                  </a:lnTo>
                  <a:lnTo>
                    <a:pt x="1908" y="6529"/>
                  </a:lnTo>
                  <a:lnTo>
                    <a:pt x="1761" y="6713"/>
                  </a:lnTo>
                  <a:lnTo>
                    <a:pt x="1321" y="6309"/>
                  </a:lnTo>
                  <a:lnTo>
                    <a:pt x="954" y="5833"/>
                  </a:lnTo>
                  <a:lnTo>
                    <a:pt x="734" y="5502"/>
                  </a:lnTo>
                  <a:lnTo>
                    <a:pt x="624" y="5172"/>
                  </a:lnTo>
                  <a:lnTo>
                    <a:pt x="551" y="4805"/>
                  </a:lnTo>
                  <a:lnTo>
                    <a:pt x="514" y="4439"/>
                  </a:lnTo>
                  <a:lnTo>
                    <a:pt x="551" y="4255"/>
                  </a:lnTo>
                  <a:lnTo>
                    <a:pt x="624" y="4072"/>
                  </a:lnTo>
                  <a:lnTo>
                    <a:pt x="734" y="3925"/>
                  </a:lnTo>
                  <a:lnTo>
                    <a:pt x="844" y="3778"/>
                  </a:lnTo>
                  <a:lnTo>
                    <a:pt x="991" y="3668"/>
                  </a:lnTo>
                  <a:lnTo>
                    <a:pt x="1174" y="3558"/>
                  </a:lnTo>
                  <a:lnTo>
                    <a:pt x="1541" y="3412"/>
                  </a:lnTo>
                  <a:lnTo>
                    <a:pt x="1908" y="3265"/>
                  </a:lnTo>
                  <a:lnTo>
                    <a:pt x="2312" y="3191"/>
                  </a:lnTo>
                  <a:close/>
                  <a:moveTo>
                    <a:pt x="11005" y="6199"/>
                  </a:moveTo>
                  <a:lnTo>
                    <a:pt x="12289" y="6896"/>
                  </a:lnTo>
                  <a:lnTo>
                    <a:pt x="11885" y="7483"/>
                  </a:lnTo>
                  <a:lnTo>
                    <a:pt x="11482" y="8033"/>
                  </a:lnTo>
                  <a:lnTo>
                    <a:pt x="11335" y="7410"/>
                  </a:lnTo>
                  <a:lnTo>
                    <a:pt x="11188" y="6750"/>
                  </a:lnTo>
                  <a:lnTo>
                    <a:pt x="11005" y="6199"/>
                  </a:lnTo>
                  <a:close/>
                  <a:moveTo>
                    <a:pt x="7264" y="8180"/>
                  </a:moveTo>
                  <a:lnTo>
                    <a:pt x="7410" y="8253"/>
                  </a:lnTo>
                  <a:lnTo>
                    <a:pt x="7594" y="8290"/>
                  </a:lnTo>
                  <a:lnTo>
                    <a:pt x="7960" y="8290"/>
                  </a:lnTo>
                  <a:lnTo>
                    <a:pt x="7704" y="8327"/>
                  </a:lnTo>
                  <a:lnTo>
                    <a:pt x="7557" y="8327"/>
                  </a:lnTo>
                  <a:lnTo>
                    <a:pt x="7447" y="8290"/>
                  </a:lnTo>
                  <a:lnTo>
                    <a:pt x="7337" y="8253"/>
                  </a:lnTo>
                  <a:lnTo>
                    <a:pt x="7264" y="8180"/>
                  </a:lnTo>
                  <a:close/>
                  <a:moveTo>
                    <a:pt x="8181" y="5979"/>
                  </a:moveTo>
                  <a:lnTo>
                    <a:pt x="7997" y="6016"/>
                  </a:lnTo>
                  <a:lnTo>
                    <a:pt x="7814" y="6089"/>
                  </a:lnTo>
                  <a:lnTo>
                    <a:pt x="7667" y="6236"/>
                  </a:lnTo>
                  <a:lnTo>
                    <a:pt x="7410" y="6346"/>
                  </a:lnTo>
                  <a:lnTo>
                    <a:pt x="7190" y="6529"/>
                  </a:lnTo>
                  <a:lnTo>
                    <a:pt x="6970" y="6713"/>
                  </a:lnTo>
                  <a:lnTo>
                    <a:pt x="6787" y="6933"/>
                  </a:lnTo>
                  <a:lnTo>
                    <a:pt x="6677" y="7080"/>
                  </a:lnTo>
                  <a:lnTo>
                    <a:pt x="6640" y="7263"/>
                  </a:lnTo>
                  <a:lnTo>
                    <a:pt x="6567" y="7410"/>
                  </a:lnTo>
                  <a:lnTo>
                    <a:pt x="6567" y="7593"/>
                  </a:lnTo>
                  <a:lnTo>
                    <a:pt x="6567" y="7923"/>
                  </a:lnTo>
                  <a:lnTo>
                    <a:pt x="6677" y="8253"/>
                  </a:lnTo>
                  <a:lnTo>
                    <a:pt x="6787" y="8437"/>
                  </a:lnTo>
                  <a:lnTo>
                    <a:pt x="6897" y="8584"/>
                  </a:lnTo>
                  <a:lnTo>
                    <a:pt x="7043" y="8694"/>
                  </a:lnTo>
                  <a:lnTo>
                    <a:pt x="7190" y="8767"/>
                  </a:lnTo>
                  <a:lnTo>
                    <a:pt x="7374" y="8804"/>
                  </a:lnTo>
                  <a:lnTo>
                    <a:pt x="7557" y="8840"/>
                  </a:lnTo>
                  <a:lnTo>
                    <a:pt x="7924" y="8840"/>
                  </a:lnTo>
                  <a:lnTo>
                    <a:pt x="8254" y="8767"/>
                  </a:lnTo>
                  <a:lnTo>
                    <a:pt x="8584" y="8620"/>
                  </a:lnTo>
                  <a:lnTo>
                    <a:pt x="8914" y="8364"/>
                  </a:lnTo>
                  <a:lnTo>
                    <a:pt x="9208" y="8070"/>
                  </a:lnTo>
                  <a:lnTo>
                    <a:pt x="9464" y="7740"/>
                  </a:lnTo>
                  <a:lnTo>
                    <a:pt x="9538" y="7593"/>
                  </a:lnTo>
                  <a:lnTo>
                    <a:pt x="9611" y="7410"/>
                  </a:lnTo>
                  <a:lnTo>
                    <a:pt x="9648" y="7226"/>
                  </a:lnTo>
                  <a:lnTo>
                    <a:pt x="9648" y="7043"/>
                  </a:lnTo>
                  <a:lnTo>
                    <a:pt x="9648" y="6860"/>
                  </a:lnTo>
                  <a:lnTo>
                    <a:pt x="9574" y="6713"/>
                  </a:lnTo>
                  <a:lnTo>
                    <a:pt x="9464" y="6529"/>
                  </a:lnTo>
                  <a:lnTo>
                    <a:pt x="9354" y="6419"/>
                  </a:lnTo>
                  <a:lnTo>
                    <a:pt x="9208" y="6273"/>
                  </a:lnTo>
                  <a:lnTo>
                    <a:pt x="9061" y="6199"/>
                  </a:lnTo>
                  <a:lnTo>
                    <a:pt x="8731" y="6053"/>
                  </a:lnTo>
                  <a:lnTo>
                    <a:pt x="8364" y="5979"/>
                  </a:lnTo>
                  <a:close/>
                  <a:moveTo>
                    <a:pt x="5063" y="7080"/>
                  </a:moveTo>
                  <a:lnTo>
                    <a:pt x="5246" y="8180"/>
                  </a:lnTo>
                  <a:lnTo>
                    <a:pt x="5466" y="9281"/>
                  </a:lnTo>
                  <a:lnTo>
                    <a:pt x="4622" y="8804"/>
                  </a:lnTo>
                  <a:lnTo>
                    <a:pt x="3779" y="8290"/>
                  </a:lnTo>
                  <a:lnTo>
                    <a:pt x="4439" y="7667"/>
                  </a:lnTo>
                  <a:lnTo>
                    <a:pt x="5063" y="7080"/>
                  </a:lnTo>
                  <a:close/>
                  <a:moveTo>
                    <a:pt x="7887" y="4732"/>
                  </a:moveTo>
                  <a:lnTo>
                    <a:pt x="9171" y="5282"/>
                  </a:lnTo>
                  <a:lnTo>
                    <a:pt x="10381" y="5869"/>
                  </a:lnTo>
                  <a:lnTo>
                    <a:pt x="10602" y="6529"/>
                  </a:lnTo>
                  <a:lnTo>
                    <a:pt x="10785" y="7190"/>
                  </a:lnTo>
                  <a:lnTo>
                    <a:pt x="10932" y="7850"/>
                  </a:lnTo>
                  <a:lnTo>
                    <a:pt x="11078" y="8547"/>
                  </a:lnTo>
                  <a:lnTo>
                    <a:pt x="10565" y="9097"/>
                  </a:lnTo>
                  <a:lnTo>
                    <a:pt x="10015" y="9647"/>
                  </a:lnTo>
                  <a:lnTo>
                    <a:pt x="9428" y="10161"/>
                  </a:lnTo>
                  <a:lnTo>
                    <a:pt x="8841" y="10674"/>
                  </a:lnTo>
                  <a:lnTo>
                    <a:pt x="8107" y="10418"/>
                  </a:lnTo>
                  <a:lnTo>
                    <a:pt x="7374" y="10161"/>
                  </a:lnTo>
                  <a:lnTo>
                    <a:pt x="6677" y="9867"/>
                  </a:lnTo>
                  <a:lnTo>
                    <a:pt x="5980" y="9537"/>
                  </a:lnTo>
                  <a:lnTo>
                    <a:pt x="5723" y="8143"/>
                  </a:lnTo>
                  <a:lnTo>
                    <a:pt x="5466" y="6713"/>
                  </a:lnTo>
                  <a:lnTo>
                    <a:pt x="6677" y="5722"/>
                  </a:lnTo>
                  <a:lnTo>
                    <a:pt x="7887" y="4732"/>
                  </a:lnTo>
                  <a:close/>
                  <a:moveTo>
                    <a:pt x="11152" y="9171"/>
                  </a:moveTo>
                  <a:lnTo>
                    <a:pt x="11225" y="10161"/>
                  </a:lnTo>
                  <a:lnTo>
                    <a:pt x="11225" y="11188"/>
                  </a:lnTo>
                  <a:lnTo>
                    <a:pt x="11225" y="11225"/>
                  </a:lnTo>
                  <a:lnTo>
                    <a:pt x="10308" y="11041"/>
                  </a:lnTo>
                  <a:lnTo>
                    <a:pt x="9391" y="10821"/>
                  </a:lnTo>
                  <a:lnTo>
                    <a:pt x="10015" y="10308"/>
                  </a:lnTo>
                  <a:lnTo>
                    <a:pt x="10565" y="9794"/>
                  </a:lnTo>
                  <a:lnTo>
                    <a:pt x="11152" y="9171"/>
                  </a:lnTo>
                  <a:close/>
                  <a:moveTo>
                    <a:pt x="12729" y="7153"/>
                  </a:moveTo>
                  <a:lnTo>
                    <a:pt x="13243" y="7483"/>
                  </a:lnTo>
                  <a:lnTo>
                    <a:pt x="13756" y="7813"/>
                  </a:lnTo>
                  <a:lnTo>
                    <a:pt x="14233" y="8180"/>
                  </a:lnTo>
                  <a:lnTo>
                    <a:pt x="14673" y="8584"/>
                  </a:lnTo>
                  <a:lnTo>
                    <a:pt x="15113" y="9024"/>
                  </a:lnTo>
                  <a:lnTo>
                    <a:pt x="15480" y="9464"/>
                  </a:lnTo>
                  <a:lnTo>
                    <a:pt x="15810" y="9941"/>
                  </a:lnTo>
                  <a:lnTo>
                    <a:pt x="16067" y="10454"/>
                  </a:lnTo>
                  <a:lnTo>
                    <a:pt x="16251" y="11005"/>
                  </a:lnTo>
                  <a:lnTo>
                    <a:pt x="16177" y="11041"/>
                  </a:lnTo>
                  <a:lnTo>
                    <a:pt x="15957" y="11188"/>
                  </a:lnTo>
                  <a:lnTo>
                    <a:pt x="15700" y="11298"/>
                  </a:lnTo>
                  <a:lnTo>
                    <a:pt x="15444" y="11371"/>
                  </a:lnTo>
                  <a:lnTo>
                    <a:pt x="15187" y="11445"/>
                  </a:lnTo>
                  <a:lnTo>
                    <a:pt x="15113" y="11371"/>
                  </a:lnTo>
                  <a:lnTo>
                    <a:pt x="15077" y="11408"/>
                  </a:lnTo>
                  <a:lnTo>
                    <a:pt x="14233" y="11445"/>
                  </a:lnTo>
                  <a:lnTo>
                    <a:pt x="13389" y="11408"/>
                  </a:lnTo>
                  <a:lnTo>
                    <a:pt x="12582" y="11371"/>
                  </a:lnTo>
                  <a:lnTo>
                    <a:pt x="11739" y="11298"/>
                  </a:lnTo>
                  <a:lnTo>
                    <a:pt x="11702" y="10198"/>
                  </a:lnTo>
                  <a:lnTo>
                    <a:pt x="11665" y="9464"/>
                  </a:lnTo>
                  <a:lnTo>
                    <a:pt x="11592" y="8694"/>
                  </a:lnTo>
                  <a:lnTo>
                    <a:pt x="12179" y="7923"/>
                  </a:lnTo>
                  <a:lnTo>
                    <a:pt x="12729" y="7153"/>
                  </a:lnTo>
                  <a:close/>
                  <a:moveTo>
                    <a:pt x="6126" y="10161"/>
                  </a:moveTo>
                  <a:lnTo>
                    <a:pt x="6787" y="10454"/>
                  </a:lnTo>
                  <a:lnTo>
                    <a:pt x="7447" y="10711"/>
                  </a:lnTo>
                  <a:lnTo>
                    <a:pt x="8327" y="11005"/>
                  </a:lnTo>
                  <a:lnTo>
                    <a:pt x="7557" y="11555"/>
                  </a:lnTo>
                  <a:lnTo>
                    <a:pt x="6713" y="11995"/>
                  </a:lnTo>
                  <a:lnTo>
                    <a:pt x="6603" y="12068"/>
                  </a:lnTo>
                  <a:lnTo>
                    <a:pt x="6346" y="11078"/>
                  </a:lnTo>
                  <a:lnTo>
                    <a:pt x="6126" y="10161"/>
                  </a:lnTo>
                  <a:close/>
                  <a:moveTo>
                    <a:pt x="3449" y="8657"/>
                  </a:moveTo>
                  <a:lnTo>
                    <a:pt x="3889" y="8950"/>
                  </a:lnTo>
                  <a:lnTo>
                    <a:pt x="4733" y="9427"/>
                  </a:lnTo>
                  <a:lnTo>
                    <a:pt x="5613" y="9904"/>
                  </a:lnTo>
                  <a:lnTo>
                    <a:pt x="5870" y="11078"/>
                  </a:lnTo>
                  <a:lnTo>
                    <a:pt x="6016" y="11665"/>
                  </a:lnTo>
                  <a:lnTo>
                    <a:pt x="6200" y="12288"/>
                  </a:lnTo>
                  <a:lnTo>
                    <a:pt x="5686" y="12509"/>
                  </a:lnTo>
                  <a:lnTo>
                    <a:pt x="5136" y="12729"/>
                  </a:lnTo>
                  <a:lnTo>
                    <a:pt x="4622" y="12875"/>
                  </a:lnTo>
                  <a:lnTo>
                    <a:pt x="4072" y="12985"/>
                  </a:lnTo>
                  <a:lnTo>
                    <a:pt x="3705" y="12985"/>
                  </a:lnTo>
                  <a:lnTo>
                    <a:pt x="3375" y="12949"/>
                  </a:lnTo>
                  <a:lnTo>
                    <a:pt x="3045" y="12875"/>
                  </a:lnTo>
                  <a:lnTo>
                    <a:pt x="2715" y="12692"/>
                  </a:lnTo>
                  <a:lnTo>
                    <a:pt x="2568" y="12582"/>
                  </a:lnTo>
                  <a:lnTo>
                    <a:pt x="2458" y="12435"/>
                  </a:lnTo>
                  <a:lnTo>
                    <a:pt x="2348" y="12288"/>
                  </a:lnTo>
                  <a:lnTo>
                    <a:pt x="2275" y="12105"/>
                  </a:lnTo>
                  <a:lnTo>
                    <a:pt x="2165" y="11775"/>
                  </a:lnTo>
                  <a:lnTo>
                    <a:pt x="2165" y="11371"/>
                  </a:lnTo>
                  <a:lnTo>
                    <a:pt x="2201" y="11005"/>
                  </a:lnTo>
                  <a:lnTo>
                    <a:pt x="2275" y="10638"/>
                  </a:lnTo>
                  <a:lnTo>
                    <a:pt x="2385" y="10271"/>
                  </a:lnTo>
                  <a:lnTo>
                    <a:pt x="2532" y="9941"/>
                  </a:lnTo>
                  <a:lnTo>
                    <a:pt x="2715" y="9574"/>
                  </a:lnTo>
                  <a:lnTo>
                    <a:pt x="2935" y="9281"/>
                  </a:lnTo>
                  <a:lnTo>
                    <a:pt x="3192" y="8950"/>
                  </a:lnTo>
                  <a:lnTo>
                    <a:pt x="3449" y="8657"/>
                  </a:lnTo>
                  <a:close/>
                  <a:moveTo>
                    <a:pt x="8291" y="14049"/>
                  </a:moveTo>
                  <a:lnTo>
                    <a:pt x="8401" y="14086"/>
                  </a:lnTo>
                  <a:lnTo>
                    <a:pt x="8401" y="14196"/>
                  </a:lnTo>
                  <a:lnTo>
                    <a:pt x="8401" y="14343"/>
                  </a:lnTo>
                  <a:lnTo>
                    <a:pt x="8364" y="14489"/>
                  </a:lnTo>
                  <a:lnTo>
                    <a:pt x="8291" y="14599"/>
                  </a:lnTo>
                  <a:lnTo>
                    <a:pt x="8181" y="14673"/>
                  </a:lnTo>
                  <a:lnTo>
                    <a:pt x="7960" y="14489"/>
                  </a:lnTo>
                  <a:lnTo>
                    <a:pt x="7777" y="14306"/>
                  </a:lnTo>
                  <a:lnTo>
                    <a:pt x="7850" y="14159"/>
                  </a:lnTo>
                  <a:lnTo>
                    <a:pt x="7997" y="14086"/>
                  </a:lnTo>
                  <a:lnTo>
                    <a:pt x="8144" y="14049"/>
                  </a:lnTo>
                  <a:close/>
                  <a:moveTo>
                    <a:pt x="8914" y="11188"/>
                  </a:moveTo>
                  <a:lnTo>
                    <a:pt x="10051" y="11481"/>
                  </a:lnTo>
                  <a:lnTo>
                    <a:pt x="11225" y="11702"/>
                  </a:lnTo>
                  <a:lnTo>
                    <a:pt x="11188" y="12288"/>
                  </a:lnTo>
                  <a:lnTo>
                    <a:pt x="11115" y="12839"/>
                  </a:lnTo>
                  <a:lnTo>
                    <a:pt x="10968" y="13426"/>
                  </a:lnTo>
                  <a:lnTo>
                    <a:pt x="10822" y="13976"/>
                  </a:lnTo>
                  <a:lnTo>
                    <a:pt x="10638" y="14269"/>
                  </a:lnTo>
                  <a:lnTo>
                    <a:pt x="10455" y="14563"/>
                  </a:lnTo>
                  <a:lnTo>
                    <a:pt x="10198" y="14819"/>
                  </a:lnTo>
                  <a:lnTo>
                    <a:pt x="9905" y="15003"/>
                  </a:lnTo>
                  <a:lnTo>
                    <a:pt x="9648" y="15113"/>
                  </a:lnTo>
                  <a:lnTo>
                    <a:pt x="9391" y="15150"/>
                  </a:lnTo>
                  <a:lnTo>
                    <a:pt x="9098" y="15113"/>
                  </a:lnTo>
                  <a:lnTo>
                    <a:pt x="8841" y="15040"/>
                  </a:lnTo>
                  <a:lnTo>
                    <a:pt x="8951" y="14856"/>
                  </a:lnTo>
                  <a:lnTo>
                    <a:pt x="8988" y="14673"/>
                  </a:lnTo>
                  <a:lnTo>
                    <a:pt x="9061" y="14453"/>
                  </a:lnTo>
                  <a:lnTo>
                    <a:pt x="9061" y="14269"/>
                  </a:lnTo>
                  <a:lnTo>
                    <a:pt x="9024" y="14086"/>
                  </a:lnTo>
                  <a:lnTo>
                    <a:pt x="8951" y="13976"/>
                  </a:lnTo>
                  <a:lnTo>
                    <a:pt x="8841" y="13829"/>
                  </a:lnTo>
                  <a:lnTo>
                    <a:pt x="8731" y="13756"/>
                  </a:lnTo>
                  <a:lnTo>
                    <a:pt x="8547" y="13646"/>
                  </a:lnTo>
                  <a:lnTo>
                    <a:pt x="8401" y="13609"/>
                  </a:lnTo>
                  <a:lnTo>
                    <a:pt x="8254" y="13572"/>
                  </a:lnTo>
                  <a:lnTo>
                    <a:pt x="8071" y="13572"/>
                  </a:lnTo>
                  <a:lnTo>
                    <a:pt x="7887" y="13609"/>
                  </a:lnTo>
                  <a:lnTo>
                    <a:pt x="7740" y="13682"/>
                  </a:lnTo>
                  <a:lnTo>
                    <a:pt x="7594" y="13792"/>
                  </a:lnTo>
                  <a:lnTo>
                    <a:pt x="7447" y="13902"/>
                  </a:lnTo>
                  <a:lnTo>
                    <a:pt x="7264" y="13609"/>
                  </a:lnTo>
                  <a:lnTo>
                    <a:pt x="7080" y="13242"/>
                  </a:lnTo>
                  <a:lnTo>
                    <a:pt x="6897" y="12912"/>
                  </a:lnTo>
                  <a:lnTo>
                    <a:pt x="6750" y="12545"/>
                  </a:lnTo>
                  <a:lnTo>
                    <a:pt x="7814" y="11958"/>
                  </a:lnTo>
                  <a:lnTo>
                    <a:pt x="8364" y="11591"/>
                  </a:lnTo>
                  <a:lnTo>
                    <a:pt x="8914" y="11188"/>
                  </a:lnTo>
                  <a:close/>
                  <a:moveTo>
                    <a:pt x="6493" y="0"/>
                  </a:moveTo>
                  <a:lnTo>
                    <a:pt x="6163" y="294"/>
                  </a:lnTo>
                  <a:lnTo>
                    <a:pt x="5870" y="624"/>
                  </a:lnTo>
                  <a:lnTo>
                    <a:pt x="5613" y="991"/>
                  </a:lnTo>
                  <a:lnTo>
                    <a:pt x="5429" y="1394"/>
                  </a:lnTo>
                  <a:lnTo>
                    <a:pt x="5246" y="1798"/>
                  </a:lnTo>
                  <a:lnTo>
                    <a:pt x="5099" y="2201"/>
                  </a:lnTo>
                  <a:lnTo>
                    <a:pt x="5026" y="2641"/>
                  </a:lnTo>
                  <a:lnTo>
                    <a:pt x="4953" y="3081"/>
                  </a:lnTo>
                  <a:lnTo>
                    <a:pt x="4219" y="2898"/>
                  </a:lnTo>
                  <a:lnTo>
                    <a:pt x="3485" y="2788"/>
                  </a:lnTo>
                  <a:lnTo>
                    <a:pt x="2752" y="2715"/>
                  </a:lnTo>
                  <a:lnTo>
                    <a:pt x="2385" y="2751"/>
                  </a:lnTo>
                  <a:lnTo>
                    <a:pt x="2055" y="2788"/>
                  </a:lnTo>
                  <a:lnTo>
                    <a:pt x="1725" y="2825"/>
                  </a:lnTo>
                  <a:lnTo>
                    <a:pt x="1394" y="2898"/>
                  </a:lnTo>
                  <a:lnTo>
                    <a:pt x="1101" y="3045"/>
                  </a:lnTo>
                  <a:lnTo>
                    <a:pt x="808" y="3191"/>
                  </a:lnTo>
                  <a:lnTo>
                    <a:pt x="551" y="3338"/>
                  </a:lnTo>
                  <a:lnTo>
                    <a:pt x="367" y="3558"/>
                  </a:lnTo>
                  <a:lnTo>
                    <a:pt x="184" y="3815"/>
                  </a:lnTo>
                  <a:lnTo>
                    <a:pt x="74" y="4108"/>
                  </a:lnTo>
                  <a:lnTo>
                    <a:pt x="1" y="4402"/>
                  </a:lnTo>
                  <a:lnTo>
                    <a:pt x="1" y="4732"/>
                  </a:lnTo>
                  <a:lnTo>
                    <a:pt x="37" y="5026"/>
                  </a:lnTo>
                  <a:lnTo>
                    <a:pt x="147" y="5356"/>
                  </a:lnTo>
                  <a:lnTo>
                    <a:pt x="257" y="5649"/>
                  </a:lnTo>
                  <a:lnTo>
                    <a:pt x="441" y="5943"/>
                  </a:lnTo>
                  <a:lnTo>
                    <a:pt x="624" y="6236"/>
                  </a:lnTo>
                  <a:lnTo>
                    <a:pt x="844" y="6493"/>
                  </a:lnTo>
                  <a:lnTo>
                    <a:pt x="1211" y="6860"/>
                  </a:lnTo>
                  <a:lnTo>
                    <a:pt x="1615" y="7263"/>
                  </a:lnTo>
                  <a:lnTo>
                    <a:pt x="1615" y="7300"/>
                  </a:lnTo>
                  <a:lnTo>
                    <a:pt x="1615" y="7520"/>
                  </a:lnTo>
                  <a:lnTo>
                    <a:pt x="1688" y="7777"/>
                  </a:lnTo>
                  <a:lnTo>
                    <a:pt x="1725" y="7887"/>
                  </a:lnTo>
                  <a:lnTo>
                    <a:pt x="1835" y="7960"/>
                  </a:lnTo>
                  <a:lnTo>
                    <a:pt x="1908" y="8033"/>
                  </a:lnTo>
                  <a:lnTo>
                    <a:pt x="2055" y="8070"/>
                  </a:lnTo>
                  <a:lnTo>
                    <a:pt x="2165" y="8107"/>
                  </a:lnTo>
                  <a:lnTo>
                    <a:pt x="2275" y="8070"/>
                  </a:lnTo>
                  <a:lnTo>
                    <a:pt x="2532" y="7997"/>
                  </a:lnTo>
                  <a:lnTo>
                    <a:pt x="3045" y="8400"/>
                  </a:lnTo>
                  <a:lnTo>
                    <a:pt x="2642" y="8914"/>
                  </a:lnTo>
                  <a:lnTo>
                    <a:pt x="2312" y="9464"/>
                  </a:lnTo>
                  <a:lnTo>
                    <a:pt x="2018" y="10051"/>
                  </a:lnTo>
                  <a:lnTo>
                    <a:pt x="1871" y="10344"/>
                  </a:lnTo>
                  <a:lnTo>
                    <a:pt x="1798" y="10674"/>
                  </a:lnTo>
                  <a:lnTo>
                    <a:pt x="1725" y="10968"/>
                  </a:lnTo>
                  <a:lnTo>
                    <a:pt x="1688" y="11261"/>
                  </a:lnTo>
                  <a:lnTo>
                    <a:pt x="1688" y="11555"/>
                  </a:lnTo>
                  <a:lnTo>
                    <a:pt x="1725" y="11885"/>
                  </a:lnTo>
                  <a:lnTo>
                    <a:pt x="1798" y="12142"/>
                  </a:lnTo>
                  <a:lnTo>
                    <a:pt x="1908" y="12435"/>
                  </a:lnTo>
                  <a:lnTo>
                    <a:pt x="2055" y="12692"/>
                  </a:lnTo>
                  <a:lnTo>
                    <a:pt x="2238" y="12912"/>
                  </a:lnTo>
                  <a:lnTo>
                    <a:pt x="2495" y="13132"/>
                  </a:lnTo>
                  <a:lnTo>
                    <a:pt x="2788" y="13279"/>
                  </a:lnTo>
                  <a:lnTo>
                    <a:pt x="3045" y="13389"/>
                  </a:lnTo>
                  <a:lnTo>
                    <a:pt x="3375" y="13426"/>
                  </a:lnTo>
                  <a:lnTo>
                    <a:pt x="3669" y="13462"/>
                  </a:lnTo>
                  <a:lnTo>
                    <a:pt x="3999" y="13462"/>
                  </a:lnTo>
                  <a:lnTo>
                    <a:pt x="4292" y="13426"/>
                  </a:lnTo>
                  <a:lnTo>
                    <a:pt x="4586" y="13389"/>
                  </a:lnTo>
                  <a:lnTo>
                    <a:pt x="5026" y="13242"/>
                  </a:lnTo>
                  <a:lnTo>
                    <a:pt x="5503" y="13095"/>
                  </a:lnTo>
                  <a:lnTo>
                    <a:pt x="5906" y="12949"/>
                  </a:lnTo>
                  <a:lnTo>
                    <a:pt x="6346" y="12729"/>
                  </a:lnTo>
                  <a:lnTo>
                    <a:pt x="6530" y="13169"/>
                  </a:lnTo>
                  <a:lnTo>
                    <a:pt x="6713" y="13572"/>
                  </a:lnTo>
                  <a:lnTo>
                    <a:pt x="6970" y="13976"/>
                  </a:lnTo>
                  <a:lnTo>
                    <a:pt x="7227" y="14343"/>
                  </a:lnTo>
                  <a:lnTo>
                    <a:pt x="7153" y="14526"/>
                  </a:lnTo>
                  <a:lnTo>
                    <a:pt x="7117" y="14709"/>
                  </a:lnTo>
                  <a:lnTo>
                    <a:pt x="7153" y="14893"/>
                  </a:lnTo>
                  <a:lnTo>
                    <a:pt x="7227" y="15076"/>
                  </a:lnTo>
                  <a:lnTo>
                    <a:pt x="7337" y="15223"/>
                  </a:lnTo>
                  <a:lnTo>
                    <a:pt x="7484" y="15333"/>
                  </a:lnTo>
                  <a:lnTo>
                    <a:pt x="7630" y="15406"/>
                  </a:lnTo>
                  <a:lnTo>
                    <a:pt x="7777" y="15480"/>
                  </a:lnTo>
                  <a:lnTo>
                    <a:pt x="7924" y="15516"/>
                  </a:lnTo>
                  <a:lnTo>
                    <a:pt x="8107" y="15516"/>
                  </a:lnTo>
                  <a:lnTo>
                    <a:pt x="8254" y="15480"/>
                  </a:lnTo>
                  <a:lnTo>
                    <a:pt x="8437" y="15406"/>
                  </a:lnTo>
                  <a:lnTo>
                    <a:pt x="8474" y="15406"/>
                  </a:lnTo>
                  <a:lnTo>
                    <a:pt x="8804" y="15516"/>
                  </a:lnTo>
                  <a:lnTo>
                    <a:pt x="9171" y="15590"/>
                  </a:lnTo>
                  <a:lnTo>
                    <a:pt x="9501" y="15590"/>
                  </a:lnTo>
                  <a:lnTo>
                    <a:pt x="9868" y="15516"/>
                  </a:lnTo>
                  <a:lnTo>
                    <a:pt x="10161" y="15406"/>
                  </a:lnTo>
                  <a:lnTo>
                    <a:pt x="10418" y="15260"/>
                  </a:lnTo>
                  <a:lnTo>
                    <a:pt x="10675" y="15040"/>
                  </a:lnTo>
                  <a:lnTo>
                    <a:pt x="10858" y="14819"/>
                  </a:lnTo>
                  <a:lnTo>
                    <a:pt x="11042" y="14563"/>
                  </a:lnTo>
                  <a:lnTo>
                    <a:pt x="11188" y="14269"/>
                  </a:lnTo>
                  <a:lnTo>
                    <a:pt x="11299" y="13976"/>
                  </a:lnTo>
                  <a:lnTo>
                    <a:pt x="11409" y="13682"/>
                  </a:lnTo>
                  <a:lnTo>
                    <a:pt x="11519" y="13242"/>
                  </a:lnTo>
                  <a:lnTo>
                    <a:pt x="11629" y="12765"/>
                  </a:lnTo>
                  <a:lnTo>
                    <a:pt x="11665" y="12252"/>
                  </a:lnTo>
                  <a:lnTo>
                    <a:pt x="11702" y="11775"/>
                  </a:lnTo>
                  <a:lnTo>
                    <a:pt x="12619" y="11848"/>
                  </a:lnTo>
                  <a:lnTo>
                    <a:pt x="13499" y="11922"/>
                  </a:lnTo>
                  <a:lnTo>
                    <a:pt x="14416" y="11922"/>
                  </a:lnTo>
                  <a:lnTo>
                    <a:pt x="15297" y="11885"/>
                  </a:lnTo>
                  <a:lnTo>
                    <a:pt x="15333" y="11848"/>
                  </a:lnTo>
                  <a:lnTo>
                    <a:pt x="15333" y="11775"/>
                  </a:lnTo>
                  <a:lnTo>
                    <a:pt x="15590" y="11702"/>
                  </a:lnTo>
                  <a:lnTo>
                    <a:pt x="15884" y="11628"/>
                  </a:lnTo>
                  <a:lnTo>
                    <a:pt x="16140" y="11481"/>
                  </a:lnTo>
                  <a:lnTo>
                    <a:pt x="16397" y="11335"/>
                  </a:lnTo>
                  <a:lnTo>
                    <a:pt x="16507" y="11335"/>
                  </a:lnTo>
                  <a:lnTo>
                    <a:pt x="16544" y="11298"/>
                  </a:lnTo>
                  <a:lnTo>
                    <a:pt x="16581" y="11225"/>
                  </a:lnTo>
                  <a:lnTo>
                    <a:pt x="16544" y="10931"/>
                  </a:lnTo>
                  <a:lnTo>
                    <a:pt x="16471" y="10638"/>
                  </a:lnTo>
                  <a:lnTo>
                    <a:pt x="16397" y="10344"/>
                  </a:lnTo>
                  <a:lnTo>
                    <a:pt x="16287" y="10088"/>
                  </a:lnTo>
                  <a:lnTo>
                    <a:pt x="15994" y="9537"/>
                  </a:lnTo>
                  <a:lnTo>
                    <a:pt x="15627" y="9060"/>
                  </a:lnTo>
                  <a:lnTo>
                    <a:pt x="15223" y="8584"/>
                  </a:lnTo>
                  <a:lnTo>
                    <a:pt x="14783" y="8143"/>
                  </a:lnTo>
                  <a:lnTo>
                    <a:pt x="14306" y="7740"/>
                  </a:lnTo>
                  <a:lnTo>
                    <a:pt x="13793" y="7336"/>
                  </a:lnTo>
                  <a:lnTo>
                    <a:pt x="12949" y="6786"/>
                  </a:lnTo>
                  <a:lnTo>
                    <a:pt x="13353" y="6053"/>
                  </a:lnTo>
                  <a:lnTo>
                    <a:pt x="13720" y="5319"/>
                  </a:lnTo>
                  <a:lnTo>
                    <a:pt x="14050" y="4549"/>
                  </a:lnTo>
                  <a:lnTo>
                    <a:pt x="14306" y="3778"/>
                  </a:lnTo>
                  <a:lnTo>
                    <a:pt x="14306" y="3632"/>
                  </a:lnTo>
                  <a:lnTo>
                    <a:pt x="14453" y="3522"/>
                  </a:lnTo>
                  <a:lnTo>
                    <a:pt x="14600" y="3375"/>
                  </a:lnTo>
                  <a:lnTo>
                    <a:pt x="14747" y="3155"/>
                  </a:lnTo>
                  <a:lnTo>
                    <a:pt x="14820" y="2935"/>
                  </a:lnTo>
                  <a:lnTo>
                    <a:pt x="14820" y="2678"/>
                  </a:lnTo>
                  <a:lnTo>
                    <a:pt x="14747" y="2421"/>
                  </a:lnTo>
                  <a:lnTo>
                    <a:pt x="14637" y="2238"/>
                  </a:lnTo>
                  <a:lnTo>
                    <a:pt x="14490" y="2054"/>
                  </a:lnTo>
                  <a:lnTo>
                    <a:pt x="14270" y="1944"/>
                  </a:lnTo>
                  <a:lnTo>
                    <a:pt x="14160" y="1908"/>
                  </a:lnTo>
                  <a:lnTo>
                    <a:pt x="14013" y="1908"/>
                  </a:lnTo>
                  <a:lnTo>
                    <a:pt x="13830" y="1944"/>
                  </a:lnTo>
                  <a:lnTo>
                    <a:pt x="13683" y="2018"/>
                  </a:lnTo>
                  <a:lnTo>
                    <a:pt x="13536" y="2091"/>
                  </a:lnTo>
                  <a:lnTo>
                    <a:pt x="13389" y="2201"/>
                  </a:lnTo>
                  <a:lnTo>
                    <a:pt x="12949" y="2128"/>
                  </a:lnTo>
                  <a:lnTo>
                    <a:pt x="12472" y="2164"/>
                  </a:lnTo>
                  <a:lnTo>
                    <a:pt x="12032" y="2201"/>
                  </a:lnTo>
                  <a:lnTo>
                    <a:pt x="11592" y="2274"/>
                  </a:lnTo>
                  <a:lnTo>
                    <a:pt x="11115" y="2421"/>
                  </a:lnTo>
                  <a:lnTo>
                    <a:pt x="10675" y="2568"/>
                  </a:lnTo>
                  <a:lnTo>
                    <a:pt x="10271" y="2751"/>
                  </a:lnTo>
                  <a:lnTo>
                    <a:pt x="9831" y="2971"/>
                  </a:lnTo>
                  <a:lnTo>
                    <a:pt x="9611" y="3081"/>
                  </a:lnTo>
                  <a:lnTo>
                    <a:pt x="9208" y="2421"/>
                  </a:lnTo>
                  <a:lnTo>
                    <a:pt x="8767" y="1761"/>
                  </a:lnTo>
                  <a:lnTo>
                    <a:pt x="8254" y="1137"/>
                  </a:lnTo>
                  <a:lnTo>
                    <a:pt x="7740" y="550"/>
                  </a:lnTo>
                  <a:lnTo>
                    <a:pt x="7630" y="477"/>
                  </a:lnTo>
                  <a:lnTo>
                    <a:pt x="7520" y="477"/>
                  </a:lnTo>
                  <a:lnTo>
                    <a:pt x="7117" y="624"/>
                  </a:lnTo>
                  <a:lnTo>
                    <a:pt x="6713" y="807"/>
                  </a:lnTo>
                  <a:lnTo>
                    <a:pt x="6640" y="844"/>
                  </a:lnTo>
                  <a:lnTo>
                    <a:pt x="6603" y="881"/>
                  </a:lnTo>
                  <a:lnTo>
                    <a:pt x="6640" y="991"/>
                  </a:lnTo>
                  <a:lnTo>
                    <a:pt x="6677" y="1064"/>
                  </a:lnTo>
                  <a:lnTo>
                    <a:pt x="6787" y="1064"/>
                  </a:lnTo>
                  <a:lnTo>
                    <a:pt x="7153" y="1027"/>
                  </a:lnTo>
                  <a:lnTo>
                    <a:pt x="7484" y="991"/>
                  </a:lnTo>
                  <a:lnTo>
                    <a:pt x="7960" y="1541"/>
                  </a:lnTo>
                  <a:lnTo>
                    <a:pt x="8401" y="2091"/>
                  </a:lnTo>
                  <a:lnTo>
                    <a:pt x="8841" y="2715"/>
                  </a:lnTo>
                  <a:lnTo>
                    <a:pt x="9208" y="3301"/>
                  </a:lnTo>
                  <a:lnTo>
                    <a:pt x="8511" y="3742"/>
                  </a:lnTo>
                  <a:lnTo>
                    <a:pt x="7850" y="4219"/>
                  </a:lnTo>
                  <a:lnTo>
                    <a:pt x="6603" y="3668"/>
                  </a:lnTo>
                  <a:lnTo>
                    <a:pt x="5980" y="3412"/>
                  </a:lnTo>
                  <a:lnTo>
                    <a:pt x="5319" y="3191"/>
                  </a:lnTo>
                  <a:lnTo>
                    <a:pt x="5393" y="2788"/>
                  </a:lnTo>
                  <a:lnTo>
                    <a:pt x="5466" y="2384"/>
                  </a:lnTo>
                  <a:lnTo>
                    <a:pt x="5576" y="1981"/>
                  </a:lnTo>
                  <a:lnTo>
                    <a:pt x="5723" y="1577"/>
                  </a:lnTo>
                  <a:lnTo>
                    <a:pt x="5906" y="1211"/>
                  </a:lnTo>
                  <a:lnTo>
                    <a:pt x="6126" y="844"/>
                  </a:lnTo>
                  <a:lnTo>
                    <a:pt x="6383" y="514"/>
                  </a:lnTo>
                  <a:lnTo>
                    <a:pt x="6640" y="184"/>
                  </a:lnTo>
                  <a:lnTo>
                    <a:pt x="6677" y="110"/>
                  </a:lnTo>
                  <a:lnTo>
                    <a:pt x="6677" y="37"/>
                  </a:lnTo>
                  <a:lnTo>
                    <a:pt x="6603" y="0"/>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3" name="Shape 173"/>
            <p:cNvSpPr/>
            <p:nvPr/>
          </p:nvSpPr>
          <p:spPr>
            <a:xfrm>
              <a:off x="1347361" y="3186147"/>
              <a:ext cx="599146" cy="706812"/>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4" name="Shape 174"/>
            <p:cNvSpPr/>
            <p:nvPr/>
          </p:nvSpPr>
          <p:spPr>
            <a:xfrm>
              <a:off x="2681615" y="4813558"/>
              <a:ext cx="816944" cy="313967"/>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5" name="Shape 175"/>
            <p:cNvSpPr/>
            <p:nvPr/>
          </p:nvSpPr>
          <p:spPr>
            <a:xfrm>
              <a:off x="7146421" y="4508764"/>
              <a:ext cx="1040884" cy="73062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6" name="Shape 176"/>
            <p:cNvSpPr/>
            <p:nvPr/>
          </p:nvSpPr>
          <p:spPr>
            <a:xfrm>
              <a:off x="7146430" y="3104432"/>
              <a:ext cx="684732" cy="721463"/>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7" name="Shape 177"/>
            <p:cNvSpPr/>
            <p:nvPr/>
          </p:nvSpPr>
          <p:spPr>
            <a:xfrm>
              <a:off x="5262207" y="4729516"/>
              <a:ext cx="525046" cy="372666"/>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8" name="Shape 178"/>
            <p:cNvSpPr/>
            <p:nvPr/>
          </p:nvSpPr>
          <p:spPr>
            <a:xfrm>
              <a:off x="8376372" y="4729061"/>
              <a:ext cx="508532" cy="324976"/>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79" name="Shape 179"/>
            <p:cNvSpPr/>
            <p:nvPr/>
          </p:nvSpPr>
          <p:spPr>
            <a:xfrm>
              <a:off x="3808716" y="4429326"/>
              <a:ext cx="570935" cy="567282"/>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0" name="Shape 180"/>
            <p:cNvSpPr/>
            <p:nvPr/>
          </p:nvSpPr>
          <p:spPr>
            <a:xfrm>
              <a:off x="7975391" y="3053272"/>
              <a:ext cx="541560" cy="67927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1" name="Shape 181"/>
            <p:cNvSpPr/>
            <p:nvPr/>
          </p:nvSpPr>
          <p:spPr>
            <a:xfrm>
              <a:off x="1570785" y="4028295"/>
              <a:ext cx="734324" cy="723314"/>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2" name="Shape 182"/>
            <p:cNvSpPr/>
            <p:nvPr/>
          </p:nvSpPr>
          <p:spPr>
            <a:xfrm>
              <a:off x="247060" y="4094875"/>
              <a:ext cx="275434" cy="244207"/>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3" name="Shape 183"/>
            <p:cNvSpPr/>
            <p:nvPr/>
          </p:nvSpPr>
          <p:spPr>
            <a:xfrm>
              <a:off x="8516944" y="4082884"/>
              <a:ext cx="690236" cy="510383"/>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4" name="Shape 184"/>
            <p:cNvSpPr/>
            <p:nvPr/>
          </p:nvSpPr>
          <p:spPr>
            <a:xfrm>
              <a:off x="859713" y="3417443"/>
              <a:ext cx="317620" cy="659010"/>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5" name="Shape 185"/>
            <p:cNvSpPr/>
            <p:nvPr/>
          </p:nvSpPr>
          <p:spPr>
            <a:xfrm rot="1920742">
              <a:off x="5707038" y="4213989"/>
              <a:ext cx="884797" cy="750834"/>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6" name="Shape 186"/>
            <p:cNvSpPr/>
            <p:nvPr/>
          </p:nvSpPr>
          <p:spPr>
            <a:xfrm rot="-3496844">
              <a:off x="115839" y="4509560"/>
              <a:ext cx="537852" cy="464440"/>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7" name="Shape 187"/>
            <p:cNvSpPr/>
            <p:nvPr/>
          </p:nvSpPr>
          <p:spPr>
            <a:xfrm>
              <a:off x="7518184" y="3966329"/>
              <a:ext cx="846269" cy="598458"/>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8" name="Shape 188"/>
            <p:cNvSpPr/>
            <p:nvPr/>
          </p:nvSpPr>
          <p:spPr>
            <a:xfrm rot="-5400000">
              <a:off x="6496794" y="3021441"/>
              <a:ext cx="493819" cy="63153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89" name="Shape 189"/>
            <p:cNvSpPr/>
            <p:nvPr/>
          </p:nvSpPr>
          <p:spPr>
            <a:xfrm>
              <a:off x="6453205" y="3705907"/>
              <a:ext cx="666366" cy="752689"/>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0" name="Shape 190"/>
            <p:cNvSpPr/>
            <p:nvPr/>
          </p:nvSpPr>
          <p:spPr>
            <a:xfrm>
              <a:off x="1866011" y="4742879"/>
              <a:ext cx="681078" cy="455287"/>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191" name="Shape 191"/>
            <p:cNvSpPr/>
            <p:nvPr/>
          </p:nvSpPr>
          <p:spPr>
            <a:xfrm>
              <a:off x="6669805" y="4614395"/>
              <a:ext cx="308462" cy="330481"/>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34" name="Picture 33">
            <a:extLst>
              <a:ext uri="{FF2B5EF4-FFF2-40B4-BE49-F238E27FC236}">
                <a16:creationId xmlns:a16="http://schemas.microsoft.com/office/drawing/2014/main" id="{1D339C49-C757-44DD-AC62-40136F9A7186}"/>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909025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2159325" y="2161800"/>
            <a:ext cx="4825500" cy="819900"/>
          </a:xfrm>
          <a:prstGeom prst="rect">
            <a:avLst/>
          </a:prstGeom>
        </p:spPr>
        <p:txBody>
          <a:bodyPr spcFirstLastPara="1" wrap="square" lIns="91425" tIns="91425" rIns="91425" bIns="91425" anchor="ctr" anchorCtr="0"/>
          <a:lstStyle>
            <a:lvl1pPr marL="69850" lvl="0" indent="0" algn="ctr" rtl="0">
              <a:spcBef>
                <a:spcPts val="600"/>
              </a:spcBef>
              <a:spcAft>
                <a:spcPts val="0"/>
              </a:spcAft>
              <a:buClr>
                <a:srgbClr val="1C4587"/>
              </a:buClr>
              <a:buSzPts val="2500"/>
              <a:buFont typeface="Arial" panose="020B0604020202020204" pitchFamily="34" charset="0"/>
              <a:buNone/>
              <a:defRPr sz="3600" b="1">
                <a:solidFill>
                  <a:srgbClr val="1C4587"/>
                </a:solidFill>
              </a:defRPr>
            </a:lvl1pPr>
            <a:lvl2pPr marL="914400" lvl="1" indent="-387350" algn="ctr" rtl="0">
              <a:spcBef>
                <a:spcPts val="0"/>
              </a:spcBef>
              <a:spcAft>
                <a:spcPts val="0"/>
              </a:spcAft>
              <a:buClr>
                <a:srgbClr val="1C4587"/>
              </a:buClr>
              <a:buSzPts val="2500"/>
              <a:buChar char="✗"/>
              <a:defRPr sz="2500" b="1">
                <a:solidFill>
                  <a:srgbClr val="1C4587"/>
                </a:solidFill>
              </a:defRPr>
            </a:lvl2pPr>
            <a:lvl3pPr marL="1371600" lvl="2" indent="-387350" algn="ctr" rtl="0">
              <a:spcBef>
                <a:spcPts val="0"/>
              </a:spcBef>
              <a:spcAft>
                <a:spcPts val="0"/>
              </a:spcAft>
              <a:buClr>
                <a:srgbClr val="1C4587"/>
              </a:buClr>
              <a:buSzPts val="2500"/>
              <a:buChar char="■"/>
              <a:defRPr sz="2500" b="1">
                <a:solidFill>
                  <a:srgbClr val="1C4587"/>
                </a:solidFill>
              </a:defRPr>
            </a:lvl3pPr>
            <a:lvl4pPr marL="1828800" lvl="3" indent="-387350" algn="ctr" rtl="0">
              <a:spcBef>
                <a:spcPts val="0"/>
              </a:spcBef>
              <a:spcAft>
                <a:spcPts val="0"/>
              </a:spcAft>
              <a:buClr>
                <a:srgbClr val="1C4587"/>
              </a:buClr>
              <a:buSzPts val="2500"/>
              <a:buChar char="●"/>
              <a:defRPr sz="2500" b="1">
                <a:solidFill>
                  <a:srgbClr val="1C4587"/>
                </a:solidFill>
              </a:defRPr>
            </a:lvl4pPr>
            <a:lvl5pPr marL="2286000" lvl="4" indent="-387350" algn="ctr" rtl="0">
              <a:spcBef>
                <a:spcPts val="0"/>
              </a:spcBef>
              <a:spcAft>
                <a:spcPts val="0"/>
              </a:spcAft>
              <a:buClr>
                <a:srgbClr val="1C4587"/>
              </a:buClr>
              <a:buSzPts val="2500"/>
              <a:buChar char="○"/>
              <a:defRPr sz="2500" b="1">
                <a:solidFill>
                  <a:srgbClr val="1C4587"/>
                </a:solidFill>
              </a:defRPr>
            </a:lvl5pPr>
            <a:lvl6pPr marL="2743200" lvl="5" indent="-387350" algn="ctr" rtl="0">
              <a:spcBef>
                <a:spcPts val="0"/>
              </a:spcBef>
              <a:spcAft>
                <a:spcPts val="0"/>
              </a:spcAft>
              <a:buClr>
                <a:srgbClr val="1C4587"/>
              </a:buClr>
              <a:buSzPts val="2500"/>
              <a:buChar char="■"/>
              <a:defRPr sz="2500" b="1">
                <a:solidFill>
                  <a:srgbClr val="1C4587"/>
                </a:solidFill>
              </a:defRPr>
            </a:lvl6pPr>
            <a:lvl7pPr marL="3200400" lvl="6" indent="-387350" algn="ctr" rtl="0">
              <a:spcBef>
                <a:spcPts val="0"/>
              </a:spcBef>
              <a:spcAft>
                <a:spcPts val="0"/>
              </a:spcAft>
              <a:buClr>
                <a:srgbClr val="1C4587"/>
              </a:buClr>
              <a:buSzPts val="2500"/>
              <a:buChar char="●"/>
              <a:defRPr sz="2500" b="1">
                <a:solidFill>
                  <a:srgbClr val="1C4587"/>
                </a:solidFill>
              </a:defRPr>
            </a:lvl7pPr>
            <a:lvl8pPr marL="3657600" lvl="7" indent="-387350" algn="ctr" rtl="0">
              <a:spcBef>
                <a:spcPts val="0"/>
              </a:spcBef>
              <a:spcAft>
                <a:spcPts val="0"/>
              </a:spcAft>
              <a:buClr>
                <a:srgbClr val="1C4587"/>
              </a:buClr>
              <a:buSzPts val="2500"/>
              <a:buChar char="○"/>
              <a:defRPr sz="2500" b="1">
                <a:solidFill>
                  <a:srgbClr val="1C4587"/>
                </a:solidFill>
              </a:defRPr>
            </a:lvl8pPr>
            <a:lvl9pPr marL="4114800" lvl="8" indent="-387350" algn="ctr">
              <a:spcBef>
                <a:spcPts val="0"/>
              </a:spcBef>
              <a:spcAft>
                <a:spcPts val="0"/>
              </a:spcAft>
              <a:buClr>
                <a:srgbClr val="1C4587"/>
              </a:buClr>
              <a:buSzPts val="2500"/>
              <a:buChar char="■"/>
              <a:defRPr sz="2500" b="1">
                <a:solidFill>
                  <a:srgbClr val="1C4587"/>
                </a:solidFill>
              </a:defRPr>
            </a:lvl9pPr>
          </a:lstStyle>
          <a:p>
            <a:endParaRPr lang="en-IN" dirty="0"/>
          </a:p>
        </p:txBody>
      </p:sp>
      <p:sp>
        <p:nvSpPr>
          <p:cNvPr id="289" name="Shape 289"/>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grpSp>
        <p:nvGrpSpPr>
          <p:cNvPr id="5" name="Group 4">
            <a:extLst>
              <a:ext uri="{FF2B5EF4-FFF2-40B4-BE49-F238E27FC236}">
                <a16:creationId xmlns:a16="http://schemas.microsoft.com/office/drawing/2014/main" id="{18CF3864-FF32-480D-809E-78047B0AA13A}"/>
              </a:ext>
            </a:extLst>
          </p:cNvPr>
          <p:cNvGrpSpPr/>
          <p:nvPr userDrawn="1"/>
        </p:nvGrpSpPr>
        <p:grpSpPr>
          <a:xfrm>
            <a:off x="7110132" y="3078732"/>
            <a:ext cx="2128122" cy="2160657"/>
            <a:chOff x="7110132" y="3078732"/>
            <a:chExt cx="2128122" cy="2160657"/>
          </a:xfrm>
        </p:grpSpPr>
        <p:sp>
          <p:nvSpPr>
            <p:cNvPr id="250" name="Shape 250"/>
            <p:cNvSpPr/>
            <p:nvPr/>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1" name="Shape 251"/>
            <p:cNvSpPr/>
            <p:nvPr/>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4" name="Shape 254"/>
            <p:cNvSpPr/>
            <p:nvPr/>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5" name="Shape 255"/>
            <p:cNvSpPr/>
            <p:nvPr/>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6" name="Shape 256"/>
            <p:cNvSpPr/>
            <p:nvPr/>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7" name="Shape 257"/>
            <p:cNvSpPr/>
            <p:nvPr/>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8" name="Shape 258"/>
            <p:cNvSpPr/>
            <p:nvPr/>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59" name="Shape 259"/>
            <p:cNvSpPr/>
            <p:nvPr/>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1" name="Shape 261"/>
            <p:cNvSpPr/>
            <p:nvPr/>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2" name="Shape 262"/>
            <p:cNvSpPr/>
            <p:nvPr/>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3" name="Shape 263"/>
            <p:cNvSpPr/>
            <p:nvPr/>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4" name="Shape 264"/>
            <p:cNvSpPr/>
            <p:nvPr/>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5" name="Shape 272">
              <a:extLst>
                <a:ext uri="{FF2B5EF4-FFF2-40B4-BE49-F238E27FC236}">
                  <a16:creationId xmlns:a16="http://schemas.microsoft.com/office/drawing/2014/main" id="{3F5BB61E-EACF-4EC9-8CF0-E820A20EA0E5}"/>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4" name="Group 3">
            <a:extLst>
              <a:ext uri="{FF2B5EF4-FFF2-40B4-BE49-F238E27FC236}">
                <a16:creationId xmlns:a16="http://schemas.microsoft.com/office/drawing/2014/main" id="{08BAB03F-FF1E-4CF9-B157-F56D97FF8225}"/>
              </a:ext>
            </a:extLst>
          </p:cNvPr>
          <p:cNvGrpSpPr/>
          <p:nvPr userDrawn="1"/>
        </p:nvGrpSpPr>
        <p:grpSpPr>
          <a:xfrm>
            <a:off x="-35374" y="3366963"/>
            <a:ext cx="1952290" cy="1906807"/>
            <a:chOff x="-35374" y="3366963"/>
            <a:chExt cx="1952290" cy="1906807"/>
          </a:xfrm>
        </p:grpSpPr>
        <p:sp>
          <p:nvSpPr>
            <p:cNvPr id="249" name="Shape 249"/>
            <p:cNvSpPr/>
            <p:nvPr/>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0" name="Shape 270"/>
            <p:cNvSpPr/>
            <p:nvPr/>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3" name="Shape 273"/>
            <p:cNvSpPr/>
            <p:nvPr/>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9" name="Shape 279"/>
            <p:cNvSpPr/>
            <p:nvPr/>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0" name="Shape 280"/>
            <p:cNvSpPr/>
            <p:nvPr/>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1" name="Shape 281"/>
            <p:cNvSpPr/>
            <p:nvPr/>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2" name="Shape 282"/>
            <p:cNvSpPr/>
            <p:nvPr/>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4" name="Shape 284"/>
            <p:cNvSpPr/>
            <p:nvPr/>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287" name="Shape 287"/>
            <p:cNvSpPr/>
            <p:nvPr/>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66">
              <a:extLst>
                <a:ext uri="{FF2B5EF4-FFF2-40B4-BE49-F238E27FC236}">
                  <a16:creationId xmlns:a16="http://schemas.microsoft.com/office/drawing/2014/main" id="{3BEC2B48-8C5C-4C6B-9C88-B007BB2F01F8}"/>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2" name="Group 1">
            <a:extLst>
              <a:ext uri="{FF2B5EF4-FFF2-40B4-BE49-F238E27FC236}">
                <a16:creationId xmlns:a16="http://schemas.microsoft.com/office/drawing/2014/main" id="{171C3040-1CA6-4428-9586-879A1B7469C6}"/>
              </a:ext>
            </a:extLst>
          </p:cNvPr>
          <p:cNvGrpSpPr/>
          <p:nvPr userDrawn="1"/>
        </p:nvGrpSpPr>
        <p:grpSpPr>
          <a:xfrm>
            <a:off x="-185869" y="-57166"/>
            <a:ext cx="1877889" cy="1945801"/>
            <a:chOff x="-185869" y="-57166"/>
            <a:chExt cx="1877889" cy="1945801"/>
          </a:xfrm>
        </p:grpSpPr>
        <p:sp>
          <p:nvSpPr>
            <p:cNvPr id="253" name="Shape 253"/>
            <p:cNvSpPr/>
            <p:nvPr/>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5" name="Shape 265"/>
            <p:cNvSpPr/>
            <p:nvPr/>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6" name="Shape 266"/>
            <p:cNvSpPr/>
            <p:nvPr/>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8" name="Shape 268"/>
            <p:cNvSpPr/>
            <p:nvPr/>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4" name="Shape 274"/>
            <p:cNvSpPr/>
            <p:nvPr/>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7" name="Shape 277"/>
            <p:cNvSpPr/>
            <p:nvPr/>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8" name="Shape 278"/>
            <p:cNvSpPr/>
            <p:nvPr/>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60">
              <a:extLst>
                <a:ext uri="{FF2B5EF4-FFF2-40B4-BE49-F238E27FC236}">
                  <a16:creationId xmlns:a16="http://schemas.microsoft.com/office/drawing/2014/main" id="{8EBD0BED-2A30-45DE-B86B-AA3DB554BA1F}"/>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64">
              <a:extLst>
                <a:ext uri="{FF2B5EF4-FFF2-40B4-BE49-F238E27FC236}">
                  <a16:creationId xmlns:a16="http://schemas.microsoft.com/office/drawing/2014/main" id="{39F33480-2088-4E72-8DA0-329961CEA5E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grpSp>
        <p:nvGrpSpPr>
          <p:cNvPr id="3" name="Group 2">
            <a:extLst>
              <a:ext uri="{FF2B5EF4-FFF2-40B4-BE49-F238E27FC236}">
                <a16:creationId xmlns:a16="http://schemas.microsoft.com/office/drawing/2014/main" id="{D4609408-B2A7-457A-8690-B8A5DC15DB77}"/>
              </a:ext>
            </a:extLst>
          </p:cNvPr>
          <p:cNvGrpSpPr/>
          <p:nvPr userDrawn="1"/>
        </p:nvGrpSpPr>
        <p:grpSpPr>
          <a:xfrm>
            <a:off x="7302880" y="-294362"/>
            <a:ext cx="1876588" cy="2006619"/>
            <a:chOff x="7302880" y="-294362"/>
            <a:chExt cx="1876588" cy="2006619"/>
          </a:xfrm>
        </p:grpSpPr>
        <p:sp>
          <p:nvSpPr>
            <p:cNvPr id="248" name="Shape 248"/>
            <p:cNvSpPr/>
            <p:nvPr/>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0" name="Shape 260"/>
            <p:cNvSpPr/>
            <p:nvPr/>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67" name="Shape 267"/>
            <p:cNvSpPr/>
            <p:nvPr/>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75" name="Shape 275"/>
            <p:cNvSpPr/>
            <p:nvPr/>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3" name="Shape 283"/>
            <p:cNvSpPr/>
            <p:nvPr/>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5" name="Shape 285"/>
            <p:cNvSpPr/>
            <p:nvPr/>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6" name="Shape 286"/>
            <p:cNvSpPr/>
            <p:nvPr/>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288" name="Shape 288"/>
            <p:cNvSpPr/>
            <p:nvPr/>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65">
              <a:extLst>
                <a:ext uri="{FF2B5EF4-FFF2-40B4-BE49-F238E27FC236}">
                  <a16:creationId xmlns:a16="http://schemas.microsoft.com/office/drawing/2014/main" id="{B3070B0C-1ADF-4F04-96D0-B89050AE1B69}"/>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grpSp>
      <p:pic>
        <p:nvPicPr>
          <p:cNvPr id="54" name="Picture 53">
            <a:extLst>
              <a:ext uri="{FF2B5EF4-FFF2-40B4-BE49-F238E27FC236}">
                <a16:creationId xmlns:a16="http://schemas.microsoft.com/office/drawing/2014/main" id="{A9EE9ECE-11E0-40D4-B16F-4FAB06236DBC}"/>
              </a:ext>
            </a:extLst>
          </p:cNvPr>
          <p:cNvPicPr>
            <a:picLocks noChangeAspect="1"/>
          </p:cNvPicPr>
          <p:nvPr userDrawn="1"/>
        </p:nvPicPr>
        <p:blipFill>
          <a:blip r:embed="rId2"/>
          <a:stretch>
            <a:fillRect/>
          </a:stretch>
        </p:blipFill>
        <p:spPr>
          <a:xfrm>
            <a:off x="3898722" y="117984"/>
            <a:ext cx="1346555" cy="520776"/>
          </a:xfrm>
          <a:prstGeom prst="rect">
            <a:avLst/>
          </a:prstGeom>
        </p:spPr>
      </p:pic>
    </p:spTree>
    <p:extLst>
      <p:ext uri="{BB962C8B-B14F-4D97-AF65-F5344CB8AC3E}">
        <p14:creationId xmlns:p14="http://schemas.microsoft.com/office/powerpoint/2010/main" val="3846193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preserve="1" userDrawn="1">
  <p:cSld name="Title + 1 column">
    <p:spTree>
      <p:nvGrpSpPr>
        <p:cNvPr id="1" name="Shape 290"/>
        <p:cNvGrpSpPr/>
        <p:nvPr/>
      </p:nvGrpSpPr>
      <p:grpSpPr>
        <a:xfrm>
          <a:off x="0" y="0"/>
          <a:ext cx="0" cy="0"/>
          <a:chOff x="0" y="0"/>
          <a:chExt cx="0" cy="0"/>
        </a:xfrm>
      </p:grpSpPr>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cxnSp>
        <p:nvCxnSpPr>
          <p:cNvPr id="35" name="Shape 323">
            <a:extLst>
              <a:ext uri="{FF2B5EF4-FFF2-40B4-BE49-F238E27FC236}">
                <a16:creationId xmlns:a16="http://schemas.microsoft.com/office/drawing/2014/main" id="{EEFC08EE-20D8-4C0B-BDE9-8B3B3013FC16}"/>
              </a:ext>
            </a:extLst>
          </p:cNvPr>
          <p:cNvCxnSpPr/>
          <p:nvPr userDrawn="1"/>
        </p:nvCxnSpPr>
        <p:spPr>
          <a:xfrm>
            <a:off x="850475" y="697132"/>
            <a:ext cx="6037800" cy="0"/>
          </a:xfrm>
          <a:prstGeom prst="straightConnector1">
            <a:avLst/>
          </a:prstGeom>
          <a:noFill/>
          <a:ln w="19050" cap="rnd" cmpd="sng">
            <a:solidFill>
              <a:srgbClr val="A4C2F4"/>
            </a:solidFill>
            <a:prstDash val="dash"/>
            <a:round/>
            <a:headEnd type="none" w="med" len="med"/>
            <a:tailEnd type="none" w="med" len="med"/>
          </a:ln>
        </p:spPr>
      </p:cxnSp>
      <p:sp>
        <p:nvSpPr>
          <p:cNvPr id="36" name="Shape 291">
            <a:extLst>
              <a:ext uri="{FF2B5EF4-FFF2-40B4-BE49-F238E27FC236}">
                <a16:creationId xmlns:a16="http://schemas.microsoft.com/office/drawing/2014/main" id="{51D41F13-9D16-4E3A-8CA5-3438CCE41C41}"/>
              </a:ext>
            </a:extLst>
          </p:cNvPr>
          <p:cNvSpPr txBox="1">
            <a:spLocks noGrp="1"/>
          </p:cNvSpPr>
          <p:nvPr>
            <p:ph type="title"/>
          </p:nvPr>
        </p:nvSpPr>
        <p:spPr>
          <a:xfrm>
            <a:off x="747925" y="-109268"/>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7" name="Shape 292">
            <a:extLst>
              <a:ext uri="{FF2B5EF4-FFF2-40B4-BE49-F238E27FC236}">
                <a16:creationId xmlns:a16="http://schemas.microsoft.com/office/drawing/2014/main" id="{BFDF73F0-0B29-48F6-A67D-BEB6B6EDA49C}"/>
              </a:ext>
            </a:extLst>
          </p:cNvPr>
          <p:cNvSpPr txBox="1">
            <a:spLocks noGrp="1"/>
          </p:cNvSpPr>
          <p:nvPr>
            <p:ph type="body" idx="1"/>
          </p:nvPr>
        </p:nvSpPr>
        <p:spPr>
          <a:xfrm>
            <a:off x="747925" y="837874"/>
            <a:ext cx="6140400" cy="4075763"/>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spTree>
    <p:extLst>
      <p:ext uri="{BB962C8B-B14F-4D97-AF65-F5344CB8AC3E}">
        <p14:creationId xmlns:p14="http://schemas.microsoft.com/office/powerpoint/2010/main" val="3335841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preserve="1" userDrawn="1">
  <p:cSld name="1_Title + 1 column">
    <p:spTree>
      <p:nvGrpSpPr>
        <p:cNvPr id="1" name="Shape 290"/>
        <p:cNvGrpSpPr/>
        <p:nvPr/>
      </p:nvGrpSpPr>
      <p:grpSpPr>
        <a:xfrm>
          <a:off x="0" y="0"/>
          <a:ext cx="0" cy="0"/>
          <a:chOff x="0" y="0"/>
          <a:chExt cx="0" cy="0"/>
        </a:xfrm>
      </p:grpSpPr>
      <p:sp>
        <p:nvSpPr>
          <p:cNvPr id="292" name="Shape 292"/>
          <p:cNvSpPr txBox="1">
            <a:spLocks noGrp="1"/>
          </p:cNvSpPr>
          <p:nvPr>
            <p:ph type="body" idx="1"/>
          </p:nvPr>
        </p:nvSpPr>
        <p:spPr>
          <a:xfrm>
            <a:off x="747925" y="216310"/>
            <a:ext cx="6140400" cy="4697327"/>
          </a:xfrm>
          <a:prstGeom prst="rect">
            <a:avLst/>
          </a:prstGeom>
        </p:spPr>
        <p:txBody>
          <a:bodyPr spcFirstLastPara="1" wrap="square" lIns="91425" tIns="91425" rIns="91425" bIns="91425" anchor="t" anchorCtr="0"/>
          <a:lstStyle>
            <a:lvl1pPr marL="457200" lvl="0" indent="-387350">
              <a:spcBef>
                <a:spcPts val="600"/>
              </a:spcBef>
              <a:spcAft>
                <a:spcPts val="0"/>
              </a:spcAft>
              <a:buSzPts val="2500"/>
              <a:buFont typeface="Arial" panose="020B0604020202020204" pitchFamily="34" charset="0"/>
              <a:buChar char="•"/>
              <a:defRPr sz="2000"/>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dirty="0"/>
          </a:p>
        </p:txBody>
      </p:sp>
      <p:grpSp>
        <p:nvGrpSpPr>
          <p:cNvPr id="293" name="Shape 293"/>
          <p:cNvGrpSpPr/>
          <p:nvPr userDrawn="1"/>
        </p:nvGrpSpPr>
        <p:grpSpPr>
          <a:xfrm>
            <a:off x="7442902" y="808983"/>
            <a:ext cx="1796289" cy="4430438"/>
            <a:chOff x="6023725" y="1522881"/>
            <a:chExt cx="1358150" cy="3349794"/>
          </a:xfrm>
        </p:grpSpPr>
        <p:sp>
          <p:nvSpPr>
            <p:cNvPr id="295" name="Shape 295"/>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6" name="Shape 296"/>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7" name="Shape 297"/>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298" name="Shape 298"/>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299" name="Shape 299"/>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0" name="Shape 300"/>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1" name="Shape 301"/>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2" name="Shape 302"/>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04" name="Shape 304"/>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5" name="Shape 305"/>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6" name="Shape 306"/>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7" name="Shape 307"/>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8" name="Shape 308"/>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09" name="Shape 309"/>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1" name="Shape 311"/>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2" name="Shape 312"/>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313" name="Shape 313"/>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4" name="Shape 314"/>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5" name="Shape 315"/>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6" name="Shape 316"/>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7" name="Shape 317"/>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8" name="Shape 318"/>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19" name="Shape 319"/>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0" name="Shape 320"/>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1" name="Shape 321"/>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322" name="Shape 322"/>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sp>
        <p:nvSpPr>
          <p:cNvPr id="324" name="Shape 324"/>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pic>
        <p:nvPicPr>
          <p:cNvPr id="39" name="Picture 38">
            <a:extLst>
              <a:ext uri="{FF2B5EF4-FFF2-40B4-BE49-F238E27FC236}">
                <a16:creationId xmlns:a16="http://schemas.microsoft.com/office/drawing/2014/main" id="{3659FEC4-6282-4DB8-B98A-1268034D6D73}"/>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06361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reserve="1">
  <p:cSld name="Title + 2 columns">
    <p:spTree>
      <p:nvGrpSpPr>
        <p:cNvPr id="1" name="Shape 325"/>
        <p:cNvGrpSpPr/>
        <p:nvPr/>
      </p:nvGrpSpPr>
      <p:grpSpPr>
        <a:xfrm>
          <a:off x="0" y="0"/>
          <a:ext cx="0" cy="0"/>
          <a:chOff x="0" y="0"/>
          <a:chExt cx="0" cy="0"/>
        </a:xfrm>
      </p:grpSpPr>
      <p:sp>
        <p:nvSpPr>
          <p:cNvPr id="326" name="Shape 326"/>
          <p:cNvSpPr txBox="1">
            <a:spLocks noGrp="1"/>
          </p:cNvSpPr>
          <p:nvPr>
            <p:ph type="title"/>
          </p:nvPr>
        </p:nvSpPr>
        <p:spPr>
          <a:xfrm>
            <a:off x="747925" y="225025"/>
            <a:ext cx="6140400" cy="857400"/>
          </a:xfrm>
          <a:prstGeom prst="rect">
            <a:avLst/>
          </a:prstGeom>
        </p:spPr>
        <p:txBody>
          <a:bodyPr spcFirstLastPara="1" wrap="square" lIns="91425" tIns="91425" rIns="91425" bIns="91425" anchor="b" anchorCtr="0"/>
          <a:lstStyle>
            <a:lvl1pPr lvl="0">
              <a:spcBef>
                <a:spcPts val="0"/>
              </a:spcBef>
              <a:spcAft>
                <a:spcPts val="0"/>
              </a:spcAft>
              <a:buSzPts val="1800"/>
              <a:buNone/>
              <a:defRPr sz="2800"/>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27" name="Shape 327"/>
          <p:cNvSpPr txBox="1">
            <a:spLocks noGrp="1"/>
          </p:cNvSpPr>
          <p:nvPr>
            <p:ph type="body" idx="1"/>
          </p:nvPr>
        </p:nvSpPr>
        <p:spPr>
          <a:xfrm>
            <a:off x="747925" y="1363153"/>
            <a:ext cx="3159000" cy="3610800"/>
          </a:xfrm>
          <a:prstGeom prst="rect">
            <a:avLst/>
          </a:prstGeom>
        </p:spPr>
        <p:txBody>
          <a:bodyPr spcFirstLastPara="1" wrap="square" lIns="91425" tIns="91425" rIns="91425" bIns="91425" anchor="t" anchorCtr="0"/>
          <a:lstStyle>
            <a:lvl1pPr marL="431800" lvl="0" indent="-3429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sp>
        <p:nvSpPr>
          <p:cNvPr id="328" name="Shape 328"/>
          <p:cNvSpPr txBox="1">
            <a:spLocks noGrp="1"/>
          </p:cNvSpPr>
          <p:nvPr>
            <p:ph type="body" idx="2"/>
          </p:nvPr>
        </p:nvSpPr>
        <p:spPr>
          <a:xfrm>
            <a:off x="4097098" y="1363153"/>
            <a:ext cx="3159000" cy="3610800"/>
          </a:xfrm>
          <a:prstGeom prst="rect">
            <a:avLst/>
          </a:prstGeom>
        </p:spPr>
        <p:txBody>
          <a:bodyPr spcFirstLastPara="1" wrap="square" lIns="91425" tIns="91425" rIns="91425" bIns="91425" anchor="t" anchorCtr="0"/>
          <a:lstStyle>
            <a:lvl1pPr marL="457200" lvl="0" indent="-368300">
              <a:spcBef>
                <a:spcPts val="600"/>
              </a:spcBef>
              <a:spcAft>
                <a:spcPts val="0"/>
              </a:spcAft>
              <a:buSzPts val="2200"/>
              <a:buFont typeface="Arial" panose="020B0604020202020204" pitchFamily="34" charset="0"/>
              <a:buChar char="•"/>
              <a:defRPr sz="2000"/>
            </a:lvl1pPr>
            <a:lvl2pPr marL="914400" lvl="1" indent="-368300">
              <a:spcBef>
                <a:spcPts val="0"/>
              </a:spcBef>
              <a:spcAft>
                <a:spcPts val="0"/>
              </a:spcAft>
              <a:buSzPts val="2200"/>
              <a:buChar char="✗"/>
              <a:defRPr sz="2200"/>
            </a:lvl2pPr>
            <a:lvl3pPr marL="1371600" lvl="2" indent="-368300">
              <a:spcBef>
                <a:spcPts val="0"/>
              </a:spcBef>
              <a:spcAft>
                <a:spcPts val="0"/>
              </a:spcAft>
              <a:buSzPts val="2200"/>
              <a:buChar char="■"/>
              <a:defRPr sz="2200"/>
            </a:lvl3pPr>
            <a:lvl4pPr marL="1828800" lvl="3" indent="-368300">
              <a:spcBef>
                <a:spcPts val="0"/>
              </a:spcBef>
              <a:spcAft>
                <a:spcPts val="0"/>
              </a:spcAft>
              <a:buSzPts val="2200"/>
              <a:buChar char="●"/>
              <a:defRPr sz="2200"/>
            </a:lvl4pPr>
            <a:lvl5pPr marL="2286000" lvl="4" indent="-368300">
              <a:spcBef>
                <a:spcPts val="0"/>
              </a:spcBef>
              <a:spcAft>
                <a:spcPts val="0"/>
              </a:spcAft>
              <a:buSzPts val="2200"/>
              <a:buChar char="○"/>
              <a:defRPr sz="2200"/>
            </a:lvl5pPr>
            <a:lvl6pPr marL="2743200" lvl="5" indent="-368300">
              <a:spcBef>
                <a:spcPts val="0"/>
              </a:spcBef>
              <a:spcAft>
                <a:spcPts val="0"/>
              </a:spcAft>
              <a:buSzPts val="2200"/>
              <a:buChar char="■"/>
              <a:defRPr sz="2200"/>
            </a:lvl6pPr>
            <a:lvl7pPr marL="3200400" lvl="6" indent="-368300">
              <a:spcBef>
                <a:spcPts val="0"/>
              </a:spcBef>
              <a:spcAft>
                <a:spcPts val="0"/>
              </a:spcAft>
              <a:buSzPts val="2200"/>
              <a:buChar char="●"/>
              <a:defRPr sz="2200"/>
            </a:lvl7pPr>
            <a:lvl8pPr marL="3657600" lvl="7" indent="-368300">
              <a:spcBef>
                <a:spcPts val="0"/>
              </a:spcBef>
              <a:spcAft>
                <a:spcPts val="0"/>
              </a:spcAft>
              <a:buSzPts val="2200"/>
              <a:buChar char="○"/>
              <a:defRPr sz="2200"/>
            </a:lvl8pPr>
            <a:lvl9pPr marL="4114800" lvl="8" indent="-368300">
              <a:spcBef>
                <a:spcPts val="0"/>
              </a:spcBef>
              <a:spcAft>
                <a:spcPts val="0"/>
              </a:spcAft>
              <a:buSzPts val="2200"/>
              <a:buChar char="■"/>
              <a:defRPr sz="2200"/>
            </a:lvl9pPr>
          </a:lstStyle>
          <a:p>
            <a:endParaRPr dirty="0"/>
          </a:p>
        </p:txBody>
      </p:sp>
      <p:cxnSp>
        <p:nvCxnSpPr>
          <p:cNvPr id="359" name="Shape 359"/>
          <p:cNvCxnSpPr/>
          <p:nvPr/>
        </p:nvCxnSpPr>
        <p:spPr>
          <a:xfrm>
            <a:off x="850475" y="1031425"/>
            <a:ext cx="6037800" cy="0"/>
          </a:xfrm>
          <a:prstGeom prst="straightConnector1">
            <a:avLst/>
          </a:prstGeom>
          <a:noFill/>
          <a:ln w="19050" cap="rnd" cmpd="sng">
            <a:solidFill>
              <a:srgbClr val="A4C2F4"/>
            </a:solidFill>
            <a:prstDash val="dash"/>
            <a:round/>
            <a:headEnd type="none" w="med" len="med"/>
            <a:tailEnd type="none" w="med" len="med"/>
          </a:ln>
        </p:spPr>
      </p:cxnSp>
      <p:sp>
        <p:nvSpPr>
          <p:cNvPr id="360" name="Shape 360"/>
          <p:cNvSpPr txBox="1">
            <a:spLocks noGrp="1"/>
          </p:cNvSpPr>
          <p:nvPr>
            <p:ph type="sldNum" idx="12"/>
          </p:nvPr>
        </p:nvSpPr>
        <p:spPr>
          <a:xfrm>
            <a:off x="90619" y="472273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grpSp>
        <p:nvGrpSpPr>
          <p:cNvPr id="67" name="Shape 293">
            <a:extLst>
              <a:ext uri="{FF2B5EF4-FFF2-40B4-BE49-F238E27FC236}">
                <a16:creationId xmlns:a16="http://schemas.microsoft.com/office/drawing/2014/main" id="{240740A9-9FB7-4CBB-93C0-763FC406AE9A}"/>
              </a:ext>
            </a:extLst>
          </p:cNvPr>
          <p:cNvGrpSpPr/>
          <p:nvPr userDrawn="1"/>
        </p:nvGrpSpPr>
        <p:grpSpPr>
          <a:xfrm>
            <a:off x="7442902" y="808983"/>
            <a:ext cx="1796289" cy="4430438"/>
            <a:chOff x="6023725" y="1522881"/>
            <a:chExt cx="1358150" cy="3349794"/>
          </a:xfrm>
        </p:grpSpPr>
        <p:sp>
          <p:nvSpPr>
            <p:cNvPr id="68" name="Shape 295">
              <a:extLst>
                <a:ext uri="{FF2B5EF4-FFF2-40B4-BE49-F238E27FC236}">
                  <a16:creationId xmlns:a16="http://schemas.microsoft.com/office/drawing/2014/main" id="{6DF8CBA7-9BA1-479F-BBBD-418E800D3416}"/>
                </a:ext>
              </a:extLst>
            </p:cNvPr>
            <p:cNvSpPr/>
            <p:nvPr/>
          </p:nvSpPr>
          <p:spPr>
            <a:xfrm>
              <a:off x="6991200" y="2879025"/>
              <a:ext cx="390675" cy="44480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69" name="Shape 296">
              <a:extLst>
                <a:ext uri="{FF2B5EF4-FFF2-40B4-BE49-F238E27FC236}">
                  <a16:creationId xmlns:a16="http://schemas.microsoft.com/office/drawing/2014/main" id="{D0DC7A7B-3EBB-4126-A4EC-F7E9FAE5A316}"/>
                </a:ext>
              </a:extLst>
            </p:cNvPr>
            <p:cNvSpPr/>
            <p:nvPr/>
          </p:nvSpPr>
          <p:spPr>
            <a:xfrm>
              <a:off x="6244725" y="2547975"/>
              <a:ext cx="185275" cy="404450"/>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0" name="Shape 297">
              <a:extLst>
                <a:ext uri="{FF2B5EF4-FFF2-40B4-BE49-F238E27FC236}">
                  <a16:creationId xmlns:a16="http://schemas.microsoft.com/office/drawing/2014/main" id="{68D6AF08-428F-4A9C-A354-E2E10A8D3935}"/>
                </a:ext>
              </a:extLst>
            </p:cNvPr>
            <p:cNvSpPr/>
            <p:nvPr/>
          </p:nvSpPr>
          <p:spPr>
            <a:xfrm>
              <a:off x="6823375" y="1978500"/>
              <a:ext cx="365025" cy="447525"/>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1" name="Shape 298">
              <a:extLst>
                <a:ext uri="{FF2B5EF4-FFF2-40B4-BE49-F238E27FC236}">
                  <a16:creationId xmlns:a16="http://schemas.microsoft.com/office/drawing/2014/main" id="{B71B6DB4-DF38-41BA-8274-B782F5770DF1}"/>
                </a:ext>
              </a:extLst>
            </p:cNvPr>
            <p:cNvSpPr/>
            <p:nvPr/>
          </p:nvSpPr>
          <p:spPr>
            <a:xfrm>
              <a:off x="6071400" y="1791425"/>
              <a:ext cx="402625" cy="375100"/>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2" name="Shape 299">
              <a:extLst>
                <a:ext uri="{FF2B5EF4-FFF2-40B4-BE49-F238E27FC236}">
                  <a16:creationId xmlns:a16="http://schemas.microsoft.com/office/drawing/2014/main" id="{DEC3FC8B-1724-4025-BB11-D26BF42746C5}"/>
                </a:ext>
              </a:extLst>
            </p:cNvPr>
            <p:cNvSpPr/>
            <p:nvPr/>
          </p:nvSpPr>
          <p:spPr>
            <a:xfrm>
              <a:off x="6902250" y="3951050"/>
              <a:ext cx="436525" cy="299875"/>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3" name="Shape 300">
              <a:extLst>
                <a:ext uri="{FF2B5EF4-FFF2-40B4-BE49-F238E27FC236}">
                  <a16:creationId xmlns:a16="http://schemas.microsoft.com/office/drawing/2014/main" id="{57A21143-FB0C-45A7-B78C-60B640B1013F}"/>
                </a:ext>
              </a:extLst>
            </p:cNvPr>
            <p:cNvSpPr/>
            <p:nvPr/>
          </p:nvSpPr>
          <p:spPr>
            <a:xfrm>
              <a:off x="6405225" y="2154575"/>
              <a:ext cx="328325" cy="339325"/>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4" name="Shape 301">
              <a:extLst>
                <a:ext uri="{FF2B5EF4-FFF2-40B4-BE49-F238E27FC236}">
                  <a16:creationId xmlns:a16="http://schemas.microsoft.com/office/drawing/2014/main" id="{6F080129-3B74-40B1-BA28-DD85FFB926B9}"/>
                </a:ext>
              </a:extLst>
            </p:cNvPr>
            <p:cNvSpPr/>
            <p:nvPr/>
          </p:nvSpPr>
          <p:spPr>
            <a:xfrm>
              <a:off x="6537275" y="2750650"/>
              <a:ext cx="459450" cy="475050"/>
            </a:xfrm>
            <a:custGeom>
              <a:avLst/>
              <a:gdLst/>
              <a:ahLst/>
              <a:cxnLst/>
              <a:rect l="0" t="0" r="0" b="0"/>
              <a:pathLst>
                <a:path w="18378" h="19002" extrusionOk="0">
                  <a:moveTo>
                    <a:pt x="13793" y="5429"/>
                  </a:moveTo>
                  <a:lnTo>
                    <a:pt x="13682" y="5466"/>
                  </a:lnTo>
                  <a:lnTo>
                    <a:pt x="13572" y="5502"/>
                  </a:lnTo>
                  <a:lnTo>
                    <a:pt x="13499" y="5576"/>
                  </a:lnTo>
                  <a:lnTo>
                    <a:pt x="13352" y="5759"/>
                  </a:lnTo>
                  <a:lnTo>
                    <a:pt x="13352" y="5869"/>
                  </a:lnTo>
                  <a:lnTo>
                    <a:pt x="13352" y="5979"/>
                  </a:lnTo>
                  <a:lnTo>
                    <a:pt x="13389" y="6016"/>
                  </a:lnTo>
                  <a:lnTo>
                    <a:pt x="13426" y="6053"/>
                  </a:lnTo>
                  <a:lnTo>
                    <a:pt x="13499" y="6053"/>
                  </a:lnTo>
                  <a:lnTo>
                    <a:pt x="13572" y="5979"/>
                  </a:lnTo>
                  <a:lnTo>
                    <a:pt x="13646" y="5943"/>
                  </a:lnTo>
                  <a:lnTo>
                    <a:pt x="13719" y="5796"/>
                  </a:lnTo>
                  <a:lnTo>
                    <a:pt x="13829" y="5649"/>
                  </a:lnTo>
                  <a:lnTo>
                    <a:pt x="13903" y="5502"/>
                  </a:lnTo>
                  <a:lnTo>
                    <a:pt x="13903" y="5466"/>
                  </a:lnTo>
                  <a:lnTo>
                    <a:pt x="13903" y="5429"/>
                  </a:lnTo>
                  <a:close/>
                  <a:moveTo>
                    <a:pt x="13242" y="6089"/>
                  </a:moveTo>
                  <a:lnTo>
                    <a:pt x="13169" y="6126"/>
                  </a:lnTo>
                  <a:lnTo>
                    <a:pt x="13022" y="6309"/>
                  </a:lnTo>
                  <a:lnTo>
                    <a:pt x="12912" y="6493"/>
                  </a:lnTo>
                  <a:lnTo>
                    <a:pt x="12875" y="6529"/>
                  </a:lnTo>
                  <a:lnTo>
                    <a:pt x="12875" y="6603"/>
                  </a:lnTo>
                  <a:lnTo>
                    <a:pt x="12949" y="6676"/>
                  </a:lnTo>
                  <a:lnTo>
                    <a:pt x="13022" y="6713"/>
                  </a:lnTo>
                  <a:lnTo>
                    <a:pt x="13096" y="6676"/>
                  </a:lnTo>
                  <a:lnTo>
                    <a:pt x="13132" y="6639"/>
                  </a:lnTo>
                  <a:lnTo>
                    <a:pt x="13242" y="6456"/>
                  </a:lnTo>
                  <a:lnTo>
                    <a:pt x="13352" y="6273"/>
                  </a:lnTo>
                  <a:lnTo>
                    <a:pt x="13389" y="6199"/>
                  </a:lnTo>
                  <a:lnTo>
                    <a:pt x="13316" y="6126"/>
                  </a:lnTo>
                  <a:lnTo>
                    <a:pt x="13242" y="6089"/>
                  </a:lnTo>
                  <a:close/>
                  <a:moveTo>
                    <a:pt x="17241" y="6419"/>
                  </a:moveTo>
                  <a:lnTo>
                    <a:pt x="17534" y="6713"/>
                  </a:lnTo>
                  <a:lnTo>
                    <a:pt x="17497" y="6713"/>
                  </a:lnTo>
                  <a:lnTo>
                    <a:pt x="17387" y="6823"/>
                  </a:lnTo>
                  <a:lnTo>
                    <a:pt x="17351" y="6676"/>
                  </a:lnTo>
                  <a:lnTo>
                    <a:pt x="17241" y="6419"/>
                  </a:lnTo>
                  <a:close/>
                  <a:moveTo>
                    <a:pt x="12692" y="6786"/>
                  </a:moveTo>
                  <a:lnTo>
                    <a:pt x="12582" y="6860"/>
                  </a:lnTo>
                  <a:lnTo>
                    <a:pt x="12435" y="6970"/>
                  </a:lnTo>
                  <a:lnTo>
                    <a:pt x="12399" y="7116"/>
                  </a:lnTo>
                  <a:lnTo>
                    <a:pt x="12362" y="7190"/>
                  </a:lnTo>
                  <a:lnTo>
                    <a:pt x="12399" y="7226"/>
                  </a:lnTo>
                  <a:lnTo>
                    <a:pt x="12472" y="7300"/>
                  </a:lnTo>
                  <a:lnTo>
                    <a:pt x="12582" y="7300"/>
                  </a:lnTo>
                  <a:lnTo>
                    <a:pt x="12619" y="7263"/>
                  </a:lnTo>
                  <a:lnTo>
                    <a:pt x="12655" y="7190"/>
                  </a:lnTo>
                  <a:lnTo>
                    <a:pt x="12729" y="7043"/>
                  </a:lnTo>
                  <a:lnTo>
                    <a:pt x="12802" y="7006"/>
                  </a:lnTo>
                  <a:lnTo>
                    <a:pt x="12839" y="6933"/>
                  </a:lnTo>
                  <a:lnTo>
                    <a:pt x="12875" y="6860"/>
                  </a:lnTo>
                  <a:lnTo>
                    <a:pt x="12875" y="6823"/>
                  </a:lnTo>
                  <a:lnTo>
                    <a:pt x="12839" y="6823"/>
                  </a:lnTo>
                  <a:lnTo>
                    <a:pt x="12765" y="6786"/>
                  </a:lnTo>
                  <a:close/>
                  <a:moveTo>
                    <a:pt x="17571" y="6750"/>
                  </a:moveTo>
                  <a:lnTo>
                    <a:pt x="17828" y="7043"/>
                  </a:lnTo>
                  <a:lnTo>
                    <a:pt x="18048" y="7373"/>
                  </a:lnTo>
                  <a:lnTo>
                    <a:pt x="17828" y="7593"/>
                  </a:lnTo>
                  <a:lnTo>
                    <a:pt x="17828" y="7520"/>
                  </a:lnTo>
                  <a:lnTo>
                    <a:pt x="17864" y="7336"/>
                  </a:lnTo>
                  <a:lnTo>
                    <a:pt x="17828" y="7116"/>
                  </a:lnTo>
                  <a:lnTo>
                    <a:pt x="17828" y="7080"/>
                  </a:lnTo>
                  <a:lnTo>
                    <a:pt x="17754" y="7006"/>
                  </a:lnTo>
                  <a:lnTo>
                    <a:pt x="17681" y="7006"/>
                  </a:lnTo>
                  <a:lnTo>
                    <a:pt x="17644" y="7043"/>
                  </a:lnTo>
                  <a:lnTo>
                    <a:pt x="17681" y="7080"/>
                  </a:lnTo>
                  <a:lnTo>
                    <a:pt x="17644" y="7226"/>
                  </a:lnTo>
                  <a:lnTo>
                    <a:pt x="17607" y="7446"/>
                  </a:lnTo>
                  <a:lnTo>
                    <a:pt x="17534" y="7667"/>
                  </a:lnTo>
                  <a:lnTo>
                    <a:pt x="17534" y="7887"/>
                  </a:lnTo>
                  <a:lnTo>
                    <a:pt x="17534" y="7960"/>
                  </a:lnTo>
                  <a:lnTo>
                    <a:pt x="17131" y="8584"/>
                  </a:lnTo>
                  <a:lnTo>
                    <a:pt x="17167" y="8217"/>
                  </a:lnTo>
                  <a:lnTo>
                    <a:pt x="17241" y="7850"/>
                  </a:lnTo>
                  <a:lnTo>
                    <a:pt x="17387" y="7630"/>
                  </a:lnTo>
                  <a:lnTo>
                    <a:pt x="17387" y="7593"/>
                  </a:lnTo>
                  <a:lnTo>
                    <a:pt x="17387" y="7520"/>
                  </a:lnTo>
                  <a:lnTo>
                    <a:pt x="17461" y="7483"/>
                  </a:lnTo>
                  <a:lnTo>
                    <a:pt x="17497" y="7446"/>
                  </a:lnTo>
                  <a:lnTo>
                    <a:pt x="17534" y="7373"/>
                  </a:lnTo>
                  <a:lnTo>
                    <a:pt x="17534" y="7263"/>
                  </a:lnTo>
                  <a:lnTo>
                    <a:pt x="17497" y="7080"/>
                  </a:lnTo>
                  <a:lnTo>
                    <a:pt x="17571" y="6750"/>
                  </a:lnTo>
                  <a:close/>
                  <a:moveTo>
                    <a:pt x="16874" y="8840"/>
                  </a:moveTo>
                  <a:lnTo>
                    <a:pt x="16947" y="8877"/>
                  </a:lnTo>
                  <a:lnTo>
                    <a:pt x="16874" y="8950"/>
                  </a:lnTo>
                  <a:lnTo>
                    <a:pt x="16874" y="8877"/>
                  </a:lnTo>
                  <a:lnTo>
                    <a:pt x="16874" y="8840"/>
                  </a:lnTo>
                  <a:close/>
                  <a:moveTo>
                    <a:pt x="11445" y="8584"/>
                  </a:moveTo>
                  <a:lnTo>
                    <a:pt x="11408" y="8620"/>
                  </a:lnTo>
                  <a:lnTo>
                    <a:pt x="11298" y="8657"/>
                  </a:lnTo>
                  <a:lnTo>
                    <a:pt x="11188" y="8804"/>
                  </a:lnTo>
                  <a:lnTo>
                    <a:pt x="11188" y="8840"/>
                  </a:lnTo>
                  <a:lnTo>
                    <a:pt x="11188" y="8914"/>
                  </a:lnTo>
                  <a:lnTo>
                    <a:pt x="11188" y="8987"/>
                  </a:lnTo>
                  <a:lnTo>
                    <a:pt x="11225" y="9024"/>
                  </a:lnTo>
                  <a:lnTo>
                    <a:pt x="11408" y="9024"/>
                  </a:lnTo>
                  <a:lnTo>
                    <a:pt x="11445" y="8987"/>
                  </a:lnTo>
                  <a:lnTo>
                    <a:pt x="11555" y="8804"/>
                  </a:lnTo>
                  <a:lnTo>
                    <a:pt x="11555" y="8730"/>
                  </a:lnTo>
                  <a:lnTo>
                    <a:pt x="11555" y="8657"/>
                  </a:lnTo>
                  <a:lnTo>
                    <a:pt x="11518" y="8620"/>
                  </a:lnTo>
                  <a:lnTo>
                    <a:pt x="11445" y="8584"/>
                  </a:lnTo>
                  <a:close/>
                  <a:moveTo>
                    <a:pt x="16580" y="8804"/>
                  </a:moveTo>
                  <a:lnTo>
                    <a:pt x="16580" y="8877"/>
                  </a:lnTo>
                  <a:lnTo>
                    <a:pt x="16580" y="9060"/>
                  </a:lnTo>
                  <a:lnTo>
                    <a:pt x="16617" y="9170"/>
                  </a:lnTo>
                  <a:lnTo>
                    <a:pt x="16654" y="9244"/>
                  </a:lnTo>
                  <a:lnTo>
                    <a:pt x="16397" y="9611"/>
                  </a:lnTo>
                  <a:lnTo>
                    <a:pt x="16360" y="9391"/>
                  </a:lnTo>
                  <a:lnTo>
                    <a:pt x="16324" y="9170"/>
                  </a:lnTo>
                  <a:lnTo>
                    <a:pt x="16324" y="9097"/>
                  </a:lnTo>
                  <a:lnTo>
                    <a:pt x="16580" y="8804"/>
                  </a:lnTo>
                  <a:close/>
                  <a:moveTo>
                    <a:pt x="16067" y="9391"/>
                  </a:moveTo>
                  <a:lnTo>
                    <a:pt x="16067" y="9684"/>
                  </a:lnTo>
                  <a:lnTo>
                    <a:pt x="16103" y="9794"/>
                  </a:lnTo>
                  <a:lnTo>
                    <a:pt x="16177" y="9941"/>
                  </a:lnTo>
                  <a:lnTo>
                    <a:pt x="15993" y="10161"/>
                  </a:lnTo>
                  <a:lnTo>
                    <a:pt x="15920" y="10308"/>
                  </a:lnTo>
                  <a:lnTo>
                    <a:pt x="15957" y="9867"/>
                  </a:lnTo>
                  <a:lnTo>
                    <a:pt x="15920" y="9794"/>
                  </a:lnTo>
                  <a:lnTo>
                    <a:pt x="15847" y="9757"/>
                  </a:lnTo>
                  <a:lnTo>
                    <a:pt x="15810" y="9721"/>
                  </a:lnTo>
                  <a:lnTo>
                    <a:pt x="16067" y="9391"/>
                  </a:lnTo>
                  <a:close/>
                  <a:moveTo>
                    <a:pt x="9611" y="2348"/>
                  </a:moveTo>
                  <a:lnTo>
                    <a:pt x="9574" y="2421"/>
                  </a:lnTo>
                  <a:lnTo>
                    <a:pt x="9134" y="2861"/>
                  </a:lnTo>
                  <a:lnTo>
                    <a:pt x="8767" y="3375"/>
                  </a:lnTo>
                  <a:lnTo>
                    <a:pt x="7997" y="4365"/>
                  </a:lnTo>
                  <a:lnTo>
                    <a:pt x="7630" y="4879"/>
                  </a:lnTo>
                  <a:lnTo>
                    <a:pt x="7227" y="5356"/>
                  </a:lnTo>
                  <a:lnTo>
                    <a:pt x="6823" y="5832"/>
                  </a:lnTo>
                  <a:lnTo>
                    <a:pt x="6346" y="6273"/>
                  </a:lnTo>
                  <a:lnTo>
                    <a:pt x="6273" y="6346"/>
                  </a:lnTo>
                  <a:lnTo>
                    <a:pt x="6273" y="6456"/>
                  </a:lnTo>
                  <a:lnTo>
                    <a:pt x="6236" y="6456"/>
                  </a:lnTo>
                  <a:lnTo>
                    <a:pt x="6163" y="6493"/>
                  </a:lnTo>
                  <a:lnTo>
                    <a:pt x="6163" y="6566"/>
                  </a:lnTo>
                  <a:lnTo>
                    <a:pt x="6199" y="6603"/>
                  </a:lnTo>
                  <a:lnTo>
                    <a:pt x="6309" y="6786"/>
                  </a:lnTo>
                  <a:lnTo>
                    <a:pt x="6493" y="6970"/>
                  </a:lnTo>
                  <a:lnTo>
                    <a:pt x="6823" y="7263"/>
                  </a:lnTo>
                  <a:lnTo>
                    <a:pt x="7593" y="7813"/>
                  </a:lnTo>
                  <a:lnTo>
                    <a:pt x="8437" y="8363"/>
                  </a:lnTo>
                  <a:lnTo>
                    <a:pt x="8620" y="8510"/>
                  </a:lnTo>
                  <a:lnTo>
                    <a:pt x="8767" y="8694"/>
                  </a:lnTo>
                  <a:lnTo>
                    <a:pt x="9061" y="9060"/>
                  </a:lnTo>
                  <a:lnTo>
                    <a:pt x="9207" y="9207"/>
                  </a:lnTo>
                  <a:lnTo>
                    <a:pt x="9391" y="9354"/>
                  </a:lnTo>
                  <a:lnTo>
                    <a:pt x="9758" y="9574"/>
                  </a:lnTo>
                  <a:lnTo>
                    <a:pt x="10638" y="10161"/>
                  </a:lnTo>
                  <a:lnTo>
                    <a:pt x="11482" y="10784"/>
                  </a:lnTo>
                  <a:lnTo>
                    <a:pt x="12289" y="11408"/>
                  </a:lnTo>
                  <a:lnTo>
                    <a:pt x="12362" y="11445"/>
                  </a:lnTo>
                  <a:lnTo>
                    <a:pt x="12472" y="11445"/>
                  </a:lnTo>
                  <a:lnTo>
                    <a:pt x="12545" y="11408"/>
                  </a:lnTo>
                  <a:lnTo>
                    <a:pt x="12582" y="11371"/>
                  </a:lnTo>
                  <a:lnTo>
                    <a:pt x="12619" y="11298"/>
                  </a:lnTo>
                  <a:lnTo>
                    <a:pt x="12655" y="11188"/>
                  </a:lnTo>
                  <a:lnTo>
                    <a:pt x="12619" y="11115"/>
                  </a:lnTo>
                  <a:lnTo>
                    <a:pt x="12545" y="11041"/>
                  </a:lnTo>
                  <a:lnTo>
                    <a:pt x="11775" y="10418"/>
                  </a:lnTo>
                  <a:lnTo>
                    <a:pt x="11812" y="10381"/>
                  </a:lnTo>
                  <a:lnTo>
                    <a:pt x="11922" y="10198"/>
                  </a:lnTo>
                  <a:lnTo>
                    <a:pt x="11995" y="10014"/>
                  </a:lnTo>
                  <a:lnTo>
                    <a:pt x="11995" y="9941"/>
                  </a:lnTo>
                  <a:lnTo>
                    <a:pt x="11958" y="9904"/>
                  </a:lnTo>
                  <a:lnTo>
                    <a:pt x="11885" y="9904"/>
                  </a:lnTo>
                  <a:lnTo>
                    <a:pt x="11738" y="10051"/>
                  </a:lnTo>
                  <a:lnTo>
                    <a:pt x="11592" y="10234"/>
                  </a:lnTo>
                  <a:lnTo>
                    <a:pt x="11555" y="10271"/>
                  </a:lnTo>
                  <a:lnTo>
                    <a:pt x="11005" y="9867"/>
                  </a:lnTo>
                  <a:lnTo>
                    <a:pt x="10821" y="9757"/>
                  </a:lnTo>
                  <a:lnTo>
                    <a:pt x="10858" y="9684"/>
                  </a:lnTo>
                  <a:lnTo>
                    <a:pt x="10895" y="9611"/>
                  </a:lnTo>
                  <a:lnTo>
                    <a:pt x="11041" y="9464"/>
                  </a:lnTo>
                  <a:lnTo>
                    <a:pt x="11078" y="9427"/>
                  </a:lnTo>
                  <a:lnTo>
                    <a:pt x="11078" y="9354"/>
                  </a:lnTo>
                  <a:lnTo>
                    <a:pt x="11078" y="9317"/>
                  </a:lnTo>
                  <a:lnTo>
                    <a:pt x="11005" y="9281"/>
                  </a:lnTo>
                  <a:lnTo>
                    <a:pt x="10968" y="9317"/>
                  </a:lnTo>
                  <a:lnTo>
                    <a:pt x="10895" y="9281"/>
                  </a:lnTo>
                  <a:lnTo>
                    <a:pt x="10821" y="9317"/>
                  </a:lnTo>
                  <a:lnTo>
                    <a:pt x="10711" y="9427"/>
                  </a:lnTo>
                  <a:lnTo>
                    <a:pt x="10601" y="9574"/>
                  </a:lnTo>
                  <a:lnTo>
                    <a:pt x="10124" y="9281"/>
                  </a:lnTo>
                  <a:lnTo>
                    <a:pt x="10051" y="9207"/>
                  </a:lnTo>
                  <a:lnTo>
                    <a:pt x="10234" y="8914"/>
                  </a:lnTo>
                  <a:lnTo>
                    <a:pt x="10234" y="8840"/>
                  </a:lnTo>
                  <a:lnTo>
                    <a:pt x="10234" y="8804"/>
                  </a:lnTo>
                  <a:lnTo>
                    <a:pt x="10198" y="8730"/>
                  </a:lnTo>
                  <a:lnTo>
                    <a:pt x="10088" y="8694"/>
                  </a:lnTo>
                  <a:lnTo>
                    <a:pt x="10051" y="8730"/>
                  </a:lnTo>
                  <a:lnTo>
                    <a:pt x="10014" y="8767"/>
                  </a:lnTo>
                  <a:lnTo>
                    <a:pt x="9758" y="9060"/>
                  </a:lnTo>
                  <a:lnTo>
                    <a:pt x="9537" y="8877"/>
                  </a:lnTo>
                  <a:lnTo>
                    <a:pt x="9354" y="8694"/>
                  </a:lnTo>
                  <a:lnTo>
                    <a:pt x="9134" y="8437"/>
                  </a:lnTo>
                  <a:lnTo>
                    <a:pt x="9207" y="8327"/>
                  </a:lnTo>
                  <a:lnTo>
                    <a:pt x="9281" y="8217"/>
                  </a:lnTo>
                  <a:lnTo>
                    <a:pt x="9354" y="7960"/>
                  </a:lnTo>
                  <a:lnTo>
                    <a:pt x="9354" y="7887"/>
                  </a:lnTo>
                  <a:lnTo>
                    <a:pt x="9317" y="7850"/>
                  </a:lnTo>
                  <a:lnTo>
                    <a:pt x="9244" y="7850"/>
                  </a:lnTo>
                  <a:lnTo>
                    <a:pt x="9171" y="7887"/>
                  </a:lnTo>
                  <a:lnTo>
                    <a:pt x="8987" y="8107"/>
                  </a:lnTo>
                  <a:lnTo>
                    <a:pt x="8951" y="8180"/>
                  </a:lnTo>
                  <a:lnTo>
                    <a:pt x="8767" y="8033"/>
                  </a:lnTo>
                  <a:lnTo>
                    <a:pt x="8327" y="7740"/>
                  </a:lnTo>
                  <a:lnTo>
                    <a:pt x="8364" y="7446"/>
                  </a:lnTo>
                  <a:lnTo>
                    <a:pt x="8364" y="7410"/>
                  </a:lnTo>
                  <a:lnTo>
                    <a:pt x="8327" y="7336"/>
                  </a:lnTo>
                  <a:lnTo>
                    <a:pt x="8290" y="7300"/>
                  </a:lnTo>
                  <a:lnTo>
                    <a:pt x="8180" y="7300"/>
                  </a:lnTo>
                  <a:lnTo>
                    <a:pt x="8107" y="7336"/>
                  </a:lnTo>
                  <a:lnTo>
                    <a:pt x="8070" y="7446"/>
                  </a:lnTo>
                  <a:lnTo>
                    <a:pt x="8034" y="7556"/>
                  </a:lnTo>
                  <a:lnTo>
                    <a:pt x="7960" y="7520"/>
                  </a:lnTo>
                  <a:lnTo>
                    <a:pt x="7410" y="7116"/>
                  </a:lnTo>
                  <a:lnTo>
                    <a:pt x="7447" y="7080"/>
                  </a:lnTo>
                  <a:lnTo>
                    <a:pt x="7520" y="6970"/>
                  </a:lnTo>
                  <a:lnTo>
                    <a:pt x="7520" y="6896"/>
                  </a:lnTo>
                  <a:lnTo>
                    <a:pt x="7520" y="6860"/>
                  </a:lnTo>
                  <a:lnTo>
                    <a:pt x="7557" y="6750"/>
                  </a:lnTo>
                  <a:lnTo>
                    <a:pt x="7520" y="6713"/>
                  </a:lnTo>
                  <a:lnTo>
                    <a:pt x="7483" y="6713"/>
                  </a:lnTo>
                  <a:lnTo>
                    <a:pt x="7410" y="6750"/>
                  </a:lnTo>
                  <a:lnTo>
                    <a:pt x="7337" y="6750"/>
                  </a:lnTo>
                  <a:lnTo>
                    <a:pt x="7227" y="6823"/>
                  </a:lnTo>
                  <a:lnTo>
                    <a:pt x="7116" y="6896"/>
                  </a:lnTo>
                  <a:lnTo>
                    <a:pt x="6640" y="6639"/>
                  </a:lnTo>
                  <a:lnTo>
                    <a:pt x="6640" y="6603"/>
                  </a:lnTo>
                  <a:lnTo>
                    <a:pt x="7116" y="6163"/>
                  </a:lnTo>
                  <a:lnTo>
                    <a:pt x="7557" y="5649"/>
                  </a:lnTo>
                  <a:lnTo>
                    <a:pt x="7593" y="5722"/>
                  </a:lnTo>
                  <a:lnTo>
                    <a:pt x="7630" y="5759"/>
                  </a:lnTo>
                  <a:lnTo>
                    <a:pt x="7740" y="5759"/>
                  </a:lnTo>
                  <a:lnTo>
                    <a:pt x="8034" y="5576"/>
                  </a:lnTo>
                  <a:lnTo>
                    <a:pt x="8327" y="5392"/>
                  </a:lnTo>
                  <a:lnTo>
                    <a:pt x="8620" y="5209"/>
                  </a:lnTo>
                  <a:lnTo>
                    <a:pt x="8914" y="5025"/>
                  </a:lnTo>
                  <a:lnTo>
                    <a:pt x="9244" y="4879"/>
                  </a:lnTo>
                  <a:lnTo>
                    <a:pt x="9574" y="4732"/>
                  </a:lnTo>
                  <a:lnTo>
                    <a:pt x="9941" y="4659"/>
                  </a:lnTo>
                  <a:lnTo>
                    <a:pt x="10308" y="4622"/>
                  </a:lnTo>
                  <a:lnTo>
                    <a:pt x="10491" y="4622"/>
                  </a:lnTo>
                  <a:lnTo>
                    <a:pt x="10675" y="4659"/>
                  </a:lnTo>
                  <a:lnTo>
                    <a:pt x="10821" y="4732"/>
                  </a:lnTo>
                  <a:lnTo>
                    <a:pt x="10931" y="4842"/>
                  </a:lnTo>
                  <a:lnTo>
                    <a:pt x="11041" y="4989"/>
                  </a:lnTo>
                  <a:lnTo>
                    <a:pt x="11078" y="5136"/>
                  </a:lnTo>
                  <a:lnTo>
                    <a:pt x="11151" y="5502"/>
                  </a:lnTo>
                  <a:lnTo>
                    <a:pt x="11151" y="5906"/>
                  </a:lnTo>
                  <a:lnTo>
                    <a:pt x="11151" y="6309"/>
                  </a:lnTo>
                  <a:lnTo>
                    <a:pt x="11151" y="6676"/>
                  </a:lnTo>
                  <a:lnTo>
                    <a:pt x="11188" y="7006"/>
                  </a:lnTo>
                  <a:lnTo>
                    <a:pt x="11261" y="7373"/>
                  </a:lnTo>
                  <a:lnTo>
                    <a:pt x="11445" y="7703"/>
                  </a:lnTo>
                  <a:lnTo>
                    <a:pt x="11408" y="7813"/>
                  </a:lnTo>
                  <a:lnTo>
                    <a:pt x="11372" y="7923"/>
                  </a:lnTo>
                  <a:lnTo>
                    <a:pt x="11372" y="8033"/>
                  </a:lnTo>
                  <a:lnTo>
                    <a:pt x="11372" y="8143"/>
                  </a:lnTo>
                  <a:lnTo>
                    <a:pt x="11445" y="8253"/>
                  </a:lnTo>
                  <a:lnTo>
                    <a:pt x="11482" y="8327"/>
                  </a:lnTo>
                  <a:lnTo>
                    <a:pt x="11592" y="8400"/>
                  </a:lnTo>
                  <a:lnTo>
                    <a:pt x="11665" y="8474"/>
                  </a:lnTo>
                  <a:lnTo>
                    <a:pt x="11775" y="8510"/>
                  </a:lnTo>
                  <a:lnTo>
                    <a:pt x="12105" y="8510"/>
                  </a:lnTo>
                  <a:lnTo>
                    <a:pt x="12435" y="8694"/>
                  </a:lnTo>
                  <a:lnTo>
                    <a:pt x="12765" y="8840"/>
                  </a:lnTo>
                  <a:lnTo>
                    <a:pt x="13022" y="8877"/>
                  </a:lnTo>
                  <a:lnTo>
                    <a:pt x="13316" y="8877"/>
                  </a:lnTo>
                  <a:lnTo>
                    <a:pt x="13646" y="8804"/>
                  </a:lnTo>
                  <a:lnTo>
                    <a:pt x="13939" y="8694"/>
                  </a:lnTo>
                  <a:lnTo>
                    <a:pt x="14233" y="8584"/>
                  </a:lnTo>
                  <a:lnTo>
                    <a:pt x="14489" y="8400"/>
                  </a:lnTo>
                  <a:lnTo>
                    <a:pt x="14746" y="8217"/>
                  </a:lnTo>
                  <a:lnTo>
                    <a:pt x="14930" y="8033"/>
                  </a:lnTo>
                  <a:lnTo>
                    <a:pt x="14966" y="7997"/>
                  </a:lnTo>
                  <a:lnTo>
                    <a:pt x="14966" y="7923"/>
                  </a:lnTo>
                  <a:lnTo>
                    <a:pt x="14930" y="7813"/>
                  </a:lnTo>
                  <a:lnTo>
                    <a:pt x="14820" y="7777"/>
                  </a:lnTo>
                  <a:lnTo>
                    <a:pt x="14710" y="7777"/>
                  </a:lnTo>
                  <a:lnTo>
                    <a:pt x="14123" y="8143"/>
                  </a:lnTo>
                  <a:lnTo>
                    <a:pt x="13829" y="8290"/>
                  </a:lnTo>
                  <a:lnTo>
                    <a:pt x="13462" y="8400"/>
                  </a:lnTo>
                  <a:lnTo>
                    <a:pt x="13206" y="8474"/>
                  </a:lnTo>
                  <a:lnTo>
                    <a:pt x="12912" y="8437"/>
                  </a:lnTo>
                  <a:lnTo>
                    <a:pt x="12692" y="8363"/>
                  </a:lnTo>
                  <a:lnTo>
                    <a:pt x="12472" y="8217"/>
                  </a:lnTo>
                  <a:lnTo>
                    <a:pt x="12545" y="8107"/>
                  </a:lnTo>
                  <a:lnTo>
                    <a:pt x="12582" y="7960"/>
                  </a:lnTo>
                  <a:lnTo>
                    <a:pt x="12582" y="7850"/>
                  </a:lnTo>
                  <a:lnTo>
                    <a:pt x="12545" y="7777"/>
                  </a:lnTo>
                  <a:lnTo>
                    <a:pt x="12509" y="7740"/>
                  </a:lnTo>
                  <a:lnTo>
                    <a:pt x="12325" y="7630"/>
                  </a:lnTo>
                  <a:lnTo>
                    <a:pt x="12142" y="7520"/>
                  </a:lnTo>
                  <a:lnTo>
                    <a:pt x="11812" y="7520"/>
                  </a:lnTo>
                  <a:lnTo>
                    <a:pt x="11628" y="7116"/>
                  </a:lnTo>
                  <a:lnTo>
                    <a:pt x="11518" y="6713"/>
                  </a:lnTo>
                  <a:lnTo>
                    <a:pt x="11518" y="6346"/>
                  </a:lnTo>
                  <a:lnTo>
                    <a:pt x="11518" y="6016"/>
                  </a:lnTo>
                  <a:lnTo>
                    <a:pt x="11555" y="5649"/>
                  </a:lnTo>
                  <a:lnTo>
                    <a:pt x="11518" y="5282"/>
                  </a:lnTo>
                  <a:lnTo>
                    <a:pt x="11445" y="4989"/>
                  </a:lnTo>
                  <a:lnTo>
                    <a:pt x="11335" y="4732"/>
                  </a:lnTo>
                  <a:lnTo>
                    <a:pt x="11188" y="4549"/>
                  </a:lnTo>
                  <a:lnTo>
                    <a:pt x="11005" y="4402"/>
                  </a:lnTo>
                  <a:lnTo>
                    <a:pt x="10785" y="4329"/>
                  </a:lnTo>
                  <a:lnTo>
                    <a:pt x="10565" y="4255"/>
                  </a:lnTo>
                  <a:lnTo>
                    <a:pt x="10051" y="4255"/>
                  </a:lnTo>
                  <a:lnTo>
                    <a:pt x="9758" y="4292"/>
                  </a:lnTo>
                  <a:lnTo>
                    <a:pt x="9464" y="4365"/>
                  </a:lnTo>
                  <a:lnTo>
                    <a:pt x="8914" y="4585"/>
                  </a:lnTo>
                  <a:lnTo>
                    <a:pt x="8400" y="4879"/>
                  </a:lnTo>
                  <a:lnTo>
                    <a:pt x="7960" y="5209"/>
                  </a:lnTo>
                  <a:lnTo>
                    <a:pt x="8290" y="4769"/>
                  </a:lnTo>
                  <a:lnTo>
                    <a:pt x="9061" y="3742"/>
                  </a:lnTo>
                  <a:lnTo>
                    <a:pt x="9464" y="3191"/>
                  </a:lnTo>
                  <a:lnTo>
                    <a:pt x="9831" y="2641"/>
                  </a:lnTo>
                  <a:lnTo>
                    <a:pt x="9868" y="2568"/>
                  </a:lnTo>
                  <a:lnTo>
                    <a:pt x="9868" y="2531"/>
                  </a:lnTo>
                  <a:lnTo>
                    <a:pt x="9794" y="2421"/>
                  </a:lnTo>
                  <a:lnTo>
                    <a:pt x="9721" y="2384"/>
                  </a:lnTo>
                  <a:lnTo>
                    <a:pt x="9684" y="2348"/>
                  </a:lnTo>
                  <a:close/>
                  <a:moveTo>
                    <a:pt x="15663" y="9867"/>
                  </a:moveTo>
                  <a:lnTo>
                    <a:pt x="15700" y="9904"/>
                  </a:lnTo>
                  <a:lnTo>
                    <a:pt x="15627" y="10381"/>
                  </a:lnTo>
                  <a:lnTo>
                    <a:pt x="15663" y="10418"/>
                  </a:lnTo>
                  <a:lnTo>
                    <a:pt x="15663" y="10454"/>
                  </a:lnTo>
                  <a:lnTo>
                    <a:pt x="15773" y="10491"/>
                  </a:lnTo>
                  <a:lnTo>
                    <a:pt x="15443" y="10895"/>
                  </a:lnTo>
                  <a:lnTo>
                    <a:pt x="15443" y="10821"/>
                  </a:lnTo>
                  <a:lnTo>
                    <a:pt x="15333" y="10491"/>
                  </a:lnTo>
                  <a:lnTo>
                    <a:pt x="15296" y="10454"/>
                  </a:lnTo>
                  <a:lnTo>
                    <a:pt x="15260" y="10454"/>
                  </a:lnTo>
                  <a:lnTo>
                    <a:pt x="15223" y="10491"/>
                  </a:lnTo>
                  <a:lnTo>
                    <a:pt x="15223" y="10528"/>
                  </a:lnTo>
                  <a:lnTo>
                    <a:pt x="15186" y="10821"/>
                  </a:lnTo>
                  <a:lnTo>
                    <a:pt x="15186" y="11188"/>
                  </a:lnTo>
                  <a:lnTo>
                    <a:pt x="15223" y="11225"/>
                  </a:lnTo>
                  <a:lnTo>
                    <a:pt x="14746" y="11848"/>
                  </a:lnTo>
                  <a:lnTo>
                    <a:pt x="14746" y="11591"/>
                  </a:lnTo>
                  <a:lnTo>
                    <a:pt x="14746" y="11371"/>
                  </a:lnTo>
                  <a:lnTo>
                    <a:pt x="14746" y="11115"/>
                  </a:lnTo>
                  <a:lnTo>
                    <a:pt x="14710" y="11078"/>
                  </a:lnTo>
                  <a:lnTo>
                    <a:pt x="15333" y="10308"/>
                  </a:lnTo>
                  <a:lnTo>
                    <a:pt x="15663" y="9867"/>
                  </a:lnTo>
                  <a:close/>
                  <a:moveTo>
                    <a:pt x="14526" y="11298"/>
                  </a:moveTo>
                  <a:lnTo>
                    <a:pt x="14453" y="11555"/>
                  </a:lnTo>
                  <a:lnTo>
                    <a:pt x="14416" y="11775"/>
                  </a:lnTo>
                  <a:lnTo>
                    <a:pt x="14453" y="11885"/>
                  </a:lnTo>
                  <a:lnTo>
                    <a:pt x="14489" y="11958"/>
                  </a:lnTo>
                  <a:lnTo>
                    <a:pt x="14563" y="11995"/>
                  </a:lnTo>
                  <a:lnTo>
                    <a:pt x="14600" y="11995"/>
                  </a:lnTo>
                  <a:lnTo>
                    <a:pt x="14123" y="12619"/>
                  </a:lnTo>
                  <a:lnTo>
                    <a:pt x="14049" y="12655"/>
                  </a:lnTo>
                  <a:lnTo>
                    <a:pt x="14049" y="12362"/>
                  </a:lnTo>
                  <a:lnTo>
                    <a:pt x="14049" y="12142"/>
                  </a:lnTo>
                  <a:lnTo>
                    <a:pt x="14049" y="12032"/>
                  </a:lnTo>
                  <a:lnTo>
                    <a:pt x="14013" y="11922"/>
                  </a:lnTo>
                  <a:lnTo>
                    <a:pt x="14526" y="11298"/>
                  </a:lnTo>
                  <a:close/>
                  <a:moveTo>
                    <a:pt x="4806" y="7997"/>
                  </a:moveTo>
                  <a:lnTo>
                    <a:pt x="4769" y="8033"/>
                  </a:lnTo>
                  <a:lnTo>
                    <a:pt x="4769" y="8070"/>
                  </a:lnTo>
                  <a:lnTo>
                    <a:pt x="4952" y="8217"/>
                  </a:lnTo>
                  <a:lnTo>
                    <a:pt x="5099" y="8327"/>
                  </a:lnTo>
                  <a:lnTo>
                    <a:pt x="5576" y="8584"/>
                  </a:lnTo>
                  <a:lnTo>
                    <a:pt x="6126" y="8840"/>
                  </a:lnTo>
                  <a:lnTo>
                    <a:pt x="6640" y="9134"/>
                  </a:lnTo>
                  <a:lnTo>
                    <a:pt x="7116" y="9501"/>
                  </a:lnTo>
                  <a:lnTo>
                    <a:pt x="7557" y="9831"/>
                  </a:lnTo>
                  <a:lnTo>
                    <a:pt x="8437" y="10638"/>
                  </a:lnTo>
                  <a:lnTo>
                    <a:pt x="9244" y="11371"/>
                  </a:lnTo>
                  <a:lnTo>
                    <a:pt x="10088" y="12105"/>
                  </a:lnTo>
                  <a:lnTo>
                    <a:pt x="10344" y="12325"/>
                  </a:lnTo>
                  <a:lnTo>
                    <a:pt x="10748" y="12655"/>
                  </a:lnTo>
                  <a:lnTo>
                    <a:pt x="10931" y="12765"/>
                  </a:lnTo>
                  <a:lnTo>
                    <a:pt x="11115" y="12839"/>
                  </a:lnTo>
                  <a:lnTo>
                    <a:pt x="11225" y="12839"/>
                  </a:lnTo>
                  <a:lnTo>
                    <a:pt x="11298" y="12802"/>
                  </a:lnTo>
                  <a:lnTo>
                    <a:pt x="11335" y="12765"/>
                  </a:lnTo>
                  <a:lnTo>
                    <a:pt x="11372" y="12692"/>
                  </a:lnTo>
                  <a:lnTo>
                    <a:pt x="11372" y="12582"/>
                  </a:lnTo>
                  <a:lnTo>
                    <a:pt x="11335" y="12472"/>
                  </a:lnTo>
                  <a:lnTo>
                    <a:pt x="11151" y="12325"/>
                  </a:lnTo>
                  <a:lnTo>
                    <a:pt x="10711" y="11995"/>
                  </a:lnTo>
                  <a:lnTo>
                    <a:pt x="10271" y="11628"/>
                  </a:lnTo>
                  <a:lnTo>
                    <a:pt x="9391" y="10858"/>
                  </a:lnTo>
                  <a:lnTo>
                    <a:pt x="8547" y="10051"/>
                  </a:lnTo>
                  <a:lnTo>
                    <a:pt x="8107" y="9684"/>
                  </a:lnTo>
                  <a:lnTo>
                    <a:pt x="7703" y="9354"/>
                  </a:lnTo>
                  <a:lnTo>
                    <a:pt x="7227" y="9024"/>
                  </a:lnTo>
                  <a:lnTo>
                    <a:pt x="6786" y="8694"/>
                  </a:lnTo>
                  <a:lnTo>
                    <a:pt x="6309" y="8437"/>
                  </a:lnTo>
                  <a:lnTo>
                    <a:pt x="5833" y="8217"/>
                  </a:lnTo>
                  <a:lnTo>
                    <a:pt x="5356" y="8033"/>
                  </a:lnTo>
                  <a:lnTo>
                    <a:pt x="5209" y="7997"/>
                  </a:lnTo>
                  <a:close/>
                  <a:moveTo>
                    <a:pt x="954" y="12582"/>
                  </a:moveTo>
                  <a:lnTo>
                    <a:pt x="1101" y="12692"/>
                  </a:lnTo>
                  <a:lnTo>
                    <a:pt x="1064" y="12765"/>
                  </a:lnTo>
                  <a:lnTo>
                    <a:pt x="1064" y="12839"/>
                  </a:lnTo>
                  <a:lnTo>
                    <a:pt x="1064" y="12875"/>
                  </a:lnTo>
                  <a:lnTo>
                    <a:pt x="1101" y="12839"/>
                  </a:lnTo>
                  <a:lnTo>
                    <a:pt x="1211" y="12912"/>
                  </a:lnTo>
                  <a:lnTo>
                    <a:pt x="1247" y="12985"/>
                  </a:lnTo>
                  <a:lnTo>
                    <a:pt x="1247" y="13059"/>
                  </a:lnTo>
                  <a:lnTo>
                    <a:pt x="1284" y="13242"/>
                  </a:lnTo>
                  <a:lnTo>
                    <a:pt x="991" y="13095"/>
                  </a:lnTo>
                  <a:lnTo>
                    <a:pt x="844" y="13059"/>
                  </a:lnTo>
                  <a:lnTo>
                    <a:pt x="697" y="13022"/>
                  </a:lnTo>
                  <a:lnTo>
                    <a:pt x="844" y="12765"/>
                  </a:lnTo>
                  <a:lnTo>
                    <a:pt x="954" y="12582"/>
                  </a:lnTo>
                  <a:close/>
                  <a:moveTo>
                    <a:pt x="2715" y="10858"/>
                  </a:moveTo>
                  <a:lnTo>
                    <a:pt x="2641" y="10931"/>
                  </a:lnTo>
                  <a:lnTo>
                    <a:pt x="2641" y="10968"/>
                  </a:lnTo>
                  <a:lnTo>
                    <a:pt x="2788" y="11151"/>
                  </a:lnTo>
                  <a:lnTo>
                    <a:pt x="2935" y="11261"/>
                  </a:lnTo>
                  <a:lnTo>
                    <a:pt x="3302" y="11445"/>
                  </a:lnTo>
                  <a:lnTo>
                    <a:pt x="3778" y="11775"/>
                  </a:lnTo>
                  <a:lnTo>
                    <a:pt x="4255" y="12105"/>
                  </a:lnTo>
                  <a:lnTo>
                    <a:pt x="5099" y="12765"/>
                  </a:lnTo>
                  <a:lnTo>
                    <a:pt x="5539" y="13095"/>
                  </a:lnTo>
                  <a:lnTo>
                    <a:pt x="5759" y="13242"/>
                  </a:lnTo>
                  <a:lnTo>
                    <a:pt x="5869" y="13279"/>
                  </a:lnTo>
                  <a:lnTo>
                    <a:pt x="6053" y="13279"/>
                  </a:lnTo>
                  <a:lnTo>
                    <a:pt x="6126" y="13242"/>
                  </a:lnTo>
                  <a:lnTo>
                    <a:pt x="6163" y="13169"/>
                  </a:lnTo>
                  <a:lnTo>
                    <a:pt x="6126" y="13059"/>
                  </a:lnTo>
                  <a:lnTo>
                    <a:pt x="6089" y="12985"/>
                  </a:lnTo>
                  <a:lnTo>
                    <a:pt x="6016" y="12875"/>
                  </a:lnTo>
                  <a:lnTo>
                    <a:pt x="5869" y="12729"/>
                  </a:lnTo>
                  <a:lnTo>
                    <a:pt x="5502" y="12472"/>
                  </a:lnTo>
                  <a:lnTo>
                    <a:pt x="4512" y="11738"/>
                  </a:lnTo>
                  <a:lnTo>
                    <a:pt x="4035" y="11408"/>
                  </a:lnTo>
                  <a:lnTo>
                    <a:pt x="3522" y="11078"/>
                  </a:lnTo>
                  <a:lnTo>
                    <a:pt x="3338" y="11005"/>
                  </a:lnTo>
                  <a:lnTo>
                    <a:pt x="3118" y="10895"/>
                  </a:lnTo>
                  <a:lnTo>
                    <a:pt x="2935" y="10858"/>
                  </a:lnTo>
                  <a:close/>
                  <a:moveTo>
                    <a:pt x="13756" y="12252"/>
                  </a:moveTo>
                  <a:lnTo>
                    <a:pt x="13719" y="12362"/>
                  </a:lnTo>
                  <a:lnTo>
                    <a:pt x="13719" y="12619"/>
                  </a:lnTo>
                  <a:lnTo>
                    <a:pt x="13719" y="12912"/>
                  </a:lnTo>
                  <a:lnTo>
                    <a:pt x="13756" y="12985"/>
                  </a:lnTo>
                  <a:lnTo>
                    <a:pt x="13793" y="13022"/>
                  </a:lnTo>
                  <a:lnTo>
                    <a:pt x="13719" y="13095"/>
                  </a:lnTo>
                  <a:lnTo>
                    <a:pt x="13389" y="13536"/>
                  </a:lnTo>
                  <a:lnTo>
                    <a:pt x="13426" y="13132"/>
                  </a:lnTo>
                  <a:lnTo>
                    <a:pt x="13462" y="12912"/>
                  </a:lnTo>
                  <a:lnTo>
                    <a:pt x="13462" y="12765"/>
                  </a:lnTo>
                  <a:lnTo>
                    <a:pt x="13426" y="12655"/>
                  </a:lnTo>
                  <a:lnTo>
                    <a:pt x="13756" y="12252"/>
                  </a:lnTo>
                  <a:close/>
                  <a:moveTo>
                    <a:pt x="4402" y="8694"/>
                  </a:moveTo>
                  <a:lnTo>
                    <a:pt x="4329" y="8730"/>
                  </a:lnTo>
                  <a:lnTo>
                    <a:pt x="4255" y="8804"/>
                  </a:lnTo>
                  <a:lnTo>
                    <a:pt x="4255" y="8877"/>
                  </a:lnTo>
                  <a:lnTo>
                    <a:pt x="4255" y="8987"/>
                  </a:lnTo>
                  <a:lnTo>
                    <a:pt x="4292" y="9060"/>
                  </a:lnTo>
                  <a:lnTo>
                    <a:pt x="4365" y="9134"/>
                  </a:lnTo>
                  <a:lnTo>
                    <a:pt x="4512" y="9207"/>
                  </a:lnTo>
                  <a:lnTo>
                    <a:pt x="4842" y="9354"/>
                  </a:lnTo>
                  <a:lnTo>
                    <a:pt x="5136" y="9501"/>
                  </a:lnTo>
                  <a:lnTo>
                    <a:pt x="5392" y="9647"/>
                  </a:lnTo>
                  <a:lnTo>
                    <a:pt x="5869" y="10014"/>
                  </a:lnTo>
                  <a:lnTo>
                    <a:pt x="6346" y="10418"/>
                  </a:lnTo>
                  <a:lnTo>
                    <a:pt x="6786" y="10858"/>
                  </a:lnTo>
                  <a:lnTo>
                    <a:pt x="8584" y="12398"/>
                  </a:lnTo>
                  <a:lnTo>
                    <a:pt x="9501" y="13169"/>
                  </a:lnTo>
                  <a:lnTo>
                    <a:pt x="9721" y="13315"/>
                  </a:lnTo>
                  <a:lnTo>
                    <a:pt x="9941" y="13462"/>
                  </a:lnTo>
                  <a:lnTo>
                    <a:pt x="10161" y="13572"/>
                  </a:lnTo>
                  <a:lnTo>
                    <a:pt x="10271" y="13609"/>
                  </a:lnTo>
                  <a:lnTo>
                    <a:pt x="10381" y="13609"/>
                  </a:lnTo>
                  <a:lnTo>
                    <a:pt x="10454" y="13572"/>
                  </a:lnTo>
                  <a:lnTo>
                    <a:pt x="10491" y="13536"/>
                  </a:lnTo>
                  <a:lnTo>
                    <a:pt x="10528" y="13462"/>
                  </a:lnTo>
                  <a:lnTo>
                    <a:pt x="10491" y="13389"/>
                  </a:lnTo>
                  <a:lnTo>
                    <a:pt x="10418" y="13242"/>
                  </a:lnTo>
                  <a:lnTo>
                    <a:pt x="10271" y="13132"/>
                  </a:lnTo>
                  <a:lnTo>
                    <a:pt x="9978" y="12949"/>
                  </a:lnTo>
                  <a:lnTo>
                    <a:pt x="9537" y="12619"/>
                  </a:lnTo>
                  <a:lnTo>
                    <a:pt x="9134" y="12288"/>
                  </a:lnTo>
                  <a:lnTo>
                    <a:pt x="7557" y="10931"/>
                  </a:lnTo>
                  <a:lnTo>
                    <a:pt x="6823" y="10271"/>
                  </a:lnTo>
                  <a:lnTo>
                    <a:pt x="6089" y="9647"/>
                  </a:lnTo>
                  <a:lnTo>
                    <a:pt x="5686" y="9354"/>
                  </a:lnTo>
                  <a:lnTo>
                    <a:pt x="5246" y="9097"/>
                  </a:lnTo>
                  <a:lnTo>
                    <a:pt x="4769" y="8950"/>
                  </a:lnTo>
                  <a:lnTo>
                    <a:pt x="4549" y="8840"/>
                  </a:lnTo>
                  <a:lnTo>
                    <a:pt x="4475" y="8767"/>
                  </a:lnTo>
                  <a:lnTo>
                    <a:pt x="4439" y="8694"/>
                  </a:lnTo>
                  <a:close/>
                  <a:moveTo>
                    <a:pt x="1541" y="13022"/>
                  </a:moveTo>
                  <a:lnTo>
                    <a:pt x="2091" y="13389"/>
                  </a:lnTo>
                  <a:lnTo>
                    <a:pt x="2091" y="13572"/>
                  </a:lnTo>
                  <a:lnTo>
                    <a:pt x="2126" y="13749"/>
                  </a:lnTo>
                  <a:lnTo>
                    <a:pt x="1504" y="13389"/>
                  </a:lnTo>
                  <a:lnTo>
                    <a:pt x="1578" y="13352"/>
                  </a:lnTo>
                  <a:lnTo>
                    <a:pt x="1614" y="13315"/>
                  </a:lnTo>
                  <a:lnTo>
                    <a:pt x="1614" y="13279"/>
                  </a:lnTo>
                  <a:lnTo>
                    <a:pt x="1614" y="13205"/>
                  </a:lnTo>
                  <a:lnTo>
                    <a:pt x="1541" y="13095"/>
                  </a:lnTo>
                  <a:lnTo>
                    <a:pt x="1541" y="13022"/>
                  </a:lnTo>
                  <a:close/>
                  <a:moveTo>
                    <a:pt x="13206" y="12949"/>
                  </a:moveTo>
                  <a:lnTo>
                    <a:pt x="13169" y="13022"/>
                  </a:lnTo>
                  <a:lnTo>
                    <a:pt x="13059" y="13756"/>
                  </a:lnTo>
                  <a:lnTo>
                    <a:pt x="13059" y="13829"/>
                  </a:lnTo>
                  <a:lnTo>
                    <a:pt x="13096" y="13866"/>
                  </a:lnTo>
                  <a:lnTo>
                    <a:pt x="12912" y="14086"/>
                  </a:lnTo>
                  <a:lnTo>
                    <a:pt x="12912" y="13719"/>
                  </a:lnTo>
                  <a:lnTo>
                    <a:pt x="12875" y="13352"/>
                  </a:lnTo>
                  <a:lnTo>
                    <a:pt x="13206" y="12949"/>
                  </a:lnTo>
                  <a:close/>
                  <a:moveTo>
                    <a:pt x="2458" y="13646"/>
                  </a:moveTo>
                  <a:lnTo>
                    <a:pt x="2641" y="13792"/>
                  </a:lnTo>
                  <a:lnTo>
                    <a:pt x="2788" y="13902"/>
                  </a:lnTo>
                  <a:lnTo>
                    <a:pt x="2788" y="14086"/>
                  </a:lnTo>
                  <a:lnTo>
                    <a:pt x="2825" y="14233"/>
                  </a:lnTo>
                  <a:lnTo>
                    <a:pt x="2605" y="14086"/>
                  </a:lnTo>
                  <a:lnTo>
                    <a:pt x="2385" y="13939"/>
                  </a:lnTo>
                  <a:lnTo>
                    <a:pt x="2495" y="13939"/>
                  </a:lnTo>
                  <a:lnTo>
                    <a:pt x="2568" y="13866"/>
                  </a:lnTo>
                  <a:lnTo>
                    <a:pt x="2568" y="13829"/>
                  </a:lnTo>
                  <a:lnTo>
                    <a:pt x="2568" y="13756"/>
                  </a:lnTo>
                  <a:lnTo>
                    <a:pt x="2458" y="13646"/>
                  </a:lnTo>
                  <a:close/>
                  <a:moveTo>
                    <a:pt x="3595" y="9794"/>
                  </a:moveTo>
                  <a:lnTo>
                    <a:pt x="3558" y="9831"/>
                  </a:lnTo>
                  <a:lnTo>
                    <a:pt x="3522" y="9867"/>
                  </a:lnTo>
                  <a:lnTo>
                    <a:pt x="3558" y="9977"/>
                  </a:lnTo>
                  <a:lnTo>
                    <a:pt x="3595" y="10088"/>
                  </a:lnTo>
                  <a:lnTo>
                    <a:pt x="3815" y="10234"/>
                  </a:lnTo>
                  <a:lnTo>
                    <a:pt x="4659" y="10821"/>
                  </a:lnTo>
                  <a:lnTo>
                    <a:pt x="5466" y="11518"/>
                  </a:lnTo>
                  <a:lnTo>
                    <a:pt x="6236" y="12178"/>
                  </a:lnTo>
                  <a:lnTo>
                    <a:pt x="7080" y="12839"/>
                  </a:lnTo>
                  <a:lnTo>
                    <a:pt x="7923" y="13462"/>
                  </a:lnTo>
                  <a:lnTo>
                    <a:pt x="8730" y="14049"/>
                  </a:lnTo>
                  <a:lnTo>
                    <a:pt x="9134" y="14343"/>
                  </a:lnTo>
                  <a:lnTo>
                    <a:pt x="9574" y="14563"/>
                  </a:lnTo>
                  <a:lnTo>
                    <a:pt x="9684" y="14563"/>
                  </a:lnTo>
                  <a:lnTo>
                    <a:pt x="9794" y="14526"/>
                  </a:lnTo>
                  <a:lnTo>
                    <a:pt x="9868" y="14453"/>
                  </a:lnTo>
                  <a:lnTo>
                    <a:pt x="9904" y="14416"/>
                  </a:lnTo>
                  <a:lnTo>
                    <a:pt x="9904" y="14379"/>
                  </a:lnTo>
                  <a:lnTo>
                    <a:pt x="9904" y="14306"/>
                  </a:lnTo>
                  <a:lnTo>
                    <a:pt x="9868" y="14269"/>
                  </a:lnTo>
                  <a:lnTo>
                    <a:pt x="9794" y="14196"/>
                  </a:lnTo>
                  <a:lnTo>
                    <a:pt x="9721" y="14159"/>
                  </a:lnTo>
                  <a:lnTo>
                    <a:pt x="9501" y="14012"/>
                  </a:lnTo>
                  <a:lnTo>
                    <a:pt x="9281" y="13866"/>
                  </a:lnTo>
                  <a:lnTo>
                    <a:pt x="8290" y="13205"/>
                  </a:lnTo>
                  <a:lnTo>
                    <a:pt x="7373" y="12508"/>
                  </a:lnTo>
                  <a:lnTo>
                    <a:pt x="6493" y="11812"/>
                  </a:lnTo>
                  <a:lnTo>
                    <a:pt x="5649" y="11115"/>
                  </a:lnTo>
                  <a:lnTo>
                    <a:pt x="4769" y="10418"/>
                  </a:lnTo>
                  <a:lnTo>
                    <a:pt x="4549" y="10234"/>
                  </a:lnTo>
                  <a:lnTo>
                    <a:pt x="4145" y="9977"/>
                  </a:lnTo>
                  <a:lnTo>
                    <a:pt x="3925" y="9867"/>
                  </a:lnTo>
                  <a:lnTo>
                    <a:pt x="3742" y="9794"/>
                  </a:lnTo>
                  <a:close/>
                  <a:moveTo>
                    <a:pt x="3155" y="14122"/>
                  </a:moveTo>
                  <a:lnTo>
                    <a:pt x="3778" y="14563"/>
                  </a:lnTo>
                  <a:lnTo>
                    <a:pt x="3742" y="14746"/>
                  </a:lnTo>
                  <a:lnTo>
                    <a:pt x="3742" y="14856"/>
                  </a:lnTo>
                  <a:lnTo>
                    <a:pt x="3338" y="14563"/>
                  </a:lnTo>
                  <a:lnTo>
                    <a:pt x="3338" y="14489"/>
                  </a:lnTo>
                  <a:lnTo>
                    <a:pt x="3302" y="14416"/>
                  </a:lnTo>
                  <a:lnTo>
                    <a:pt x="3192" y="14269"/>
                  </a:lnTo>
                  <a:lnTo>
                    <a:pt x="3155" y="14122"/>
                  </a:lnTo>
                  <a:close/>
                  <a:moveTo>
                    <a:pt x="12692" y="13536"/>
                  </a:moveTo>
                  <a:lnTo>
                    <a:pt x="12619" y="13976"/>
                  </a:lnTo>
                  <a:lnTo>
                    <a:pt x="12582" y="14416"/>
                  </a:lnTo>
                  <a:lnTo>
                    <a:pt x="12582" y="14489"/>
                  </a:lnTo>
                  <a:lnTo>
                    <a:pt x="12142" y="15040"/>
                  </a:lnTo>
                  <a:lnTo>
                    <a:pt x="12142" y="14893"/>
                  </a:lnTo>
                  <a:lnTo>
                    <a:pt x="12142" y="14563"/>
                  </a:lnTo>
                  <a:lnTo>
                    <a:pt x="12105" y="14269"/>
                  </a:lnTo>
                  <a:lnTo>
                    <a:pt x="12692" y="13536"/>
                  </a:lnTo>
                  <a:close/>
                  <a:moveTo>
                    <a:pt x="4035" y="14746"/>
                  </a:moveTo>
                  <a:lnTo>
                    <a:pt x="4402" y="15003"/>
                  </a:lnTo>
                  <a:lnTo>
                    <a:pt x="4402" y="15040"/>
                  </a:lnTo>
                  <a:lnTo>
                    <a:pt x="4402" y="15150"/>
                  </a:lnTo>
                  <a:lnTo>
                    <a:pt x="4439" y="15223"/>
                  </a:lnTo>
                  <a:lnTo>
                    <a:pt x="4549" y="15370"/>
                  </a:lnTo>
                  <a:lnTo>
                    <a:pt x="4659" y="15553"/>
                  </a:lnTo>
                  <a:lnTo>
                    <a:pt x="4255" y="15223"/>
                  </a:lnTo>
                  <a:lnTo>
                    <a:pt x="4255" y="15150"/>
                  </a:lnTo>
                  <a:lnTo>
                    <a:pt x="4219" y="15076"/>
                  </a:lnTo>
                  <a:lnTo>
                    <a:pt x="4109" y="14966"/>
                  </a:lnTo>
                  <a:lnTo>
                    <a:pt x="4035" y="14856"/>
                  </a:lnTo>
                  <a:lnTo>
                    <a:pt x="4035" y="14746"/>
                  </a:lnTo>
                  <a:close/>
                  <a:moveTo>
                    <a:pt x="11922" y="14489"/>
                  </a:moveTo>
                  <a:lnTo>
                    <a:pt x="11885" y="14856"/>
                  </a:lnTo>
                  <a:lnTo>
                    <a:pt x="11848" y="15113"/>
                  </a:lnTo>
                  <a:lnTo>
                    <a:pt x="11848" y="15260"/>
                  </a:lnTo>
                  <a:lnTo>
                    <a:pt x="11848" y="15370"/>
                  </a:lnTo>
                  <a:lnTo>
                    <a:pt x="11555" y="15700"/>
                  </a:lnTo>
                  <a:lnTo>
                    <a:pt x="11592" y="15480"/>
                  </a:lnTo>
                  <a:lnTo>
                    <a:pt x="11555" y="15223"/>
                  </a:lnTo>
                  <a:lnTo>
                    <a:pt x="11555" y="15150"/>
                  </a:lnTo>
                  <a:lnTo>
                    <a:pt x="11482" y="15113"/>
                  </a:lnTo>
                  <a:lnTo>
                    <a:pt x="11445" y="15113"/>
                  </a:lnTo>
                  <a:lnTo>
                    <a:pt x="11922" y="14489"/>
                  </a:lnTo>
                  <a:close/>
                  <a:moveTo>
                    <a:pt x="4769" y="15223"/>
                  </a:moveTo>
                  <a:lnTo>
                    <a:pt x="5026" y="15406"/>
                  </a:lnTo>
                  <a:lnTo>
                    <a:pt x="5576" y="15810"/>
                  </a:lnTo>
                  <a:lnTo>
                    <a:pt x="5576" y="15883"/>
                  </a:lnTo>
                  <a:lnTo>
                    <a:pt x="5576" y="16177"/>
                  </a:lnTo>
                  <a:lnTo>
                    <a:pt x="5576" y="16287"/>
                  </a:lnTo>
                  <a:lnTo>
                    <a:pt x="4916" y="15773"/>
                  </a:lnTo>
                  <a:lnTo>
                    <a:pt x="4952" y="15663"/>
                  </a:lnTo>
                  <a:lnTo>
                    <a:pt x="4952" y="15553"/>
                  </a:lnTo>
                  <a:lnTo>
                    <a:pt x="4916" y="15480"/>
                  </a:lnTo>
                  <a:lnTo>
                    <a:pt x="4879" y="15370"/>
                  </a:lnTo>
                  <a:lnTo>
                    <a:pt x="4769" y="15223"/>
                  </a:lnTo>
                  <a:close/>
                  <a:moveTo>
                    <a:pt x="5833" y="15993"/>
                  </a:moveTo>
                  <a:lnTo>
                    <a:pt x="6456" y="16507"/>
                  </a:lnTo>
                  <a:lnTo>
                    <a:pt x="6420" y="16580"/>
                  </a:lnTo>
                  <a:lnTo>
                    <a:pt x="6383" y="16690"/>
                  </a:lnTo>
                  <a:lnTo>
                    <a:pt x="6346" y="16874"/>
                  </a:lnTo>
                  <a:lnTo>
                    <a:pt x="5869" y="16507"/>
                  </a:lnTo>
                  <a:lnTo>
                    <a:pt x="5869" y="16323"/>
                  </a:lnTo>
                  <a:lnTo>
                    <a:pt x="5869" y="16140"/>
                  </a:lnTo>
                  <a:lnTo>
                    <a:pt x="5833" y="15993"/>
                  </a:lnTo>
                  <a:close/>
                  <a:moveTo>
                    <a:pt x="11298" y="15260"/>
                  </a:moveTo>
                  <a:lnTo>
                    <a:pt x="11298" y="15443"/>
                  </a:lnTo>
                  <a:lnTo>
                    <a:pt x="11225" y="15957"/>
                  </a:lnTo>
                  <a:lnTo>
                    <a:pt x="11225" y="16030"/>
                  </a:lnTo>
                  <a:lnTo>
                    <a:pt x="11261" y="16067"/>
                  </a:lnTo>
                  <a:lnTo>
                    <a:pt x="10088" y="17387"/>
                  </a:lnTo>
                  <a:lnTo>
                    <a:pt x="10088" y="17130"/>
                  </a:lnTo>
                  <a:lnTo>
                    <a:pt x="10088" y="16984"/>
                  </a:lnTo>
                  <a:lnTo>
                    <a:pt x="10308" y="16653"/>
                  </a:lnTo>
                  <a:lnTo>
                    <a:pt x="10821" y="15920"/>
                  </a:lnTo>
                  <a:lnTo>
                    <a:pt x="10785" y="16067"/>
                  </a:lnTo>
                  <a:lnTo>
                    <a:pt x="10711" y="16287"/>
                  </a:lnTo>
                  <a:lnTo>
                    <a:pt x="10711" y="16397"/>
                  </a:lnTo>
                  <a:lnTo>
                    <a:pt x="10711" y="16507"/>
                  </a:lnTo>
                  <a:lnTo>
                    <a:pt x="10748" y="16543"/>
                  </a:lnTo>
                  <a:lnTo>
                    <a:pt x="10785" y="16543"/>
                  </a:lnTo>
                  <a:lnTo>
                    <a:pt x="10895" y="16470"/>
                  </a:lnTo>
                  <a:lnTo>
                    <a:pt x="10968" y="16360"/>
                  </a:lnTo>
                  <a:lnTo>
                    <a:pt x="11005" y="16103"/>
                  </a:lnTo>
                  <a:lnTo>
                    <a:pt x="11005" y="15663"/>
                  </a:lnTo>
                  <a:lnTo>
                    <a:pt x="11225" y="15370"/>
                  </a:lnTo>
                  <a:lnTo>
                    <a:pt x="11298" y="15260"/>
                  </a:lnTo>
                  <a:close/>
                  <a:moveTo>
                    <a:pt x="6566" y="16580"/>
                  </a:moveTo>
                  <a:lnTo>
                    <a:pt x="7006" y="17020"/>
                  </a:lnTo>
                  <a:lnTo>
                    <a:pt x="7006" y="17240"/>
                  </a:lnTo>
                  <a:lnTo>
                    <a:pt x="7006" y="17460"/>
                  </a:lnTo>
                  <a:lnTo>
                    <a:pt x="6896" y="17350"/>
                  </a:lnTo>
                  <a:lnTo>
                    <a:pt x="6640" y="17130"/>
                  </a:lnTo>
                  <a:lnTo>
                    <a:pt x="6640" y="17020"/>
                  </a:lnTo>
                  <a:lnTo>
                    <a:pt x="6603" y="16800"/>
                  </a:lnTo>
                  <a:lnTo>
                    <a:pt x="6566" y="16580"/>
                  </a:lnTo>
                  <a:close/>
                  <a:moveTo>
                    <a:pt x="9464" y="404"/>
                  </a:moveTo>
                  <a:lnTo>
                    <a:pt x="9684" y="440"/>
                  </a:lnTo>
                  <a:lnTo>
                    <a:pt x="9868" y="477"/>
                  </a:lnTo>
                  <a:lnTo>
                    <a:pt x="10051" y="587"/>
                  </a:lnTo>
                  <a:lnTo>
                    <a:pt x="10418" y="844"/>
                  </a:lnTo>
                  <a:lnTo>
                    <a:pt x="10711" y="1064"/>
                  </a:lnTo>
                  <a:lnTo>
                    <a:pt x="12582" y="2421"/>
                  </a:lnTo>
                  <a:lnTo>
                    <a:pt x="14489" y="3815"/>
                  </a:lnTo>
                  <a:lnTo>
                    <a:pt x="15443" y="4512"/>
                  </a:lnTo>
                  <a:lnTo>
                    <a:pt x="15700" y="4732"/>
                  </a:lnTo>
                  <a:lnTo>
                    <a:pt x="15847" y="4805"/>
                  </a:lnTo>
                  <a:lnTo>
                    <a:pt x="15993" y="4879"/>
                  </a:lnTo>
                  <a:lnTo>
                    <a:pt x="15590" y="5356"/>
                  </a:lnTo>
                  <a:lnTo>
                    <a:pt x="15223" y="5869"/>
                  </a:lnTo>
                  <a:lnTo>
                    <a:pt x="15040" y="6089"/>
                  </a:lnTo>
                  <a:lnTo>
                    <a:pt x="14856" y="6383"/>
                  </a:lnTo>
                  <a:lnTo>
                    <a:pt x="14783" y="6529"/>
                  </a:lnTo>
                  <a:lnTo>
                    <a:pt x="14746" y="6639"/>
                  </a:lnTo>
                  <a:lnTo>
                    <a:pt x="14746" y="6786"/>
                  </a:lnTo>
                  <a:lnTo>
                    <a:pt x="14856" y="6896"/>
                  </a:lnTo>
                  <a:lnTo>
                    <a:pt x="14966" y="7006"/>
                  </a:lnTo>
                  <a:lnTo>
                    <a:pt x="15076" y="7080"/>
                  </a:lnTo>
                  <a:lnTo>
                    <a:pt x="15370" y="7190"/>
                  </a:lnTo>
                  <a:lnTo>
                    <a:pt x="15957" y="7300"/>
                  </a:lnTo>
                  <a:lnTo>
                    <a:pt x="16727" y="7446"/>
                  </a:lnTo>
                  <a:lnTo>
                    <a:pt x="17021" y="7520"/>
                  </a:lnTo>
                  <a:lnTo>
                    <a:pt x="16984" y="7593"/>
                  </a:lnTo>
                  <a:lnTo>
                    <a:pt x="16470" y="8143"/>
                  </a:lnTo>
                  <a:lnTo>
                    <a:pt x="15993" y="8730"/>
                  </a:lnTo>
                  <a:lnTo>
                    <a:pt x="15040" y="9904"/>
                  </a:lnTo>
                  <a:lnTo>
                    <a:pt x="12912" y="12508"/>
                  </a:lnTo>
                  <a:lnTo>
                    <a:pt x="11848" y="13792"/>
                  </a:lnTo>
                  <a:lnTo>
                    <a:pt x="10821" y="15113"/>
                  </a:lnTo>
                  <a:lnTo>
                    <a:pt x="10344" y="15736"/>
                  </a:lnTo>
                  <a:lnTo>
                    <a:pt x="9904" y="16397"/>
                  </a:lnTo>
                  <a:lnTo>
                    <a:pt x="9464" y="17057"/>
                  </a:lnTo>
                  <a:lnTo>
                    <a:pt x="9317" y="17277"/>
                  </a:lnTo>
                  <a:lnTo>
                    <a:pt x="9207" y="17497"/>
                  </a:lnTo>
                  <a:lnTo>
                    <a:pt x="8987" y="17387"/>
                  </a:lnTo>
                  <a:lnTo>
                    <a:pt x="8767" y="17350"/>
                  </a:lnTo>
                  <a:lnTo>
                    <a:pt x="8290" y="17204"/>
                  </a:lnTo>
                  <a:lnTo>
                    <a:pt x="7997" y="17094"/>
                  </a:lnTo>
                  <a:lnTo>
                    <a:pt x="7740" y="16910"/>
                  </a:lnTo>
                  <a:lnTo>
                    <a:pt x="7483" y="16727"/>
                  </a:lnTo>
                  <a:lnTo>
                    <a:pt x="7227" y="16507"/>
                  </a:lnTo>
                  <a:lnTo>
                    <a:pt x="6750" y="16067"/>
                  </a:lnTo>
                  <a:lnTo>
                    <a:pt x="6273" y="15663"/>
                  </a:lnTo>
                  <a:lnTo>
                    <a:pt x="5723" y="15296"/>
                  </a:lnTo>
                  <a:lnTo>
                    <a:pt x="5209" y="14929"/>
                  </a:lnTo>
                  <a:lnTo>
                    <a:pt x="3045" y="13462"/>
                  </a:lnTo>
                  <a:lnTo>
                    <a:pt x="1908" y="12619"/>
                  </a:lnTo>
                  <a:lnTo>
                    <a:pt x="1321" y="12215"/>
                  </a:lnTo>
                  <a:lnTo>
                    <a:pt x="697" y="11848"/>
                  </a:lnTo>
                  <a:lnTo>
                    <a:pt x="624" y="11812"/>
                  </a:lnTo>
                  <a:lnTo>
                    <a:pt x="1614" y="10381"/>
                  </a:lnTo>
                  <a:lnTo>
                    <a:pt x="2641" y="8950"/>
                  </a:lnTo>
                  <a:lnTo>
                    <a:pt x="3668" y="7556"/>
                  </a:lnTo>
                  <a:lnTo>
                    <a:pt x="4732" y="6163"/>
                  </a:lnTo>
                  <a:lnTo>
                    <a:pt x="6970" y="3338"/>
                  </a:lnTo>
                  <a:lnTo>
                    <a:pt x="8144" y="1944"/>
                  </a:lnTo>
                  <a:lnTo>
                    <a:pt x="8730" y="1284"/>
                  </a:lnTo>
                  <a:lnTo>
                    <a:pt x="9244" y="550"/>
                  </a:lnTo>
                  <a:lnTo>
                    <a:pt x="9281" y="477"/>
                  </a:lnTo>
                  <a:lnTo>
                    <a:pt x="9281" y="404"/>
                  </a:lnTo>
                  <a:close/>
                  <a:moveTo>
                    <a:pt x="7227" y="17204"/>
                  </a:moveTo>
                  <a:lnTo>
                    <a:pt x="7667" y="17460"/>
                  </a:lnTo>
                  <a:lnTo>
                    <a:pt x="8107" y="17681"/>
                  </a:lnTo>
                  <a:lnTo>
                    <a:pt x="8070" y="17937"/>
                  </a:lnTo>
                  <a:lnTo>
                    <a:pt x="8107" y="18194"/>
                  </a:lnTo>
                  <a:lnTo>
                    <a:pt x="7850" y="18084"/>
                  </a:lnTo>
                  <a:lnTo>
                    <a:pt x="7447" y="17791"/>
                  </a:lnTo>
                  <a:lnTo>
                    <a:pt x="7410" y="17644"/>
                  </a:lnTo>
                  <a:lnTo>
                    <a:pt x="7337" y="17497"/>
                  </a:lnTo>
                  <a:lnTo>
                    <a:pt x="7227" y="17204"/>
                  </a:lnTo>
                  <a:close/>
                  <a:moveTo>
                    <a:pt x="9831" y="17460"/>
                  </a:moveTo>
                  <a:lnTo>
                    <a:pt x="9868" y="17534"/>
                  </a:lnTo>
                  <a:lnTo>
                    <a:pt x="9904" y="17571"/>
                  </a:lnTo>
                  <a:lnTo>
                    <a:pt x="9464" y="18084"/>
                  </a:lnTo>
                  <a:lnTo>
                    <a:pt x="9207" y="18341"/>
                  </a:lnTo>
                  <a:lnTo>
                    <a:pt x="9171" y="18231"/>
                  </a:lnTo>
                  <a:lnTo>
                    <a:pt x="9134" y="18121"/>
                  </a:lnTo>
                  <a:lnTo>
                    <a:pt x="9134" y="17974"/>
                  </a:lnTo>
                  <a:lnTo>
                    <a:pt x="9317" y="17974"/>
                  </a:lnTo>
                  <a:lnTo>
                    <a:pt x="9317" y="17937"/>
                  </a:lnTo>
                  <a:lnTo>
                    <a:pt x="9391" y="17937"/>
                  </a:lnTo>
                  <a:lnTo>
                    <a:pt x="9464" y="17901"/>
                  </a:lnTo>
                  <a:lnTo>
                    <a:pt x="9574" y="17827"/>
                  </a:lnTo>
                  <a:lnTo>
                    <a:pt x="9647" y="17681"/>
                  </a:lnTo>
                  <a:lnTo>
                    <a:pt x="9794" y="17460"/>
                  </a:lnTo>
                  <a:close/>
                  <a:moveTo>
                    <a:pt x="9464" y="0"/>
                  </a:moveTo>
                  <a:lnTo>
                    <a:pt x="9281" y="37"/>
                  </a:lnTo>
                  <a:lnTo>
                    <a:pt x="9134" y="110"/>
                  </a:lnTo>
                  <a:lnTo>
                    <a:pt x="9024" y="147"/>
                  </a:lnTo>
                  <a:lnTo>
                    <a:pt x="8951" y="257"/>
                  </a:lnTo>
                  <a:lnTo>
                    <a:pt x="8914" y="294"/>
                  </a:lnTo>
                  <a:lnTo>
                    <a:pt x="8914" y="330"/>
                  </a:lnTo>
                  <a:lnTo>
                    <a:pt x="8327" y="954"/>
                  </a:lnTo>
                  <a:lnTo>
                    <a:pt x="7740" y="1614"/>
                  </a:lnTo>
                  <a:lnTo>
                    <a:pt x="6640" y="2971"/>
                  </a:lnTo>
                  <a:lnTo>
                    <a:pt x="5502" y="4365"/>
                  </a:lnTo>
                  <a:lnTo>
                    <a:pt x="4402" y="5759"/>
                  </a:lnTo>
                  <a:lnTo>
                    <a:pt x="2421" y="8400"/>
                  </a:lnTo>
                  <a:lnTo>
                    <a:pt x="477" y="11041"/>
                  </a:lnTo>
                  <a:lnTo>
                    <a:pt x="330" y="11261"/>
                  </a:lnTo>
                  <a:lnTo>
                    <a:pt x="37" y="11701"/>
                  </a:lnTo>
                  <a:lnTo>
                    <a:pt x="0" y="11775"/>
                  </a:lnTo>
                  <a:lnTo>
                    <a:pt x="0" y="11885"/>
                  </a:lnTo>
                  <a:lnTo>
                    <a:pt x="37" y="11958"/>
                  </a:lnTo>
                  <a:lnTo>
                    <a:pt x="74" y="12032"/>
                  </a:lnTo>
                  <a:lnTo>
                    <a:pt x="147" y="12068"/>
                  </a:lnTo>
                  <a:lnTo>
                    <a:pt x="220" y="12105"/>
                  </a:lnTo>
                  <a:lnTo>
                    <a:pt x="294" y="12105"/>
                  </a:lnTo>
                  <a:lnTo>
                    <a:pt x="404" y="12068"/>
                  </a:lnTo>
                  <a:lnTo>
                    <a:pt x="440" y="12142"/>
                  </a:lnTo>
                  <a:lnTo>
                    <a:pt x="697" y="12398"/>
                  </a:lnTo>
                  <a:lnTo>
                    <a:pt x="587" y="12508"/>
                  </a:lnTo>
                  <a:lnTo>
                    <a:pt x="514" y="12655"/>
                  </a:lnTo>
                  <a:lnTo>
                    <a:pt x="440" y="12802"/>
                  </a:lnTo>
                  <a:lnTo>
                    <a:pt x="404" y="12949"/>
                  </a:lnTo>
                  <a:lnTo>
                    <a:pt x="404" y="13022"/>
                  </a:lnTo>
                  <a:lnTo>
                    <a:pt x="440" y="13059"/>
                  </a:lnTo>
                  <a:lnTo>
                    <a:pt x="514" y="13095"/>
                  </a:lnTo>
                  <a:lnTo>
                    <a:pt x="550" y="13095"/>
                  </a:lnTo>
                  <a:lnTo>
                    <a:pt x="624" y="13205"/>
                  </a:lnTo>
                  <a:lnTo>
                    <a:pt x="697" y="13315"/>
                  </a:lnTo>
                  <a:lnTo>
                    <a:pt x="881" y="13462"/>
                  </a:lnTo>
                  <a:lnTo>
                    <a:pt x="1284" y="13719"/>
                  </a:lnTo>
                  <a:lnTo>
                    <a:pt x="2385" y="14416"/>
                  </a:lnTo>
                  <a:lnTo>
                    <a:pt x="3558" y="15223"/>
                  </a:lnTo>
                  <a:lnTo>
                    <a:pt x="4659" y="16103"/>
                  </a:lnTo>
                  <a:lnTo>
                    <a:pt x="6420" y="17534"/>
                  </a:lnTo>
                  <a:lnTo>
                    <a:pt x="6420" y="17571"/>
                  </a:lnTo>
                  <a:lnTo>
                    <a:pt x="6493" y="17644"/>
                  </a:lnTo>
                  <a:lnTo>
                    <a:pt x="6566" y="17644"/>
                  </a:lnTo>
                  <a:lnTo>
                    <a:pt x="6823" y="17864"/>
                  </a:lnTo>
                  <a:lnTo>
                    <a:pt x="7300" y="18231"/>
                  </a:lnTo>
                  <a:lnTo>
                    <a:pt x="7777" y="18561"/>
                  </a:lnTo>
                  <a:lnTo>
                    <a:pt x="8034" y="18671"/>
                  </a:lnTo>
                  <a:lnTo>
                    <a:pt x="8254" y="18781"/>
                  </a:lnTo>
                  <a:lnTo>
                    <a:pt x="8510" y="18854"/>
                  </a:lnTo>
                  <a:lnTo>
                    <a:pt x="8620" y="18854"/>
                  </a:lnTo>
                  <a:lnTo>
                    <a:pt x="8767" y="18818"/>
                  </a:lnTo>
                  <a:lnTo>
                    <a:pt x="8804" y="18744"/>
                  </a:lnTo>
                  <a:lnTo>
                    <a:pt x="8840" y="18708"/>
                  </a:lnTo>
                  <a:lnTo>
                    <a:pt x="8840" y="18634"/>
                  </a:lnTo>
                  <a:lnTo>
                    <a:pt x="8804" y="18561"/>
                  </a:lnTo>
                  <a:lnTo>
                    <a:pt x="8730" y="18488"/>
                  </a:lnTo>
                  <a:lnTo>
                    <a:pt x="8620" y="18414"/>
                  </a:lnTo>
                  <a:lnTo>
                    <a:pt x="8437" y="18341"/>
                  </a:lnTo>
                  <a:lnTo>
                    <a:pt x="8400" y="18341"/>
                  </a:lnTo>
                  <a:lnTo>
                    <a:pt x="8400" y="18157"/>
                  </a:lnTo>
                  <a:lnTo>
                    <a:pt x="8400" y="17974"/>
                  </a:lnTo>
                  <a:lnTo>
                    <a:pt x="8364" y="17791"/>
                  </a:lnTo>
                  <a:lnTo>
                    <a:pt x="8620" y="17864"/>
                  </a:lnTo>
                  <a:lnTo>
                    <a:pt x="8951" y="17937"/>
                  </a:lnTo>
                  <a:lnTo>
                    <a:pt x="8877" y="18121"/>
                  </a:lnTo>
                  <a:lnTo>
                    <a:pt x="8877" y="18267"/>
                  </a:lnTo>
                  <a:lnTo>
                    <a:pt x="8914" y="18451"/>
                  </a:lnTo>
                  <a:lnTo>
                    <a:pt x="8987" y="18598"/>
                  </a:lnTo>
                  <a:lnTo>
                    <a:pt x="8877" y="18781"/>
                  </a:lnTo>
                  <a:lnTo>
                    <a:pt x="8877" y="18854"/>
                  </a:lnTo>
                  <a:lnTo>
                    <a:pt x="8914" y="18964"/>
                  </a:lnTo>
                  <a:lnTo>
                    <a:pt x="9024" y="19001"/>
                  </a:lnTo>
                  <a:lnTo>
                    <a:pt x="9097" y="18964"/>
                  </a:lnTo>
                  <a:lnTo>
                    <a:pt x="9281" y="18854"/>
                  </a:lnTo>
                  <a:lnTo>
                    <a:pt x="9427" y="18708"/>
                  </a:lnTo>
                  <a:lnTo>
                    <a:pt x="9721" y="18414"/>
                  </a:lnTo>
                  <a:lnTo>
                    <a:pt x="10344" y="17717"/>
                  </a:lnTo>
                  <a:lnTo>
                    <a:pt x="11555" y="16397"/>
                  </a:lnTo>
                  <a:lnTo>
                    <a:pt x="12802" y="14929"/>
                  </a:lnTo>
                  <a:lnTo>
                    <a:pt x="14013" y="13462"/>
                  </a:lnTo>
                  <a:lnTo>
                    <a:pt x="15150" y="11958"/>
                  </a:lnTo>
                  <a:lnTo>
                    <a:pt x="16214" y="10454"/>
                  </a:lnTo>
                  <a:lnTo>
                    <a:pt x="17314" y="8950"/>
                  </a:lnTo>
                  <a:lnTo>
                    <a:pt x="17791" y="8253"/>
                  </a:lnTo>
                  <a:lnTo>
                    <a:pt x="18011" y="7887"/>
                  </a:lnTo>
                  <a:lnTo>
                    <a:pt x="18231" y="7483"/>
                  </a:lnTo>
                  <a:lnTo>
                    <a:pt x="18304" y="7483"/>
                  </a:lnTo>
                  <a:lnTo>
                    <a:pt x="18341" y="7446"/>
                  </a:lnTo>
                  <a:lnTo>
                    <a:pt x="18378" y="7373"/>
                  </a:lnTo>
                  <a:lnTo>
                    <a:pt x="18378" y="7300"/>
                  </a:lnTo>
                  <a:lnTo>
                    <a:pt x="18268" y="7080"/>
                  </a:lnTo>
                  <a:lnTo>
                    <a:pt x="18158" y="6860"/>
                  </a:lnTo>
                  <a:lnTo>
                    <a:pt x="17828" y="6493"/>
                  </a:lnTo>
                  <a:lnTo>
                    <a:pt x="17644" y="6346"/>
                  </a:lnTo>
                  <a:lnTo>
                    <a:pt x="17424" y="6199"/>
                  </a:lnTo>
                  <a:lnTo>
                    <a:pt x="17277" y="6126"/>
                  </a:lnTo>
                  <a:lnTo>
                    <a:pt x="17131" y="6089"/>
                  </a:lnTo>
                  <a:lnTo>
                    <a:pt x="16910" y="5576"/>
                  </a:lnTo>
                  <a:lnTo>
                    <a:pt x="16837" y="5319"/>
                  </a:lnTo>
                  <a:lnTo>
                    <a:pt x="16800" y="5062"/>
                  </a:lnTo>
                  <a:lnTo>
                    <a:pt x="16800" y="4915"/>
                  </a:lnTo>
                  <a:lnTo>
                    <a:pt x="16727" y="4769"/>
                  </a:lnTo>
                  <a:lnTo>
                    <a:pt x="16654" y="4695"/>
                  </a:lnTo>
                  <a:lnTo>
                    <a:pt x="16470" y="4695"/>
                  </a:lnTo>
                  <a:lnTo>
                    <a:pt x="16397" y="4732"/>
                  </a:lnTo>
                  <a:lnTo>
                    <a:pt x="16360" y="4769"/>
                  </a:lnTo>
                  <a:lnTo>
                    <a:pt x="16397" y="4842"/>
                  </a:lnTo>
                  <a:lnTo>
                    <a:pt x="16434" y="4879"/>
                  </a:lnTo>
                  <a:lnTo>
                    <a:pt x="16434" y="4915"/>
                  </a:lnTo>
                  <a:lnTo>
                    <a:pt x="16434" y="5099"/>
                  </a:lnTo>
                  <a:lnTo>
                    <a:pt x="16434" y="5356"/>
                  </a:lnTo>
                  <a:lnTo>
                    <a:pt x="16470" y="5539"/>
                  </a:lnTo>
                  <a:lnTo>
                    <a:pt x="16544" y="5759"/>
                  </a:lnTo>
                  <a:lnTo>
                    <a:pt x="16690" y="6126"/>
                  </a:lnTo>
                  <a:lnTo>
                    <a:pt x="16984" y="7006"/>
                  </a:lnTo>
                  <a:lnTo>
                    <a:pt x="17021" y="7080"/>
                  </a:lnTo>
                  <a:lnTo>
                    <a:pt x="16544" y="6970"/>
                  </a:lnTo>
                  <a:lnTo>
                    <a:pt x="15920" y="6860"/>
                  </a:lnTo>
                  <a:lnTo>
                    <a:pt x="15296" y="6713"/>
                  </a:lnTo>
                  <a:lnTo>
                    <a:pt x="15186" y="6639"/>
                  </a:lnTo>
                  <a:lnTo>
                    <a:pt x="15223" y="6603"/>
                  </a:lnTo>
                  <a:lnTo>
                    <a:pt x="15333" y="6419"/>
                  </a:lnTo>
                  <a:lnTo>
                    <a:pt x="15700" y="5906"/>
                  </a:lnTo>
                  <a:lnTo>
                    <a:pt x="16030" y="5392"/>
                  </a:lnTo>
                  <a:lnTo>
                    <a:pt x="16287" y="4915"/>
                  </a:lnTo>
                  <a:lnTo>
                    <a:pt x="16360" y="4842"/>
                  </a:lnTo>
                  <a:lnTo>
                    <a:pt x="16360" y="4732"/>
                  </a:lnTo>
                  <a:lnTo>
                    <a:pt x="16324" y="4622"/>
                  </a:lnTo>
                  <a:lnTo>
                    <a:pt x="16250" y="4512"/>
                  </a:lnTo>
                  <a:lnTo>
                    <a:pt x="16067" y="4329"/>
                  </a:lnTo>
                  <a:lnTo>
                    <a:pt x="15590" y="4035"/>
                  </a:lnTo>
                  <a:lnTo>
                    <a:pt x="14526" y="3265"/>
                  </a:lnTo>
                  <a:lnTo>
                    <a:pt x="12435" y="1724"/>
                  </a:lnTo>
                  <a:lnTo>
                    <a:pt x="11445" y="1027"/>
                  </a:lnTo>
                  <a:lnTo>
                    <a:pt x="10454" y="330"/>
                  </a:lnTo>
                  <a:lnTo>
                    <a:pt x="10124" y="147"/>
                  </a:lnTo>
                  <a:lnTo>
                    <a:pt x="9794" y="37"/>
                  </a:lnTo>
                  <a:lnTo>
                    <a:pt x="9611" y="0"/>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5" name="Shape 302">
              <a:extLst>
                <a:ext uri="{FF2B5EF4-FFF2-40B4-BE49-F238E27FC236}">
                  <a16:creationId xmlns:a16="http://schemas.microsoft.com/office/drawing/2014/main" id="{AD27BC22-5866-4465-B4A0-10A055915047}"/>
                </a:ext>
              </a:extLst>
            </p:cNvPr>
            <p:cNvSpPr/>
            <p:nvPr userDrawn="1"/>
          </p:nvSpPr>
          <p:spPr>
            <a:xfrm>
              <a:off x="6855475" y="1544725"/>
              <a:ext cx="444800" cy="353100"/>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76" name="Shape 304">
              <a:extLst>
                <a:ext uri="{FF2B5EF4-FFF2-40B4-BE49-F238E27FC236}">
                  <a16:creationId xmlns:a16="http://schemas.microsoft.com/office/drawing/2014/main" id="{DA9B07B6-30F7-4652-993C-760844FBBC10}"/>
                </a:ext>
              </a:extLst>
            </p:cNvPr>
            <p:cNvSpPr/>
            <p:nvPr userDrawn="1"/>
          </p:nvSpPr>
          <p:spPr>
            <a:xfrm>
              <a:off x="6553775" y="1840025"/>
              <a:ext cx="234775" cy="276975"/>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7" name="Shape 305">
              <a:extLst>
                <a:ext uri="{FF2B5EF4-FFF2-40B4-BE49-F238E27FC236}">
                  <a16:creationId xmlns:a16="http://schemas.microsoft.com/office/drawing/2014/main" id="{E04FE937-6D63-4509-AB54-D2B8C8ED2CC4}"/>
                </a:ext>
              </a:extLst>
            </p:cNvPr>
            <p:cNvSpPr/>
            <p:nvPr/>
          </p:nvSpPr>
          <p:spPr>
            <a:xfrm>
              <a:off x="6618875" y="2550725"/>
              <a:ext cx="408125" cy="156850"/>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8" name="Shape 306">
              <a:extLst>
                <a:ext uri="{FF2B5EF4-FFF2-40B4-BE49-F238E27FC236}">
                  <a16:creationId xmlns:a16="http://schemas.microsoft.com/office/drawing/2014/main" id="{862099D0-6340-4A3E-BB07-6D859535AC46}"/>
                </a:ext>
              </a:extLst>
            </p:cNvPr>
            <p:cNvSpPr/>
            <p:nvPr/>
          </p:nvSpPr>
          <p:spPr>
            <a:xfrm>
              <a:off x="6336425" y="4507675"/>
              <a:ext cx="520000" cy="365000"/>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79" name="Shape 307">
              <a:extLst>
                <a:ext uri="{FF2B5EF4-FFF2-40B4-BE49-F238E27FC236}">
                  <a16:creationId xmlns:a16="http://schemas.microsoft.com/office/drawing/2014/main" id="{6C9D575E-280A-48AB-82D9-99208A1D5D87}"/>
                </a:ext>
              </a:extLst>
            </p:cNvPr>
            <p:cNvSpPr/>
            <p:nvPr/>
          </p:nvSpPr>
          <p:spPr>
            <a:xfrm>
              <a:off x="6425400" y="3728200"/>
              <a:ext cx="342075" cy="360425"/>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0" name="Shape 308">
              <a:extLst>
                <a:ext uri="{FF2B5EF4-FFF2-40B4-BE49-F238E27FC236}">
                  <a16:creationId xmlns:a16="http://schemas.microsoft.com/office/drawing/2014/main" id="{1F9402F2-5E32-489F-961E-9EE0AE2FC5CE}"/>
                </a:ext>
              </a:extLst>
            </p:cNvPr>
            <p:cNvSpPr/>
            <p:nvPr/>
          </p:nvSpPr>
          <p:spPr>
            <a:xfrm>
              <a:off x="6789450" y="3384325"/>
              <a:ext cx="262300" cy="186175"/>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1" name="Shape 309">
              <a:extLst>
                <a:ext uri="{FF2B5EF4-FFF2-40B4-BE49-F238E27FC236}">
                  <a16:creationId xmlns:a16="http://schemas.microsoft.com/office/drawing/2014/main" id="{A3A660CF-0366-430D-B325-60CD832BD2E6}"/>
                </a:ext>
              </a:extLst>
            </p:cNvPr>
            <p:cNvSpPr/>
            <p:nvPr/>
          </p:nvSpPr>
          <p:spPr>
            <a:xfrm>
              <a:off x="6950850" y="4617725"/>
              <a:ext cx="254050" cy="162350"/>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2" name="Shape 311">
              <a:extLst>
                <a:ext uri="{FF2B5EF4-FFF2-40B4-BE49-F238E27FC236}">
                  <a16:creationId xmlns:a16="http://schemas.microsoft.com/office/drawing/2014/main" id="{0A56BB41-2714-4FDF-BF2B-CB3AF092B871}"/>
                </a:ext>
              </a:extLst>
            </p:cNvPr>
            <p:cNvSpPr/>
            <p:nvPr/>
          </p:nvSpPr>
          <p:spPr>
            <a:xfrm>
              <a:off x="6849975" y="3631900"/>
              <a:ext cx="270550" cy="339350"/>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3" name="Shape 312">
              <a:extLst>
                <a:ext uri="{FF2B5EF4-FFF2-40B4-BE49-F238E27FC236}">
                  <a16:creationId xmlns:a16="http://schemas.microsoft.com/office/drawing/2014/main" id="{B65F8E3C-1284-47C4-B3BE-704BEE5247A4}"/>
                </a:ext>
              </a:extLst>
            </p:cNvPr>
            <p:cNvSpPr/>
            <p:nvPr/>
          </p:nvSpPr>
          <p:spPr>
            <a:xfrm>
              <a:off x="6351100" y="3281600"/>
              <a:ext cx="366850" cy="361350"/>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dirty="0">
                <a:solidFill>
                  <a:srgbClr val="A4C2F4"/>
                </a:solidFill>
              </a:endParaRPr>
            </a:p>
          </p:txBody>
        </p:sp>
        <p:sp>
          <p:nvSpPr>
            <p:cNvPr id="84" name="Shape 313">
              <a:extLst>
                <a:ext uri="{FF2B5EF4-FFF2-40B4-BE49-F238E27FC236}">
                  <a16:creationId xmlns:a16="http://schemas.microsoft.com/office/drawing/2014/main" id="{AEAFFA5C-BEE0-4A82-8111-A8433DBF02DC}"/>
                </a:ext>
              </a:extLst>
            </p:cNvPr>
            <p:cNvSpPr/>
            <p:nvPr/>
          </p:nvSpPr>
          <p:spPr>
            <a:xfrm>
              <a:off x="6316250" y="3040425"/>
              <a:ext cx="137600" cy="122000"/>
            </a:xfrm>
            <a:custGeom>
              <a:avLst/>
              <a:gdLst/>
              <a:ahLst/>
              <a:cxnLst/>
              <a:rect l="0" t="0" r="0" b="0"/>
              <a:pathLst>
                <a:path w="5504" h="4880" extrusionOk="0">
                  <a:moveTo>
                    <a:pt x="5173" y="0"/>
                  </a:moveTo>
                  <a:lnTo>
                    <a:pt x="5063" y="37"/>
                  </a:lnTo>
                  <a:lnTo>
                    <a:pt x="4990" y="110"/>
                  </a:lnTo>
                  <a:lnTo>
                    <a:pt x="4770" y="404"/>
                  </a:lnTo>
                  <a:lnTo>
                    <a:pt x="4513" y="624"/>
                  </a:lnTo>
                  <a:lnTo>
                    <a:pt x="4219" y="844"/>
                  </a:lnTo>
                  <a:lnTo>
                    <a:pt x="3926" y="991"/>
                  </a:lnTo>
                  <a:lnTo>
                    <a:pt x="3742" y="1064"/>
                  </a:lnTo>
                  <a:lnTo>
                    <a:pt x="3559" y="1101"/>
                  </a:lnTo>
                  <a:lnTo>
                    <a:pt x="3229" y="1101"/>
                  </a:lnTo>
                  <a:lnTo>
                    <a:pt x="2862" y="1028"/>
                  </a:lnTo>
                  <a:lnTo>
                    <a:pt x="2532" y="917"/>
                  </a:lnTo>
                  <a:lnTo>
                    <a:pt x="2239" y="807"/>
                  </a:lnTo>
                  <a:lnTo>
                    <a:pt x="1908" y="734"/>
                  </a:lnTo>
                  <a:lnTo>
                    <a:pt x="1578" y="661"/>
                  </a:lnTo>
                  <a:lnTo>
                    <a:pt x="1248" y="624"/>
                  </a:lnTo>
                  <a:lnTo>
                    <a:pt x="918" y="661"/>
                  </a:lnTo>
                  <a:lnTo>
                    <a:pt x="625" y="771"/>
                  </a:lnTo>
                  <a:lnTo>
                    <a:pt x="478" y="844"/>
                  </a:lnTo>
                  <a:lnTo>
                    <a:pt x="368" y="954"/>
                  </a:lnTo>
                  <a:lnTo>
                    <a:pt x="258" y="1064"/>
                  </a:lnTo>
                  <a:lnTo>
                    <a:pt x="148" y="1211"/>
                  </a:lnTo>
                  <a:lnTo>
                    <a:pt x="111" y="1284"/>
                  </a:lnTo>
                  <a:lnTo>
                    <a:pt x="111" y="1321"/>
                  </a:lnTo>
                  <a:lnTo>
                    <a:pt x="148" y="1431"/>
                  </a:lnTo>
                  <a:lnTo>
                    <a:pt x="258" y="1468"/>
                  </a:lnTo>
                  <a:lnTo>
                    <a:pt x="368" y="1468"/>
                  </a:lnTo>
                  <a:lnTo>
                    <a:pt x="698" y="1284"/>
                  </a:lnTo>
                  <a:lnTo>
                    <a:pt x="1028" y="1174"/>
                  </a:lnTo>
                  <a:lnTo>
                    <a:pt x="1028" y="2531"/>
                  </a:lnTo>
                  <a:lnTo>
                    <a:pt x="955" y="3228"/>
                  </a:lnTo>
                  <a:lnTo>
                    <a:pt x="881" y="3925"/>
                  </a:lnTo>
                  <a:lnTo>
                    <a:pt x="698" y="3852"/>
                  </a:lnTo>
                  <a:lnTo>
                    <a:pt x="551" y="3742"/>
                  </a:lnTo>
                  <a:lnTo>
                    <a:pt x="368" y="3632"/>
                  </a:lnTo>
                  <a:lnTo>
                    <a:pt x="184" y="3522"/>
                  </a:lnTo>
                  <a:lnTo>
                    <a:pt x="111" y="3522"/>
                  </a:lnTo>
                  <a:lnTo>
                    <a:pt x="38" y="3595"/>
                  </a:lnTo>
                  <a:lnTo>
                    <a:pt x="1" y="3669"/>
                  </a:lnTo>
                  <a:lnTo>
                    <a:pt x="1" y="3779"/>
                  </a:lnTo>
                  <a:lnTo>
                    <a:pt x="38" y="3962"/>
                  </a:lnTo>
                  <a:lnTo>
                    <a:pt x="148" y="4145"/>
                  </a:lnTo>
                  <a:lnTo>
                    <a:pt x="294" y="4256"/>
                  </a:lnTo>
                  <a:lnTo>
                    <a:pt x="514" y="4402"/>
                  </a:lnTo>
                  <a:lnTo>
                    <a:pt x="735" y="4476"/>
                  </a:lnTo>
                  <a:lnTo>
                    <a:pt x="1175" y="4476"/>
                  </a:lnTo>
                  <a:lnTo>
                    <a:pt x="1248" y="4439"/>
                  </a:lnTo>
                  <a:lnTo>
                    <a:pt x="1321" y="4402"/>
                  </a:lnTo>
                  <a:lnTo>
                    <a:pt x="1395" y="4256"/>
                  </a:lnTo>
                  <a:lnTo>
                    <a:pt x="1505" y="3485"/>
                  </a:lnTo>
                  <a:lnTo>
                    <a:pt x="1578" y="2715"/>
                  </a:lnTo>
                  <a:lnTo>
                    <a:pt x="1578" y="1908"/>
                  </a:lnTo>
                  <a:lnTo>
                    <a:pt x="1542" y="1504"/>
                  </a:lnTo>
                  <a:lnTo>
                    <a:pt x="1505" y="1138"/>
                  </a:lnTo>
                  <a:lnTo>
                    <a:pt x="1762" y="1174"/>
                  </a:lnTo>
                  <a:lnTo>
                    <a:pt x="2128" y="1321"/>
                  </a:lnTo>
                  <a:lnTo>
                    <a:pt x="2459" y="1431"/>
                  </a:lnTo>
                  <a:lnTo>
                    <a:pt x="2825" y="1578"/>
                  </a:lnTo>
                  <a:lnTo>
                    <a:pt x="3192" y="1651"/>
                  </a:lnTo>
                  <a:lnTo>
                    <a:pt x="3486" y="1651"/>
                  </a:lnTo>
                  <a:lnTo>
                    <a:pt x="3449" y="2531"/>
                  </a:lnTo>
                  <a:lnTo>
                    <a:pt x="3412" y="3449"/>
                  </a:lnTo>
                  <a:lnTo>
                    <a:pt x="3412" y="3999"/>
                  </a:lnTo>
                  <a:lnTo>
                    <a:pt x="3412" y="4256"/>
                  </a:lnTo>
                  <a:lnTo>
                    <a:pt x="3412" y="4366"/>
                  </a:lnTo>
                  <a:lnTo>
                    <a:pt x="3412" y="4402"/>
                  </a:lnTo>
                  <a:lnTo>
                    <a:pt x="3449" y="4402"/>
                  </a:lnTo>
                  <a:lnTo>
                    <a:pt x="3412" y="4476"/>
                  </a:lnTo>
                  <a:lnTo>
                    <a:pt x="3376" y="4512"/>
                  </a:lnTo>
                  <a:lnTo>
                    <a:pt x="3376" y="4659"/>
                  </a:lnTo>
                  <a:lnTo>
                    <a:pt x="3376" y="4696"/>
                  </a:lnTo>
                  <a:lnTo>
                    <a:pt x="3412" y="4806"/>
                  </a:lnTo>
                  <a:lnTo>
                    <a:pt x="3522" y="4879"/>
                  </a:lnTo>
                  <a:lnTo>
                    <a:pt x="3632" y="4879"/>
                  </a:lnTo>
                  <a:lnTo>
                    <a:pt x="3742" y="4842"/>
                  </a:lnTo>
                  <a:lnTo>
                    <a:pt x="3853" y="4732"/>
                  </a:lnTo>
                  <a:lnTo>
                    <a:pt x="3926" y="4586"/>
                  </a:lnTo>
                  <a:lnTo>
                    <a:pt x="3926" y="4439"/>
                  </a:lnTo>
                  <a:lnTo>
                    <a:pt x="3926" y="4256"/>
                  </a:lnTo>
                  <a:lnTo>
                    <a:pt x="3963" y="3045"/>
                  </a:lnTo>
                  <a:lnTo>
                    <a:pt x="3963" y="1871"/>
                  </a:lnTo>
                  <a:lnTo>
                    <a:pt x="3963" y="1541"/>
                  </a:lnTo>
                  <a:lnTo>
                    <a:pt x="4366" y="1394"/>
                  </a:lnTo>
                  <a:lnTo>
                    <a:pt x="4733" y="1138"/>
                  </a:lnTo>
                  <a:lnTo>
                    <a:pt x="5063" y="844"/>
                  </a:lnTo>
                  <a:lnTo>
                    <a:pt x="5320" y="551"/>
                  </a:lnTo>
                  <a:lnTo>
                    <a:pt x="5467" y="367"/>
                  </a:lnTo>
                  <a:lnTo>
                    <a:pt x="5503" y="257"/>
                  </a:lnTo>
                  <a:lnTo>
                    <a:pt x="5503" y="184"/>
                  </a:lnTo>
                  <a:lnTo>
                    <a:pt x="5430" y="74"/>
                  </a:lnTo>
                  <a:lnTo>
                    <a:pt x="5356" y="37"/>
                  </a:lnTo>
                  <a:lnTo>
                    <a:pt x="5283"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5" name="Shape 314">
              <a:extLst>
                <a:ext uri="{FF2B5EF4-FFF2-40B4-BE49-F238E27FC236}">
                  <a16:creationId xmlns:a16="http://schemas.microsoft.com/office/drawing/2014/main" id="{FFEA7E71-84DD-43BA-A1A5-6FFF19F3DA83}"/>
                </a:ext>
              </a:extLst>
            </p:cNvPr>
            <p:cNvSpPr/>
            <p:nvPr/>
          </p:nvSpPr>
          <p:spPr>
            <a:xfrm>
              <a:off x="6879325" y="4294925"/>
              <a:ext cx="344825" cy="25497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6" name="Shape 315">
              <a:extLst>
                <a:ext uri="{FF2B5EF4-FFF2-40B4-BE49-F238E27FC236}">
                  <a16:creationId xmlns:a16="http://schemas.microsoft.com/office/drawing/2014/main" id="{B98533FF-FC2A-45E0-BCB3-54772C5B6F16}"/>
                </a:ext>
              </a:extLst>
            </p:cNvPr>
            <p:cNvSpPr/>
            <p:nvPr/>
          </p:nvSpPr>
          <p:spPr>
            <a:xfrm>
              <a:off x="6114500" y="2324225"/>
              <a:ext cx="158675" cy="329225"/>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7" name="Shape 316">
              <a:extLst>
                <a:ext uri="{FF2B5EF4-FFF2-40B4-BE49-F238E27FC236}">
                  <a16:creationId xmlns:a16="http://schemas.microsoft.com/office/drawing/2014/main" id="{FAE7E938-1920-4309-B05D-AEB3C3FCCE55}"/>
                </a:ext>
              </a:extLst>
            </p:cNvPr>
            <p:cNvSpPr/>
            <p:nvPr userDrawn="1"/>
          </p:nvSpPr>
          <p:spPr>
            <a:xfrm>
              <a:off x="6474025" y="1522881"/>
              <a:ext cx="303525" cy="257569"/>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8" name="Shape 317">
              <a:extLst>
                <a:ext uri="{FF2B5EF4-FFF2-40B4-BE49-F238E27FC236}">
                  <a16:creationId xmlns:a16="http://schemas.microsoft.com/office/drawing/2014/main" id="{9CE1E1E4-D108-4500-A8CA-E42A47579C6A}"/>
                </a:ext>
              </a:extLst>
            </p:cNvPr>
            <p:cNvSpPr/>
            <p:nvPr/>
          </p:nvSpPr>
          <p:spPr>
            <a:xfrm>
              <a:off x="6059500" y="3516375"/>
              <a:ext cx="268700" cy="232025"/>
            </a:xfrm>
            <a:custGeom>
              <a:avLst/>
              <a:gdLst/>
              <a:ahLst/>
              <a:cxnLst/>
              <a:rect l="0" t="0" r="0" b="0"/>
              <a:pathLst>
                <a:path w="10748" h="9281" extrusionOk="0">
                  <a:moveTo>
                    <a:pt x="4072" y="550"/>
                  </a:moveTo>
                  <a:lnTo>
                    <a:pt x="4329" y="587"/>
                  </a:lnTo>
                  <a:lnTo>
                    <a:pt x="4585" y="697"/>
                  </a:lnTo>
                  <a:lnTo>
                    <a:pt x="4842" y="844"/>
                  </a:lnTo>
                  <a:lnTo>
                    <a:pt x="5025" y="1064"/>
                  </a:lnTo>
                  <a:lnTo>
                    <a:pt x="5136" y="1211"/>
                  </a:lnTo>
                  <a:lnTo>
                    <a:pt x="5209" y="1394"/>
                  </a:lnTo>
                  <a:lnTo>
                    <a:pt x="5246" y="1541"/>
                  </a:lnTo>
                  <a:lnTo>
                    <a:pt x="5282" y="1724"/>
                  </a:lnTo>
                  <a:lnTo>
                    <a:pt x="5282" y="2091"/>
                  </a:lnTo>
                  <a:lnTo>
                    <a:pt x="5246" y="2458"/>
                  </a:lnTo>
                  <a:lnTo>
                    <a:pt x="5209" y="2641"/>
                  </a:lnTo>
                  <a:lnTo>
                    <a:pt x="4695" y="1761"/>
                  </a:lnTo>
                  <a:lnTo>
                    <a:pt x="4072" y="550"/>
                  </a:lnTo>
                  <a:close/>
                  <a:moveTo>
                    <a:pt x="1357" y="3008"/>
                  </a:moveTo>
                  <a:lnTo>
                    <a:pt x="1504" y="3265"/>
                  </a:lnTo>
                  <a:lnTo>
                    <a:pt x="1614" y="3558"/>
                  </a:lnTo>
                  <a:lnTo>
                    <a:pt x="1797" y="3852"/>
                  </a:lnTo>
                  <a:lnTo>
                    <a:pt x="1467" y="3778"/>
                  </a:lnTo>
                  <a:lnTo>
                    <a:pt x="1137" y="3742"/>
                  </a:lnTo>
                  <a:lnTo>
                    <a:pt x="1321" y="3118"/>
                  </a:lnTo>
                  <a:lnTo>
                    <a:pt x="1357" y="3008"/>
                  </a:lnTo>
                  <a:close/>
                  <a:moveTo>
                    <a:pt x="3815" y="550"/>
                  </a:moveTo>
                  <a:lnTo>
                    <a:pt x="4072" y="1174"/>
                  </a:lnTo>
                  <a:lnTo>
                    <a:pt x="4329" y="1798"/>
                  </a:lnTo>
                  <a:lnTo>
                    <a:pt x="4695" y="2531"/>
                  </a:lnTo>
                  <a:lnTo>
                    <a:pt x="5099" y="3265"/>
                  </a:lnTo>
                  <a:lnTo>
                    <a:pt x="4989" y="3852"/>
                  </a:lnTo>
                  <a:lnTo>
                    <a:pt x="4732" y="3191"/>
                  </a:lnTo>
                  <a:lnTo>
                    <a:pt x="4475" y="2531"/>
                  </a:lnTo>
                  <a:lnTo>
                    <a:pt x="4255" y="1981"/>
                  </a:lnTo>
                  <a:lnTo>
                    <a:pt x="4035" y="1467"/>
                  </a:lnTo>
                  <a:lnTo>
                    <a:pt x="3742" y="880"/>
                  </a:lnTo>
                  <a:lnTo>
                    <a:pt x="3558" y="587"/>
                  </a:lnTo>
                  <a:lnTo>
                    <a:pt x="3815" y="550"/>
                  </a:lnTo>
                  <a:close/>
                  <a:moveTo>
                    <a:pt x="1761" y="1724"/>
                  </a:moveTo>
                  <a:lnTo>
                    <a:pt x="1724" y="1798"/>
                  </a:lnTo>
                  <a:lnTo>
                    <a:pt x="1761" y="1944"/>
                  </a:lnTo>
                  <a:lnTo>
                    <a:pt x="1834" y="2018"/>
                  </a:lnTo>
                  <a:lnTo>
                    <a:pt x="1944" y="2054"/>
                  </a:lnTo>
                  <a:lnTo>
                    <a:pt x="2054" y="2054"/>
                  </a:lnTo>
                  <a:lnTo>
                    <a:pt x="2274" y="2531"/>
                  </a:lnTo>
                  <a:lnTo>
                    <a:pt x="2458" y="2971"/>
                  </a:lnTo>
                  <a:lnTo>
                    <a:pt x="3008" y="4182"/>
                  </a:lnTo>
                  <a:lnTo>
                    <a:pt x="3081" y="4329"/>
                  </a:lnTo>
                  <a:lnTo>
                    <a:pt x="2825" y="4255"/>
                  </a:lnTo>
                  <a:lnTo>
                    <a:pt x="2458" y="4072"/>
                  </a:lnTo>
                  <a:lnTo>
                    <a:pt x="2164" y="3742"/>
                  </a:lnTo>
                  <a:lnTo>
                    <a:pt x="1944" y="3375"/>
                  </a:lnTo>
                  <a:lnTo>
                    <a:pt x="1724" y="2935"/>
                  </a:lnTo>
                  <a:lnTo>
                    <a:pt x="1651" y="2715"/>
                  </a:lnTo>
                  <a:lnTo>
                    <a:pt x="1504" y="2494"/>
                  </a:lnTo>
                  <a:lnTo>
                    <a:pt x="1724" y="1761"/>
                  </a:lnTo>
                  <a:lnTo>
                    <a:pt x="1761" y="1724"/>
                  </a:lnTo>
                  <a:close/>
                  <a:moveTo>
                    <a:pt x="2604" y="1174"/>
                  </a:moveTo>
                  <a:lnTo>
                    <a:pt x="2715" y="1614"/>
                  </a:lnTo>
                  <a:lnTo>
                    <a:pt x="2861" y="2054"/>
                  </a:lnTo>
                  <a:lnTo>
                    <a:pt x="3228" y="2898"/>
                  </a:lnTo>
                  <a:lnTo>
                    <a:pt x="3998" y="4695"/>
                  </a:lnTo>
                  <a:lnTo>
                    <a:pt x="3632" y="4549"/>
                  </a:lnTo>
                  <a:lnTo>
                    <a:pt x="3522" y="4365"/>
                  </a:lnTo>
                  <a:lnTo>
                    <a:pt x="3301" y="3888"/>
                  </a:lnTo>
                  <a:lnTo>
                    <a:pt x="2861" y="2935"/>
                  </a:lnTo>
                  <a:lnTo>
                    <a:pt x="2274" y="1834"/>
                  </a:lnTo>
                  <a:lnTo>
                    <a:pt x="2311" y="1651"/>
                  </a:lnTo>
                  <a:lnTo>
                    <a:pt x="2421" y="1467"/>
                  </a:lnTo>
                  <a:lnTo>
                    <a:pt x="2604" y="1174"/>
                  </a:lnTo>
                  <a:close/>
                  <a:moveTo>
                    <a:pt x="3338" y="660"/>
                  </a:moveTo>
                  <a:lnTo>
                    <a:pt x="3375" y="770"/>
                  </a:lnTo>
                  <a:lnTo>
                    <a:pt x="3668" y="1467"/>
                  </a:lnTo>
                  <a:lnTo>
                    <a:pt x="3962" y="2164"/>
                  </a:lnTo>
                  <a:lnTo>
                    <a:pt x="4182" y="2788"/>
                  </a:lnTo>
                  <a:lnTo>
                    <a:pt x="4402" y="3412"/>
                  </a:lnTo>
                  <a:lnTo>
                    <a:pt x="4769" y="4659"/>
                  </a:lnTo>
                  <a:lnTo>
                    <a:pt x="4732" y="4805"/>
                  </a:lnTo>
                  <a:lnTo>
                    <a:pt x="4659" y="4805"/>
                  </a:lnTo>
                  <a:lnTo>
                    <a:pt x="4549" y="4842"/>
                  </a:lnTo>
                  <a:lnTo>
                    <a:pt x="3668" y="2971"/>
                  </a:lnTo>
                  <a:lnTo>
                    <a:pt x="3191" y="1981"/>
                  </a:lnTo>
                  <a:lnTo>
                    <a:pt x="2971" y="1504"/>
                  </a:lnTo>
                  <a:lnTo>
                    <a:pt x="2788" y="991"/>
                  </a:lnTo>
                  <a:lnTo>
                    <a:pt x="3045" y="807"/>
                  </a:lnTo>
                  <a:lnTo>
                    <a:pt x="3338" y="660"/>
                  </a:lnTo>
                  <a:close/>
                  <a:moveTo>
                    <a:pt x="7703" y="4952"/>
                  </a:moveTo>
                  <a:lnTo>
                    <a:pt x="7960" y="5246"/>
                  </a:lnTo>
                  <a:lnTo>
                    <a:pt x="7960" y="5246"/>
                  </a:lnTo>
                  <a:lnTo>
                    <a:pt x="7887" y="5209"/>
                  </a:lnTo>
                  <a:lnTo>
                    <a:pt x="7593" y="5319"/>
                  </a:lnTo>
                  <a:lnTo>
                    <a:pt x="7300" y="5466"/>
                  </a:lnTo>
                  <a:lnTo>
                    <a:pt x="7190" y="5356"/>
                  </a:lnTo>
                  <a:lnTo>
                    <a:pt x="7080" y="5246"/>
                  </a:lnTo>
                  <a:lnTo>
                    <a:pt x="7373" y="5099"/>
                  </a:lnTo>
                  <a:lnTo>
                    <a:pt x="7703" y="4952"/>
                  </a:lnTo>
                  <a:close/>
                  <a:moveTo>
                    <a:pt x="8070" y="5356"/>
                  </a:moveTo>
                  <a:lnTo>
                    <a:pt x="8180" y="5466"/>
                  </a:lnTo>
                  <a:lnTo>
                    <a:pt x="7923" y="5576"/>
                  </a:lnTo>
                  <a:lnTo>
                    <a:pt x="7923" y="5576"/>
                  </a:lnTo>
                  <a:lnTo>
                    <a:pt x="8033" y="5429"/>
                  </a:lnTo>
                  <a:lnTo>
                    <a:pt x="8070" y="5356"/>
                  </a:lnTo>
                  <a:close/>
                  <a:moveTo>
                    <a:pt x="7556" y="5612"/>
                  </a:moveTo>
                  <a:lnTo>
                    <a:pt x="7483" y="5722"/>
                  </a:lnTo>
                  <a:lnTo>
                    <a:pt x="7483" y="5686"/>
                  </a:lnTo>
                  <a:lnTo>
                    <a:pt x="7556" y="5612"/>
                  </a:lnTo>
                  <a:close/>
                  <a:moveTo>
                    <a:pt x="8327" y="5649"/>
                  </a:moveTo>
                  <a:lnTo>
                    <a:pt x="8327" y="5686"/>
                  </a:lnTo>
                  <a:lnTo>
                    <a:pt x="7850" y="6163"/>
                  </a:lnTo>
                  <a:lnTo>
                    <a:pt x="7740" y="6016"/>
                  </a:lnTo>
                  <a:lnTo>
                    <a:pt x="7997" y="5796"/>
                  </a:lnTo>
                  <a:lnTo>
                    <a:pt x="8327" y="5649"/>
                  </a:lnTo>
                  <a:close/>
                  <a:moveTo>
                    <a:pt x="8437" y="5796"/>
                  </a:moveTo>
                  <a:lnTo>
                    <a:pt x="8584" y="6053"/>
                  </a:lnTo>
                  <a:lnTo>
                    <a:pt x="8143" y="6163"/>
                  </a:lnTo>
                  <a:lnTo>
                    <a:pt x="8437" y="5796"/>
                  </a:lnTo>
                  <a:close/>
                  <a:moveTo>
                    <a:pt x="8437" y="6346"/>
                  </a:moveTo>
                  <a:lnTo>
                    <a:pt x="8180" y="6676"/>
                  </a:lnTo>
                  <a:lnTo>
                    <a:pt x="8107" y="6493"/>
                  </a:lnTo>
                  <a:lnTo>
                    <a:pt x="8437" y="6346"/>
                  </a:lnTo>
                  <a:close/>
                  <a:moveTo>
                    <a:pt x="8767" y="6309"/>
                  </a:moveTo>
                  <a:lnTo>
                    <a:pt x="8840" y="6419"/>
                  </a:lnTo>
                  <a:lnTo>
                    <a:pt x="8547" y="6676"/>
                  </a:lnTo>
                  <a:lnTo>
                    <a:pt x="8767" y="6309"/>
                  </a:lnTo>
                  <a:close/>
                  <a:moveTo>
                    <a:pt x="9024" y="4695"/>
                  </a:moveTo>
                  <a:lnTo>
                    <a:pt x="9244" y="4732"/>
                  </a:lnTo>
                  <a:lnTo>
                    <a:pt x="9464" y="4805"/>
                  </a:lnTo>
                  <a:lnTo>
                    <a:pt x="9647" y="4915"/>
                  </a:lnTo>
                  <a:lnTo>
                    <a:pt x="9831" y="5062"/>
                  </a:lnTo>
                  <a:lnTo>
                    <a:pt x="9904" y="5099"/>
                  </a:lnTo>
                  <a:lnTo>
                    <a:pt x="9941" y="5099"/>
                  </a:lnTo>
                  <a:lnTo>
                    <a:pt x="10051" y="5209"/>
                  </a:lnTo>
                  <a:lnTo>
                    <a:pt x="10161" y="5429"/>
                  </a:lnTo>
                  <a:lnTo>
                    <a:pt x="10198" y="5649"/>
                  </a:lnTo>
                  <a:lnTo>
                    <a:pt x="10234" y="5869"/>
                  </a:lnTo>
                  <a:lnTo>
                    <a:pt x="10198" y="6089"/>
                  </a:lnTo>
                  <a:lnTo>
                    <a:pt x="10161" y="6346"/>
                  </a:lnTo>
                  <a:lnTo>
                    <a:pt x="10088" y="6566"/>
                  </a:lnTo>
                  <a:lnTo>
                    <a:pt x="9941" y="7006"/>
                  </a:lnTo>
                  <a:lnTo>
                    <a:pt x="9904" y="7080"/>
                  </a:lnTo>
                  <a:lnTo>
                    <a:pt x="9647" y="6676"/>
                  </a:lnTo>
                  <a:lnTo>
                    <a:pt x="9024" y="5832"/>
                  </a:lnTo>
                  <a:lnTo>
                    <a:pt x="8620" y="5282"/>
                  </a:lnTo>
                  <a:lnTo>
                    <a:pt x="8400" y="5025"/>
                  </a:lnTo>
                  <a:lnTo>
                    <a:pt x="8143" y="4842"/>
                  </a:lnTo>
                  <a:lnTo>
                    <a:pt x="8584" y="4732"/>
                  </a:lnTo>
                  <a:lnTo>
                    <a:pt x="8804" y="4695"/>
                  </a:lnTo>
                  <a:close/>
                  <a:moveTo>
                    <a:pt x="1064" y="3962"/>
                  </a:moveTo>
                  <a:lnTo>
                    <a:pt x="1357" y="4182"/>
                  </a:lnTo>
                  <a:lnTo>
                    <a:pt x="1651" y="4329"/>
                  </a:lnTo>
                  <a:lnTo>
                    <a:pt x="2348" y="4585"/>
                  </a:lnTo>
                  <a:lnTo>
                    <a:pt x="2458" y="4659"/>
                  </a:lnTo>
                  <a:lnTo>
                    <a:pt x="2494" y="4695"/>
                  </a:lnTo>
                  <a:lnTo>
                    <a:pt x="2568" y="4732"/>
                  </a:lnTo>
                  <a:lnTo>
                    <a:pt x="2641" y="4695"/>
                  </a:lnTo>
                  <a:lnTo>
                    <a:pt x="4329" y="5319"/>
                  </a:lnTo>
                  <a:lnTo>
                    <a:pt x="4329" y="5356"/>
                  </a:lnTo>
                  <a:lnTo>
                    <a:pt x="4292" y="5319"/>
                  </a:lnTo>
                  <a:lnTo>
                    <a:pt x="3888" y="5172"/>
                  </a:lnTo>
                  <a:lnTo>
                    <a:pt x="3705" y="5136"/>
                  </a:lnTo>
                  <a:lnTo>
                    <a:pt x="3485" y="5099"/>
                  </a:lnTo>
                  <a:lnTo>
                    <a:pt x="3448" y="5136"/>
                  </a:lnTo>
                  <a:lnTo>
                    <a:pt x="3411" y="5172"/>
                  </a:lnTo>
                  <a:lnTo>
                    <a:pt x="3448" y="5246"/>
                  </a:lnTo>
                  <a:lnTo>
                    <a:pt x="3595" y="5392"/>
                  </a:lnTo>
                  <a:lnTo>
                    <a:pt x="3852" y="5539"/>
                  </a:lnTo>
                  <a:lnTo>
                    <a:pt x="4108" y="5686"/>
                  </a:lnTo>
                  <a:lnTo>
                    <a:pt x="4402" y="5759"/>
                  </a:lnTo>
                  <a:lnTo>
                    <a:pt x="4365" y="5906"/>
                  </a:lnTo>
                  <a:lnTo>
                    <a:pt x="4035" y="5906"/>
                  </a:lnTo>
                  <a:lnTo>
                    <a:pt x="3742" y="5869"/>
                  </a:lnTo>
                  <a:lnTo>
                    <a:pt x="3411" y="5759"/>
                  </a:lnTo>
                  <a:lnTo>
                    <a:pt x="3228" y="5686"/>
                  </a:lnTo>
                  <a:lnTo>
                    <a:pt x="3191" y="5612"/>
                  </a:lnTo>
                  <a:lnTo>
                    <a:pt x="3155" y="5576"/>
                  </a:lnTo>
                  <a:lnTo>
                    <a:pt x="3118" y="5539"/>
                  </a:lnTo>
                  <a:lnTo>
                    <a:pt x="3081" y="5502"/>
                  </a:lnTo>
                  <a:lnTo>
                    <a:pt x="3045" y="5502"/>
                  </a:lnTo>
                  <a:lnTo>
                    <a:pt x="3008" y="5539"/>
                  </a:lnTo>
                  <a:lnTo>
                    <a:pt x="2971" y="5649"/>
                  </a:lnTo>
                  <a:lnTo>
                    <a:pt x="2971" y="5722"/>
                  </a:lnTo>
                  <a:lnTo>
                    <a:pt x="3008" y="5796"/>
                  </a:lnTo>
                  <a:lnTo>
                    <a:pt x="3045" y="5869"/>
                  </a:lnTo>
                  <a:lnTo>
                    <a:pt x="3191" y="6016"/>
                  </a:lnTo>
                  <a:lnTo>
                    <a:pt x="3338" y="6126"/>
                  </a:lnTo>
                  <a:lnTo>
                    <a:pt x="3522" y="6199"/>
                  </a:lnTo>
                  <a:lnTo>
                    <a:pt x="3742" y="6273"/>
                  </a:lnTo>
                  <a:lnTo>
                    <a:pt x="3962" y="6309"/>
                  </a:lnTo>
                  <a:lnTo>
                    <a:pt x="4182" y="6309"/>
                  </a:lnTo>
                  <a:lnTo>
                    <a:pt x="3962" y="6676"/>
                  </a:lnTo>
                  <a:lnTo>
                    <a:pt x="3742" y="6603"/>
                  </a:lnTo>
                  <a:lnTo>
                    <a:pt x="3228" y="6456"/>
                  </a:lnTo>
                  <a:lnTo>
                    <a:pt x="2971" y="6419"/>
                  </a:lnTo>
                  <a:lnTo>
                    <a:pt x="2715" y="6383"/>
                  </a:lnTo>
                  <a:lnTo>
                    <a:pt x="2641" y="6383"/>
                  </a:lnTo>
                  <a:lnTo>
                    <a:pt x="2641" y="6456"/>
                  </a:lnTo>
                  <a:lnTo>
                    <a:pt x="2641" y="6493"/>
                  </a:lnTo>
                  <a:lnTo>
                    <a:pt x="2678" y="6529"/>
                  </a:lnTo>
                  <a:lnTo>
                    <a:pt x="2861" y="6676"/>
                  </a:lnTo>
                  <a:lnTo>
                    <a:pt x="3081" y="6786"/>
                  </a:lnTo>
                  <a:lnTo>
                    <a:pt x="3522" y="6970"/>
                  </a:lnTo>
                  <a:lnTo>
                    <a:pt x="3742" y="7080"/>
                  </a:lnTo>
                  <a:lnTo>
                    <a:pt x="3632" y="7226"/>
                  </a:lnTo>
                  <a:lnTo>
                    <a:pt x="3522" y="7336"/>
                  </a:lnTo>
                  <a:lnTo>
                    <a:pt x="2935" y="7080"/>
                  </a:lnTo>
                  <a:lnTo>
                    <a:pt x="2311" y="6823"/>
                  </a:lnTo>
                  <a:lnTo>
                    <a:pt x="2238" y="6823"/>
                  </a:lnTo>
                  <a:lnTo>
                    <a:pt x="2201" y="6860"/>
                  </a:lnTo>
                  <a:lnTo>
                    <a:pt x="2201" y="6896"/>
                  </a:lnTo>
                  <a:lnTo>
                    <a:pt x="2201" y="6970"/>
                  </a:lnTo>
                  <a:lnTo>
                    <a:pt x="2458" y="7190"/>
                  </a:lnTo>
                  <a:lnTo>
                    <a:pt x="2678" y="7410"/>
                  </a:lnTo>
                  <a:lnTo>
                    <a:pt x="2971" y="7557"/>
                  </a:lnTo>
                  <a:lnTo>
                    <a:pt x="3265" y="7703"/>
                  </a:lnTo>
                  <a:lnTo>
                    <a:pt x="2971" y="7960"/>
                  </a:lnTo>
                  <a:lnTo>
                    <a:pt x="2641" y="7960"/>
                  </a:lnTo>
                  <a:lnTo>
                    <a:pt x="2311" y="7887"/>
                  </a:lnTo>
                  <a:lnTo>
                    <a:pt x="1981" y="7777"/>
                  </a:lnTo>
                  <a:lnTo>
                    <a:pt x="1871" y="7777"/>
                  </a:lnTo>
                  <a:lnTo>
                    <a:pt x="1834" y="7813"/>
                  </a:lnTo>
                  <a:lnTo>
                    <a:pt x="1797" y="7850"/>
                  </a:lnTo>
                  <a:lnTo>
                    <a:pt x="1797" y="7923"/>
                  </a:lnTo>
                  <a:lnTo>
                    <a:pt x="1834" y="8070"/>
                  </a:lnTo>
                  <a:lnTo>
                    <a:pt x="1944" y="8143"/>
                  </a:lnTo>
                  <a:lnTo>
                    <a:pt x="2091" y="8217"/>
                  </a:lnTo>
                  <a:lnTo>
                    <a:pt x="2238" y="8290"/>
                  </a:lnTo>
                  <a:lnTo>
                    <a:pt x="2348" y="8327"/>
                  </a:lnTo>
                  <a:lnTo>
                    <a:pt x="2164" y="8364"/>
                  </a:lnTo>
                  <a:lnTo>
                    <a:pt x="1944" y="8364"/>
                  </a:lnTo>
                  <a:lnTo>
                    <a:pt x="1761" y="8327"/>
                  </a:lnTo>
                  <a:lnTo>
                    <a:pt x="1541" y="8253"/>
                  </a:lnTo>
                  <a:lnTo>
                    <a:pt x="1247" y="8070"/>
                  </a:lnTo>
                  <a:lnTo>
                    <a:pt x="1027" y="7850"/>
                  </a:lnTo>
                  <a:lnTo>
                    <a:pt x="844" y="7593"/>
                  </a:lnTo>
                  <a:lnTo>
                    <a:pt x="697" y="7300"/>
                  </a:lnTo>
                  <a:lnTo>
                    <a:pt x="624" y="6970"/>
                  </a:lnTo>
                  <a:lnTo>
                    <a:pt x="550" y="6676"/>
                  </a:lnTo>
                  <a:lnTo>
                    <a:pt x="550" y="6346"/>
                  </a:lnTo>
                  <a:lnTo>
                    <a:pt x="550" y="6016"/>
                  </a:lnTo>
                  <a:lnTo>
                    <a:pt x="624" y="5502"/>
                  </a:lnTo>
                  <a:lnTo>
                    <a:pt x="734" y="4989"/>
                  </a:lnTo>
                  <a:lnTo>
                    <a:pt x="1064" y="3962"/>
                  </a:lnTo>
                  <a:close/>
                  <a:moveTo>
                    <a:pt x="6786" y="5429"/>
                  </a:moveTo>
                  <a:lnTo>
                    <a:pt x="6860" y="5649"/>
                  </a:lnTo>
                  <a:lnTo>
                    <a:pt x="6970" y="5832"/>
                  </a:lnTo>
                  <a:lnTo>
                    <a:pt x="7006" y="5906"/>
                  </a:lnTo>
                  <a:lnTo>
                    <a:pt x="7043" y="5979"/>
                  </a:lnTo>
                  <a:lnTo>
                    <a:pt x="7116" y="6016"/>
                  </a:lnTo>
                  <a:lnTo>
                    <a:pt x="7813" y="7006"/>
                  </a:lnTo>
                  <a:lnTo>
                    <a:pt x="8143" y="7520"/>
                  </a:lnTo>
                  <a:lnTo>
                    <a:pt x="8143" y="7667"/>
                  </a:lnTo>
                  <a:lnTo>
                    <a:pt x="8143" y="7740"/>
                  </a:lnTo>
                  <a:lnTo>
                    <a:pt x="8217" y="7813"/>
                  </a:lnTo>
                  <a:lnTo>
                    <a:pt x="8290" y="7850"/>
                  </a:lnTo>
                  <a:lnTo>
                    <a:pt x="8363" y="7850"/>
                  </a:lnTo>
                  <a:lnTo>
                    <a:pt x="8400" y="7813"/>
                  </a:lnTo>
                  <a:lnTo>
                    <a:pt x="8510" y="7887"/>
                  </a:lnTo>
                  <a:lnTo>
                    <a:pt x="8584" y="7923"/>
                  </a:lnTo>
                  <a:lnTo>
                    <a:pt x="8694" y="7960"/>
                  </a:lnTo>
                  <a:lnTo>
                    <a:pt x="8767" y="7923"/>
                  </a:lnTo>
                  <a:lnTo>
                    <a:pt x="8877" y="7997"/>
                  </a:lnTo>
                  <a:lnTo>
                    <a:pt x="8987" y="7997"/>
                  </a:lnTo>
                  <a:lnTo>
                    <a:pt x="9060" y="8033"/>
                  </a:lnTo>
                  <a:lnTo>
                    <a:pt x="9134" y="7997"/>
                  </a:lnTo>
                  <a:lnTo>
                    <a:pt x="9207" y="7923"/>
                  </a:lnTo>
                  <a:lnTo>
                    <a:pt x="9207" y="7813"/>
                  </a:lnTo>
                  <a:lnTo>
                    <a:pt x="9207" y="7740"/>
                  </a:lnTo>
                  <a:lnTo>
                    <a:pt x="9134" y="7667"/>
                  </a:lnTo>
                  <a:lnTo>
                    <a:pt x="9170" y="7557"/>
                  </a:lnTo>
                  <a:lnTo>
                    <a:pt x="9207" y="7483"/>
                  </a:lnTo>
                  <a:lnTo>
                    <a:pt x="9244" y="7410"/>
                  </a:lnTo>
                  <a:lnTo>
                    <a:pt x="9244" y="7373"/>
                  </a:lnTo>
                  <a:lnTo>
                    <a:pt x="9207" y="7300"/>
                  </a:lnTo>
                  <a:lnTo>
                    <a:pt x="9170" y="7263"/>
                  </a:lnTo>
                  <a:lnTo>
                    <a:pt x="9134" y="7226"/>
                  </a:lnTo>
                  <a:lnTo>
                    <a:pt x="8987" y="7226"/>
                  </a:lnTo>
                  <a:lnTo>
                    <a:pt x="8694" y="7336"/>
                  </a:lnTo>
                  <a:lnTo>
                    <a:pt x="8694" y="7300"/>
                  </a:lnTo>
                  <a:lnTo>
                    <a:pt x="8877" y="7153"/>
                  </a:lnTo>
                  <a:lnTo>
                    <a:pt x="9060" y="6970"/>
                  </a:lnTo>
                  <a:lnTo>
                    <a:pt x="9134" y="6860"/>
                  </a:lnTo>
                  <a:lnTo>
                    <a:pt x="9244" y="7043"/>
                  </a:lnTo>
                  <a:lnTo>
                    <a:pt x="9501" y="7446"/>
                  </a:lnTo>
                  <a:lnTo>
                    <a:pt x="9537" y="7593"/>
                  </a:lnTo>
                  <a:lnTo>
                    <a:pt x="9317" y="7887"/>
                  </a:lnTo>
                  <a:lnTo>
                    <a:pt x="9024" y="8143"/>
                  </a:lnTo>
                  <a:lnTo>
                    <a:pt x="8730" y="8364"/>
                  </a:lnTo>
                  <a:lnTo>
                    <a:pt x="8400" y="8547"/>
                  </a:lnTo>
                  <a:lnTo>
                    <a:pt x="8070" y="8657"/>
                  </a:lnTo>
                  <a:lnTo>
                    <a:pt x="7703" y="8694"/>
                  </a:lnTo>
                  <a:lnTo>
                    <a:pt x="7520" y="8694"/>
                  </a:lnTo>
                  <a:lnTo>
                    <a:pt x="7373" y="8657"/>
                  </a:lnTo>
                  <a:lnTo>
                    <a:pt x="7190" y="8620"/>
                  </a:lnTo>
                  <a:lnTo>
                    <a:pt x="7006" y="8547"/>
                  </a:lnTo>
                  <a:lnTo>
                    <a:pt x="6823" y="8437"/>
                  </a:lnTo>
                  <a:lnTo>
                    <a:pt x="6676" y="8290"/>
                  </a:lnTo>
                  <a:lnTo>
                    <a:pt x="6419" y="7997"/>
                  </a:lnTo>
                  <a:lnTo>
                    <a:pt x="6199" y="7667"/>
                  </a:lnTo>
                  <a:lnTo>
                    <a:pt x="6053" y="7300"/>
                  </a:lnTo>
                  <a:lnTo>
                    <a:pt x="6016" y="6896"/>
                  </a:lnTo>
                  <a:lnTo>
                    <a:pt x="6016" y="6676"/>
                  </a:lnTo>
                  <a:lnTo>
                    <a:pt x="6053" y="6493"/>
                  </a:lnTo>
                  <a:lnTo>
                    <a:pt x="6089" y="6309"/>
                  </a:lnTo>
                  <a:lnTo>
                    <a:pt x="6163" y="6126"/>
                  </a:lnTo>
                  <a:lnTo>
                    <a:pt x="6273" y="5943"/>
                  </a:lnTo>
                  <a:lnTo>
                    <a:pt x="6383" y="5759"/>
                  </a:lnTo>
                  <a:lnTo>
                    <a:pt x="6566" y="5576"/>
                  </a:lnTo>
                  <a:lnTo>
                    <a:pt x="6786" y="5429"/>
                  </a:lnTo>
                  <a:close/>
                  <a:moveTo>
                    <a:pt x="3852" y="0"/>
                  </a:moveTo>
                  <a:lnTo>
                    <a:pt x="3522" y="37"/>
                  </a:lnTo>
                  <a:lnTo>
                    <a:pt x="3191" y="110"/>
                  </a:lnTo>
                  <a:lnTo>
                    <a:pt x="2898" y="257"/>
                  </a:lnTo>
                  <a:lnTo>
                    <a:pt x="2604" y="440"/>
                  </a:lnTo>
                  <a:lnTo>
                    <a:pt x="2348" y="660"/>
                  </a:lnTo>
                  <a:lnTo>
                    <a:pt x="2091" y="660"/>
                  </a:lnTo>
                  <a:lnTo>
                    <a:pt x="1871" y="734"/>
                  </a:lnTo>
                  <a:lnTo>
                    <a:pt x="1687" y="880"/>
                  </a:lnTo>
                  <a:lnTo>
                    <a:pt x="1541" y="1064"/>
                  </a:lnTo>
                  <a:lnTo>
                    <a:pt x="1394" y="1284"/>
                  </a:lnTo>
                  <a:lnTo>
                    <a:pt x="1321" y="1504"/>
                  </a:lnTo>
                  <a:lnTo>
                    <a:pt x="1137" y="1944"/>
                  </a:lnTo>
                  <a:lnTo>
                    <a:pt x="660" y="3522"/>
                  </a:lnTo>
                  <a:lnTo>
                    <a:pt x="404" y="4292"/>
                  </a:lnTo>
                  <a:lnTo>
                    <a:pt x="183" y="5062"/>
                  </a:lnTo>
                  <a:lnTo>
                    <a:pt x="37" y="5759"/>
                  </a:lnTo>
                  <a:lnTo>
                    <a:pt x="0" y="6126"/>
                  </a:lnTo>
                  <a:lnTo>
                    <a:pt x="0" y="6456"/>
                  </a:lnTo>
                  <a:lnTo>
                    <a:pt x="0" y="6786"/>
                  </a:lnTo>
                  <a:lnTo>
                    <a:pt x="73" y="7153"/>
                  </a:lnTo>
                  <a:lnTo>
                    <a:pt x="183" y="7483"/>
                  </a:lnTo>
                  <a:lnTo>
                    <a:pt x="330" y="7813"/>
                  </a:lnTo>
                  <a:lnTo>
                    <a:pt x="477" y="8033"/>
                  </a:lnTo>
                  <a:lnTo>
                    <a:pt x="660" y="8253"/>
                  </a:lnTo>
                  <a:lnTo>
                    <a:pt x="880" y="8474"/>
                  </a:lnTo>
                  <a:lnTo>
                    <a:pt x="1101" y="8657"/>
                  </a:lnTo>
                  <a:lnTo>
                    <a:pt x="1357" y="8767"/>
                  </a:lnTo>
                  <a:lnTo>
                    <a:pt x="1651" y="8877"/>
                  </a:lnTo>
                  <a:lnTo>
                    <a:pt x="1908" y="8914"/>
                  </a:lnTo>
                  <a:lnTo>
                    <a:pt x="2201" y="8950"/>
                  </a:lnTo>
                  <a:lnTo>
                    <a:pt x="2458" y="8914"/>
                  </a:lnTo>
                  <a:lnTo>
                    <a:pt x="2678" y="8840"/>
                  </a:lnTo>
                  <a:lnTo>
                    <a:pt x="2898" y="8730"/>
                  </a:lnTo>
                  <a:lnTo>
                    <a:pt x="3081" y="8620"/>
                  </a:lnTo>
                  <a:lnTo>
                    <a:pt x="3448" y="8290"/>
                  </a:lnTo>
                  <a:lnTo>
                    <a:pt x="3778" y="7923"/>
                  </a:lnTo>
                  <a:lnTo>
                    <a:pt x="3815" y="7960"/>
                  </a:lnTo>
                  <a:lnTo>
                    <a:pt x="3925" y="7960"/>
                  </a:lnTo>
                  <a:lnTo>
                    <a:pt x="4035" y="7887"/>
                  </a:lnTo>
                  <a:lnTo>
                    <a:pt x="4108" y="7813"/>
                  </a:lnTo>
                  <a:lnTo>
                    <a:pt x="4108" y="7740"/>
                  </a:lnTo>
                  <a:lnTo>
                    <a:pt x="4072" y="7593"/>
                  </a:lnTo>
                  <a:lnTo>
                    <a:pt x="4182" y="7446"/>
                  </a:lnTo>
                  <a:lnTo>
                    <a:pt x="4512" y="6896"/>
                  </a:lnTo>
                  <a:lnTo>
                    <a:pt x="4769" y="6309"/>
                  </a:lnTo>
                  <a:lnTo>
                    <a:pt x="5025" y="5722"/>
                  </a:lnTo>
                  <a:lnTo>
                    <a:pt x="5209" y="5099"/>
                  </a:lnTo>
                  <a:lnTo>
                    <a:pt x="5246" y="5062"/>
                  </a:lnTo>
                  <a:lnTo>
                    <a:pt x="5282" y="4989"/>
                  </a:lnTo>
                  <a:lnTo>
                    <a:pt x="5282" y="4915"/>
                  </a:lnTo>
                  <a:lnTo>
                    <a:pt x="5466" y="4292"/>
                  </a:lnTo>
                  <a:lnTo>
                    <a:pt x="5612" y="3632"/>
                  </a:lnTo>
                  <a:lnTo>
                    <a:pt x="5722" y="2971"/>
                  </a:lnTo>
                  <a:lnTo>
                    <a:pt x="5796" y="2311"/>
                  </a:lnTo>
                  <a:lnTo>
                    <a:pt x="5832" y="1981"/>
                  </a:lnTo>
                  <a:lnTo>
                    <a:pt x="5796" y="1651"/>
                  </a:lnTo>
                  <a:lnTo>
                    <a:pt x="5759" y="1357"/>
                  </a:lnTo>
                  <a:lnTo>
                    <a:pt x="5649" y="1064"/>
                  </a:lnTo>
                  <a:lnTo>
                    <a:pt x="5539" y="807"/>
                  </a:lnTo>
                  <a:lnTo>
                    <a:pt x="5356" y="587"/>
                  </a:lnTo>
                  <a:lnTo>
                    <a:pt x="5099" y="367"/>
                  </a:lnTo>
                  <a:lnTo>
                    <a:pt x="4842" y="184"/>
                  </a:lnTo>
                  <a:lnTo>
                    <a:pt x="4512" y="73"/>
                  </a:lnTo>
                  <a:lnTo>
                    <a:pt x="4182" y="0"/>
                  </a:lnTo>
                  <a:close/>
                  <a:moveTo>
                    <a:pt x="8730" y="3962"/>
                  </a:moveTo>
                  <a:lnTo>
                    <a:pt x="8584" y="4072"/>
                  </a:lnTo>
                  <a:lnTo>
                    <a:pt x="8437" y="4182"/>
                  </a:lnTo>
                  <a:lnTo>
                    <a:pt x="8327" y="4329"/>
                  </a:lnTo>
                  <a:lnTo>
                    <a:pt x="7887" y="4439"/>
                  </a:lnTo>
                  <a:lnTo>
                    <a:pt x="7336" y="4585"/>
                  </a:lnTo>
                  <a:lnTo>
                    <a:pt x="6786" y="4842"/>
                  </a:lnTo>
                  <a:lnTo>
                    <a:pt x="6566" y="4989"/>
                  </a:lnTo>
                  <a:lnTo>
                    <a:pt x="6309" y="5172"/>
                  </a:lnTo>
                  <a:lnTo>
                    <a:pt x="6089" y="5356"/>
                  </a:lnTo>
                  <a:lnTo>
                    <a:pt x="5906" y="5576"/>
                  </a:lnTo>
                  <a:lnTo>
                    <a:pt x="5759" y="5796"/>
                  </a:lnTo>
                  <a:lnTo>
                    <a:pt x="5612" y="6053"/>
                  </a:lnTo>
                  <a:lnTo>
                    <a:pt x="5539" y="6309"/>
                  </a:lnTo>
                  <a:lnTo>
                    <a:pt x="5502" y="6603"/>
                  </a:lnTo>
                  <a:lnTo>
                    <a:pt x="5466" y="6860"/>
                  </a:lnTo>
                  <a:lnTo>
                    <a:pt x="5502" y="7116"/>
                  </a:lnTo>
                  <a:lnTo>
                    <a:pt x="5539" y="7373"/>
                  </a:lnTo>
                  <a:lnTo>
                    <a:pt x="5612" y="7630"/>
                  </a:lnTo>
                  <a:lnTo>
                    <a:pt x="5722" y="7887"/>
                  </a:lnTo>
                  <a:lnTo>
                    <a:pt x="5869" y="8107"/>
                  </a:lnTo>
                  <a:lnTo>
                    <a:pt x="6016" y="8327"/>
                  </a:lnTo>
                  <a:lnTo>
                    <a:pt x="6199" y="8547"/>
                  </a:lnTo>
                  <a:lnTo>
                    <a:pt x="6419" y="8730"/>
                  </a:lnTo>
                  <a:lnTo>
                    <a:pt x="6639" y="8914"/>
                  </a:lnTo>
                  <a:lnTo>
                    <a:pt x="6860" y="9060"/>
                  </a:lnTo>
                  <a:lnTo>
                    <a:pt x="7116" y="9170"/>
                  </a:lnTo>
                  <a:lnTo>
                    <a:pt x="7410" y="9244"/>
                  </a:lnTo>
                  <a:lnTo>
                    <a:pt x="7703" y="9281"/>
                  </a:lnTo>
                  <a:lnTo>
                    <a:pt x="8033" y="9244"/>
                  </a:lnTo>
                  <a:lnTo>
                    <a:pt x="8327" y="9170"/>
                  </a:lnTo>
                  <a:lnTo>
                    <a:pt x="8620" y="9024"/>
                  </a:lnTo>
                  <a:lnTo>
                    <a:pt x="8877" y="8877"/>
                  </a:lnTo>
                  <a:lnTo>
                    <a:pt x="9391" y="8547"/>
                  </a:lnTo>
                  <a:lnTo>
                    <a:pt x="9611" y="8364"/>
                  </a:lnTo>
                  <a:lnTo>
                    <a:pt x="9794" y="8143"/>
                  </a:lnTo>
                  <a:lnTo>
                    <a:pt x="9977" y="7923"/>
                  </a:lnTo>
                  <a:lnTo>
                    <a:pt x="10161" y="7703"/>
                  </a:lnTo>
                  <a:lnTo>
                    <a:pt x="10418" y="7190"/>
                  </a:lnTo>
                  <a:lnTo>
                    <a:pt x="10638" y="6676"/>
                  </a:lnTo>
                  <a:lnTo>
                    <a:pt x="10711" y="6346"/>
                  </a:lnTo>
                  <a:lnTo>
                    <a:pt x="10748" y="6053"/>
                  </a:lnTo>
                  <a:lnTo>
                    <a:pt x="10748" y="5722"/>
                  </a:lnTo>
                  <a:lnTo>
                    <a:pt x="10711" y="5466"/>
                  </a:lnTo>
                  <a:lnTo>
                    <a:pt x="10601" y="5172"/>
                  </a:lnTo>
                  <a:lnTo>
                    <a:pt x="10454" y="4915"/>
                  </a:lnTo>
                  <a:lnTo>
                    <a:pt x="10271" y="4659"/>
                  </a:lnTo>
                  <a:lnTo>
                    <a:pt x="10051" y="4439"/>
                  </a:lnTo>
                  <a:lnTo>
                    <a:pt x="9794" y="4255"/>
                  </a:lnTo>
                  <a:lnTo>
                    <a:pt x="9537" y="4108"/>
                  </a:lnTo>
                  <a:lnTo>
                    <a:pt x="9244" y="3998"/>
                  </a:lnTo>
                  <a:lnTo>
                    <a:pt x="8950" y="3962"/>
                  </a:lnTo>
                  <a:close/>
                </a:path>
              </a:pathLst>
            </a:custGeom>
            <a:solidFill>
              <a:srgbClr val="18AA45"/>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89" name="Shape 318">
              <a:extLst>
                <a:ext uri="{FF2B5EF4-FFF2-40B4-BE49-F238E27FC236}">
                  <a16:creationId xmlns:a16="http://schemas.microsoft.com/office/drawing/2014/main" id="{4B668B85-266D-4750-944E-F63DEDA07DC4}"/>
                </a:ext>
              </a:extLst>
            </p:cNvPr>
            <p:cNvSpPr/>
            <p:nvPr/>
          </p:nvSpPr>
          <p:spPr>
            <a:xfrm>
              <a:off x="6385050" y="4208725"/>
              <a:ext cx="422775" cy="298975"/>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0" name="Shape 319">
              <a:extLst>
                <a:ext uri="{FF2B5EF4-FFF2-40B4-BE49-F238E27FC236}">
                  <a16:creationId xmlns:a16="http://schemas.microsoft.com/office/drawing/2014/main" id="{E6330542-8A2A-487B-93DC-BB4BB13EF2B4}"/>
                </a:ext>
              </a:extLst>
            </p:cNvPr>
            <p:cNvSpPr/>
            <p:nvPr/>
          </p:nvSpPr>
          <p:spPr>
            <a:xfrm>
              <a:off x="7121425" y="2437925"/>
              <a:ext cx="246700" cy="315500"/>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1" name="Shape 320">
              <a:extLst>
                <a:ext uri="{FF2B5EF4-FFF2-40B4-BE49-F238E27FC236}">
                  <a16:creationId xmlns:a16="http://schemas.microsoft.com/office/drawing/2014/main" id="{70798BC5-22FA-4A4F-AD24-8FE0B2D490E0}"/>
                </a:ext>
              </a:extLst>
            </p:cNvPr>
            <p:cNvSpPr/>
            <p:nvPr/>
          </p:nvSpPr>
          <p:spPr>
            <a:xfrm>
              <a:off x="6062250" y="3853825"/>
              <a:ext cx="332900" cy="376025"/>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2" name="Shape 321">
              <a:extLst>
                <a:ext uri="{FF2B5EF4-FFF2-40B4-BE49-F238E27FC236}">
                  <a16:creationId xmlns:a16="http://schemas.microsoft.com/office/drawing/2014/main" id="{ED7BB5D2-5FBD-4DD5-8EE6-0439DB89D491}"/>
                </a:ext>
              </a:extLst>
            </p:cNvPr>
            <p:cNvSpPr/>
            <p:nvPr/>
          </p:nvSpPr>
          <p:spPr>
            <a:xfrm>
              <a:off x="6023725" y="3167900"/>
              <a:ext cx="340250" cy="227450"/>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sp>
          <p:nvSpPr>
            <p:cNvPr id="93" name="Shape 322">
              <a:extLst>
                <a:ext uri="{FF2B5EF4-FFF2-40B4-BE49-F238E27FC236}">
                  <a16:creationId xmlns:a16="http://schemas.microsoft.com/office/drawing/2014/main" id="{689C4625-1C6D-4313-B0D0-9AC78B60B00E}"/>
                </a:ext>
              </a:extLst>
            </p:cNvPr>
            <p:cNvSpPr/>
            <p:nvPr/>
          </p:nvSpPr>
          <p:spPr>
            <a:xfrm>
              <a:off x="7109500" y="3449425"/>
              <a:ext cx="154100" cy="165100"/>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solidFill>
                  <a:srgbClr val="A4C2F4"/>
                </a:solidFill>
              </a:endParaRPr>
            </a:p>
          </p:txBody>
        </p:sp>
      </p:grpSp>
      <p:pic>
        <p:nvPicPr>
          <p:cNvPr id="94" name="Picture 93">
            <a:extLst>
              <a:ext uri="{FF2B5EF4-FFF2-40B4-BE49-F238E27FC236}">
                <a16:creationId xmlns:a16="http://schemas.microsoft.com/office/drawing/2014/main" id="{7A4FB63F-67BB-4EAA-8C16-B299AA83BF9A}"/>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18283180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reserve="1" userDrawn="1">
  <p:cSld name="1_Blank">
    <p:spTree>
      <p:nvGrpSpPr>
        <p:cNvPr id="1" name="Shape 476"/>
        <p:cNvGrpSpPr/>
        <p:nvPr/>
      </p:nvGrpSpPr>
      <p:grpSpPr>
        <a:xfrm>
          <a:off x="0" y="0"/>
          <a:ext cx="0" cy="0"/>
          <a:chOff x="0" y="0"/>
          <a:chExt cx="0" cy="0"/>
        </a:xfrm>
      </p:grpSpPr>
      <p:sp>
        <p:nvSpPr>
          <p:cNvPr id="45" name="Shape 248">
            <a:extLst>
              <a:ext uri="{FF2B5EF4-FFF2-40B4-BE49-F238E27FC236}">
                <a16:creationId xmlns:a16="http://schemas.microsoft.com/office/drawing/2014/main" id="{5C0AA65E-F6F7-4173-9CAD-E4E3D6595BF7}"/>
              </a:ext>
            </a:extLst>
          </p:cNvPr>
          <p:cNvSpPr/>
          <p:nvPr userDrawn="1"/>
        </p:nvSpPr>
        <p:spPr>
          <a:xfrm>
            <a:off x="7302880" y="-294362"/>
            <a:ext cx="450550" cy="558734"/>
          </a:xfrm>
          <a:custGeom>
            <a:avLst/>
            <a:gdLst/>
            <a:ahLst/>
            <a:cxnLst/>
            <a:rect l="0" t="0" r="0" b="0"/>
            <a:pathLst>
              <a:path w="15884" h="19698" extrusionOk="0">
                <a:moveTo>
                  <a:pt x="9355" y="4108"/>
                </a:moveTo>
                <a:lnTo>
                  <a:pt x="9465" y="4145"/>
                </a:lnTo>
                <a:lnTo>
                  <a:pt x="9538" y="4182"/>
                </a:lnTo>
                <a:lnTo>
                  <a:pt x="9648" y="4328"/>
                </a:lnTo>
                <a:lnTo>
                  <a:pt x="9721" y="4549"/>
                </a:lnTo>
                <a:lnTo>
                  <a:pt x="9721" y="4769"/>
                </a:lnTo>
                <a:lnTo>
                  <a:pt x="9721" y="4842"/>
                </a:lnTo>
                <a:lnTo>
                  <a:pt x="9685" y="4879"/>
                </a:lnTo>
                <a:lnTo>
                  <a:pt x="9575" y="4952"/>
                </a:lnTo>
                <a:lnTo>
                  <a:pt x="9391" y="4952"/>
                </a:lnTo>
                <a:lnTo>
                  <a:pt x="9355" y="4915"/>
                </a:lnTo>
                <a:lnTo>
                  <a:pt x="9281" y="4842"/>
                </a:lnTo>
                <a:lnTo>
                  <a:pt x="9208" y="4695"/>
                </a:lnTo>
                <a:lnTo>
                  <a:pt x="9171" y="4549"/>
                </a:lnTo>
                <a:lnTo>
                  <a:pt x="9171" y="4438"/>
                </a:lnTo>
                <a:lnTo>
                  <a:pt x="9171" y="4328"/>
                </a:lnTo>
                <a:lnTo>
                  <a:pt x="9245" y="4108"/>
                </a:lnTo>
                <a:close/>
                <a:moveTo>
                  <a:pt x="9355" y="3705"/>
                </a:moveTo>
                <a:lnTo>
                  <a:pt x="9245" y="3742"/>
                </a:lnTo>
                <a:lnTo>
                  <a:pt x="9135" y="3778"/>
                </a:lnTo>
                <a:lnTo>
                  <a:pt x="9025" y="3852"/>
                </a:lnTo>
                <a:lnTo>
                  <a:pt x="8988" y="3925"/>
                </a:lnTo>
                <a:lnTo>
                  <a:pt x="8914" y="3998"/>
                </a:lnTo>
                <a:lnTo>
                  <a:pt x="8841" y="4218"/>
                </a:lnTo>
                <a:lnTo>
                  <a:pt x="8804" y="4475"/>
                </a:lnTo>
                <a:lnTo>
                  <a:pt x="8804" y="4659"/>
                </a:lnTo>
                <a:lnTo>
                  <a:pt x="8841" y="4805"/>
                </a:lnTo>
                <a:lnTo>
                  <a:pt x="8878" y="4952"/>
                </a:lnTo>
                <a:lnTo>
                  <a:pt x="8988" y="5099"/>
                </a:lnTo>
                <a:lnTo>
                  <a:pt x="9098" y="5209"/>
                </a:lnTo>
                <a:lnTo>
                  <a:pt x="9245" y="5282"/>
                </a:lnTo>
                <a:lnTo>
                  <a:pt x="9391" y="5355"/>
                </a:lnTo>
                <a:lnTo>
                  <a:pt x="9538" y="5355"/>
                </a:lnTo>
                <a:lnTo>
                  <a:pt x="9721" y="5319"/>
                </a:lnTo>
                <a:lnTo>
                  <a:pt x="9868" y="5245"/>
                </a:lnTo>
                <a:lnTo>
                  <a:pt x="10015" y="5135"/>
                </a:lnTo>
                <a:lnTo>
                  <a:pt x="10088" y="4989"/>
                </a:lnTo>
                <a:lnTo>
                  <a:pt x="10125" y="4805"/>
                </a:lnTo>
                <a:lnTo>
                  <a:pt x="10125" y="4659"/>
                </a:lnTo>
                <a:lnTo>
                  <a:pt x="10088" y="4475"/>
                </a:lnTo>
                <a:lnTo>
                  <a:pt x="10052" y="4292"/>
                </a:lnTo>
                <a:lnTo>
                  <a:pt x="9978" y="4145"/>
                </a:lnTo>
                <a:lnTo>
                  <a:pt x="9905" y="3998"/>
                </a:lnTo>
                <a:lnTo>
                  <a:pt x="9795" y="3888"/>
                </a:lnTo>
                <a:lnTo>
                  <a:pt x="9648" y="3778"/>
                </a:lnTo>
                <a:lnTo>
                  <a:pt x="9501" y="3742"/>
                </a:lnTo>
                <a:lnTo>
                  <a:pt x="9355" y="3705"/>
                </a:lnTo>
                <a:close/>
                <a:moveTo>
                  <a:pt x="11262" y="6676"/>
                </a:moveTo>
                <a:lnTo>
                  <a:pt x="11262" y="6786"/>
                </a:lnTo>
                <a:lnTo>
                  <a:pt x="11225" y="6859"/>
                </a:lnTo>
                <a:lnTo>
                  <a:pt x="11152" y="6933"/>
                </a:lnTo>
                <a:lnTo>
                  <a:pt x="11042" y="7006"/>
                </a:lnTo>
                <a:lnTo>
                  <a:pt x="10785" y="7116"/>
                </a:lnTo>
                <a:lnTo>
                  <a:pt x="10602" y="7190"/>
                </a:lnTo>
                <a:lnTo>
                  <a:pt x="9795" y="7556"/>
                </a:lnTo>
                <a:lnTo>
                  <a:pt x="9721" y="7263"/>
                </a:lnTo>
                <a:lnTo>
                  <a:pt x="10639" y="6823"/>
                </a:lnTo>
                <a:lnTo>
                  <a:pt x="11079" y="6676"/>
                </a:lnTo>
                <a:close/>
                <a:moveTo>
                  <a:pt x="11115" y="6273"/>
                </a:moveTo>
                <a:lnTo>
                  <a:pt x="10859" y="6346"/>
                </a:lnTo>
                <a:lnTo>
                  <a:pt x="10052" y="6639"/>
                </a:lnTo>
                <a:lnTo>
                  <a:pt x="9648" y="6823"/>
                </a:lnTo>
                <a:lnTo>
                  <a:pt x="9281" y="7006"/>
                </a:lnTo>
                <a:lnTo>
                  <a:pt x="9208" y="7080"/>
                </a:lnTo>
                <a:lnTo>
                  <a:pt x="9208" y="7116"/>
                </a:lnTo>
                <a:lnTo>
                  <a:pt x="9208" y="7190"/>
                </a:lnTo>
                <a:lnTo>
                  <a:pt x="9208" y="7263"/>
                </a:lnTo>
                <a:lnTo>
                  <a:pt x="9318" y="7336"/>
                </a:lnTo>
                <a:lnTo>
                  <a:pt x="9465" y="7336"/>
                </a:lnTo>
                <a:lnTo>
                  <a:pt x="9465" y="7593"/>
                </a:lnTo>
                <a:lnTo>
                  <a:pt x="9538" y="7813"/>
                </a:lnTo>
                <a:lnTo>
                  <a:pt x="9575" y="7887"/>
                </a:lnTo>
                <a:lnTo>
                  <a:pt x="9648" y="7923"/>
                </a:lnTo>
                <a:lnTo>
                  <a:pt x="9758" y="7923"/>
                </a:lnTo>
                <a:lnTo>
                  <a:pt x="10492" y="7630"/>
                </a:lnTo>
                <a:lnTo>
                  <a:pt x="10859" y="7483"/>
                </a:lnTo>
                <a:lnTo>
                  <a:pt x="11225" y="7336"/>
                </a:lnTo>
                <a:lnTo>
                  <a:pt x="11409" y="7190"/>
                </a:lnTo>
                <a:lnTo>
                  <a:pt x="11556" y="7006"/>
                </a:lnTo>
                <a:lnTo>
                  <a:pt x="11629" y="6896"/>
                </a:lnTo>
                <a:lnTo>
                  <a:pt x="11629" y="6786"/>
                </a:lnTo>
                <a:lnTo>
                  <a:pt x="11629" y="6676"/>
                </a:lnTo>
                <a:lnTo>
                  <a:pt x="11592" y="6566"/>
                </a:lnTo>
                <a:lnTo>
                  <a:pt x="11556" y="6419"/>
                </a:lnTo>
                <a:lnTo>
                  <a:pt x="11482" y="6346"/>
                </a:lnTo>
                <a:lnTo>
                  <a:pt x="11372" y="6273"/>
                </a:lnTo>
                <a:close/>
                <a:moveTo>
                  <a:pt x="10198" y="2861"/>
                </a:moveTo>
                <a:lnTo>
                  <a:pt x="10235" y="3228"/>
                </a:lnTo>
                <a:lnTo>
                  <a:pt x="10345" y="3595"/>
                </a:lnTo>
                <a:lnTo>
                  <a:pt x="10565" y="4292"/>
                </a:lnTo>
                <a:lnTo>
                  <a:pt x="10822" y="5062"/>
                </a:lnTo>
                <a:lnTo>
                  <a:pt x="10895" y="5282"/>
                </a:lnTo>
                <a:lnTo>
                  <a:pt x="9025" y="6052"/>
                </a:lnTo>
                <a:lnTo>
                  <a:pt x="7154" y="6786"/>
                </a:lnTo>
                <a:lnTo>
                  <a:pt x="5173" y="7593"/>
                </a:lnTo>
                <a:lnTo>
                  <a:pt x="4146" y="7997"/>
                </a:lnTo>
                <a:lnTo>
                  <a:pt x="3816" y="8143"/>
                </a:lnTo>
                <a:lnTo>
                  <a:pt x="3486" y="8290"/>
                </a:lnTo>
                <a:lnTo>
                  <a:pt x="3266" y="7887"/>
                </a:lnTo>
                <a:lnTo>
                  <a:pt x="3045" y="7446"/>
                </a:lnTo>
                <a:lnTo>
                  <a:pt x="2679" y="6566"/>
                </a:lnTo>
                <a:lnTo>
                  <a:pt x="2532" y="6162"/>
                </a:lnTo>
                <a:lnTo>
                  <a:pt x="2385" y="5869"/>
                </a:lnTo>
                <a:lnTo>
                  <a:pt x="2238" y="5612"/>
                </a:lnTo>
                <a:lnTo>
                  <a:pt x="2715" y="5539"/>
                </a:lnTo>
                <a:lnTo>
                  <a:pt x="3192" y="5429"/>
                </a:lnTo>
                <a:lnTo>
                  <a:pt x="3669" y="5282"/>
                </a:lnTo>
                <a:lnTo>
                  <a:pt x="4146" y="5099"/>
                </a:lnTo>
                <a:lnTo>
                  <a:pt x="5210" y="4659"/>
                </a:lnTo>
                <a:lnTo>
                  <a:pt x="6273" y="4218"/>
                </a:lnTo>
                <a:lnTo>
                  <a:pt x="6824" y="4035"/>
                </a:lnTo>
                <a:lnTo>
                  <a:pt x="7374" y="3852"/>
                </a:lnTo>
                <a:lnTo>
                  <a:pt x="8474" y="3558"/>
                </a:lnTo>
                <a:lnTo>
                  <a:pt x="9025" y="3411"/>
                </a:lnTo>
                <a:lnTo>
                  <a:pt x="9538" y="3191"/>
                </a:lnTo>
                <a:lnTo>
                  <a:pt x="9868" y="3081"/>
                </a:lnTo>
                <a:lnTo>
                  <a:pt x="10015" y="2971"/>
                </a:lnTo>
                <a:lnTo>
                  <a:pt x="10198" y="2861"/>
                </a:lnTo>
                <a:close/>
                <a:moveTo>
                  <a:pt x="8658" y="7740"/>
                </a:moveTo>
                <a:lnTo>
                  <a:pt x="8694" y="7923"/>
                </a:lnTo>
                <a:lnTo>
                  <a:pt x="8071" y="8253"/>
                </a:lnTo>
                <a:lnTo>
                  <a:pt x="7704" y="8437"/>
                </a:lnTo>
                <a:lnTo>
                  <a:pt x="7594" y="8437"/>
                </a:lnTo>
                <a:lnTo>
                  <a:pt x="7557" y="8363"/>
                </a:lnTo>
                <a:lnTo>
                  <a:pt x="7557" y="8180"/>
                </a:lnTo>
                <a:lnTo>
                  <a:pt x="8658" y="7740"/>
                </a:lnTo>
                <a:close/>
                <a:moveTo>
                  <a:pt x="10198" y="2384"/>
                </a:moveTo>
                <a:lnTo>
                  <a:pt x="9978" y="2458"/>
                </a:lnTo>
                <a:lnTo>
                  <a:pt x="9795" y="2568"/>
                </a:lnTo>
                <a:lnTo>
                  <a:pt x="9391" y="2788"/>
                </a:lnTo>
                <a:lnTo>
                  <a:pt x="8841" y="2971"/>
                </a:lnTo>
                <a:lnTo>
                  <a:pt x="8328" y="3155"/>
                </a:lnTo>
                <a:lnTo>
                  <a:pt x="7264" y="3411"/>
                </a:lnTo>
                <a:lnTo>
                  <a:pt x="6750" y="3558"/>
                </a:lnTo>
                <a:lnTo>
                  <a:pt x="6237" y="3742"/>
                </a:lnTo>
                <a:lnTo>
                  <a:pt x="5210" y="4145"/>
                </a:lnTo>
                <a:lnTo>
                  <a:pt x="4219" y="4585"/>
                </a:lnTo>
                <a:lnTo>
                  <a:pt x="3669" y="4805"/>
                </a:lnTo>
                <a:lnTo>
                  <a:pt x="3119" y="4989"/>
                </a:lnTo>
                <a:lnTo>
                  <a:pt x="2018" y="5319"/>
                </a:lnTo>
                <a:lnTo>
                  <a:pt x="1945" y="5355"/>
                </a:lnTo>
                <a:lnTo>
                  <a:pt x="1908" y="5392"/>
                </a:lnTo>
                <a:lnTo>
                  <a:pt x="1908" y="5466"/>
                </a:lnTo>
                <a:lnTo>
                  <a:pt x="1945" y="5539"/>
                </a:lnTo>
                <a:lnTo>
                  <a:pt x="1982" y="5576"/>
                </a:lnTo>
                <a:lnTo>
                  <a:pt x="1945" y="5686"/>
                </a:lnTo>
                <a:lnTo>
                  <a:pt x="1945" y="5759"/>
                </a:lnTo>
                <a:lnTo>
                  <a:pt x="2018" y="5979"/>
                </a:lnTo>
                <a:lnTo>
                  <a:pt x="2165" y="6456"/>
                </a:lnTo>
                <a:lnTo>
                  <a:pt x="2385" y="6933"/>
                </a:lnTo>
                <a:lnTo>
                  <a:pt x="2752" y="7850"/>
                </a:lnTo>
                <a:lnTo>
                  <a:pt x="2972" y="8290"/>
                </a:lnTo>
                <a:lnTo>
                  <a:pt x="3192" y="8694"/>
                </a:lnTo>
                <a:lnTo>
                  <a:pt x="3266" y="8767"/>
                </a:lnTo>
                <a:lnTo>
                  <a:pt x="3302" y="8804"/>
                </a:lnTo>
                <a:lnTo>
                  <a:pt x="3412" y="8804"/>
                </a:lnTo>
                <a:lnTo>
                  <a:pt x="3522" y="8730"/>
                </a:lnTo>
                <a:lnTo>
                  <a:pt x="3596" y="8620"/>
                </a:lnTo>
                <a:lnTo>
                  <a:pt x="3999" y="8510"/>
                </a:lnTo>
                <a:lnTo>
                  <a:pt x="4403" y="8363"/>
                </a:lnTo>
                <a:lnTo>
                  <a:pt x="5173" y="8033"/>
                </a:lnTo>
                <a:lnTo>
                  <a:pt x="7300" y="7190"/>
                </a:lnTo>
                <a:lnTo>
                  <a:pt x="9281" y="6419"/>
                </a:lnTo>
                <a:lnTo>
                  <a:pt x="10235" y="6052"/>
                </a:lnTo>
                <a:lnTo>
                  <a:pt x="10712" y="5832"/>
                </a:lnTo>
                <a:lnTo>
                  <a:pt x="11152" y="5612"/>
                </a:lnTo>
                <a:lnTo>
                  <a:pt x="11262" y="5612"/>
                </a:lnTo>
                <a:lnTo>
                  <a:pt x="11335" y="5539"/>
                </a:lnTo>
                <a:lnTo>
                  <a:pt x="11372" y="5392"/>
                </a:lnTo>
                <a:lnTo>
                  <a:pt x="11372" y="5282"/>
                </a:lnTo>
                <a:lnTo>
                  <a:pt x="11299" y="5025"/>
                </a:lnTo>
                <a:lnTo>
                  <a:pt x="11042" y="4255"/>
                </a:lnTo>
                <a:lnTo>
                  <a:pt x="10785" y="3485"/>
                </a:lnTo>
                <a:lnTo>
                  <a:pt x="10639" y="3118"/>
                </a:lnTo>
                <a:lnTo>
                  <a:pt x="10455" y="2751"/>
                </a:lnTo>
                <a:lnTo>
                  <a:pt x="10418" y="2714"/>
                </a:lnTo>
                <a:lnTo>
                  <a:pt x="10345" y="2678"/>
                </a:lnTo>
                <a:lnTo>
                  <a:pt x="10382" y="2568"/>
                </a:lnTo>
                <a:lnTo>
                  <a:pt x="10382" y="2494"/>
                </a:lnTo>
                <a:lnTo>
                  <a:pt x="10308" y="2421"/>
                </a:lnTo>
                <a:lnTo>
                  <a:pt x="10198" y="2384"/>
                </a:lnTo>
                <a:close/>
                <a:moveTo>
                  <a:pt x="8694" y="7263"/>
                </a:moveTo>
                <a:lnTo>
                  <a:pt x="7337" y="7813"/>
                </a:lnTo>
                <a:lnTo>
                  <a:pt x="7264" y="7850"/>
                </a:lnTo>
                <a:lnTo>
                  <a:pt x="7227" y="7923"/>
                </a:lnTo>
                <a:lnTo>
                  <a:pt x="7190" y="7997"/>
                </a:lnTo>
                <a:lnTo>
                  <a:pt x="7227" y="8070"/>
                </a:lnTo>
                <a:lnTo>
                  <a:pt x="7190" y="8143"/>
                </a:lnTo>
                <a:lnTo>
                  <a:pt x="7154" y="8363"/>
                </a:lnTo>
                <a:lnTo>
                  <a:pt x="7190" y="8620"/>
                </a:lnTo>
                <a:lnTo>
                  <a:pt x="7227" y="8730"/>
                </a:lnTo>
                <a:lnTo>
                  <a:pt x="7300" y="8840"/>
                </a:lnTo>
                <a:lnTo>
                  <a:pt x="7411" y="8877"/>
                </a:lnTo>
                <a:lnTo>
                  <a:pt x="7557" y="8877"/>
                </a:lnTo>
                <a:lnTo>
                  <a:pt x="7704" y="8840"/>
                </a:lnTo>
                <a:lnTo>
                  <a:pt x="7887" y="8804"/>
                </a:lnTo>
                <a:lnTo>
                  <a:pt x="8218" y="8620"/>
                </a:lnTo>
                <a:lnTo>
                  <a:pt x="9061" y="8217"/>
                </a:lnTo>
                <a:lnTo>
                  <a:pt x="9098" y="8180"/>
                </a:lnTo>
                <a:lnTo>
                  <a:pt x="9171" y="8107"/>
                </a:lnTo>
                <a:lnTo>
                  <a:pt x="9171" y="8033"/>
                </a:lnTo>
                <a:lnTo>
                  <a:pt x="9171" y="7960"/>
                </a:lnTo>
                <a:lnTo>
                  <a:pt x="8951" y="7410"/>
                </a:lnTo>
                <a:lnTo>
                  <a:pt x="8914" y="7336"/>
                </a:lnTo>
                <a:lnTo>
                  <a:pt x="8841" y="7300"/>
                </a:lnTo>
                <a:lnTo>
                  <a:pt x="8768" y="7263"/>
                </a:lnTo>
                <a:close/>
                <a:moveTo>
                  <a:pt x="11702" y="8327"/>
                </a:moveTo>
                <a:lnTo>
                  <a:pt x="11886" y="8694"/>
                </a:lnTo>
                <a:lnTo>
                  <a:pt x="12106" y="9060"/>
                </a:lnTo>
                <a:lnTo>
                  <a:pt x="11702" y="9244"/>
                </a:lnTo>
                <a:lnTo>
                  <a:pt x="11335" y="9390"/>
                </a:lnTo>
                <a:lnTo>
                  <a:pt x="10932" y="9500"/>
                </a:lnTo>
                <a:lnTo>
                  <a:pt x="10528" y="9611"/>
                </a:lnTo>
                <a:lnTo>
                  <a:pt x="10382" y="9244"/>
                </a:lnTo>
                <a:lnTo>
                  <a:pt x="10198" y="8877"/>
                </a:lnTo>
                <a:lnTo>
                  <a:pt x="10162" y="8840"/>
                </a:lnTo>
                <a:lnTo>
                  <a:pt x="10565" y="8730"/>
                </a:lnTo>
                <a:lnTo>
                  <a:pt x="10932" y="8620"/>
                </a:lnTo>
                <a:lnTo>
                  <a:pt x="11702" y="8327"/>
                </a:lnTo>
                <a:close/>
                <a:moveTo>
                  <a:pt x="11776" y="7887"/>
                </a:moveTo>
                <a:lnTo>
                  <a:pt x="11299" y="8070"/>
                </a:lnTo>
                <a:lnTo>
                  <a:pt x="10822" y="8217"/>
                </a:lnTo>
                <a:lnTo>
                  <a:pt x="9868" y="8510"/>
                </a:lnTo>
                <a:lnTo>
                  <a:pt x="9832" y="8510"/>
                </a:lnTo>
                <a:lnTo>
                  <a:pt x="9795" y="8583"/>
                </a:lnTo>
                <a:lnTo>
                  <a:pt x="9758" y="8694"/>
                </a:lnTo>
                <a:lnTo>
                  <a:pt x="9832" y="8804"/>
                </a:lnTo>
                <a:lnTo>
                  <a:pt x="9868" y="8840"/>
                </a:lnTo>
                <a:lnTo>
                  <a:pt x="9942" y="8877"/>
                </a:lnTo>
                <a:lnTo>
                  <a:pt x="9905" y="8950"/>
                </a:lnTo>
                <a:lnTo>
                  <a:pt x="9905" y="9024"/>
                </a:lnTo>
                <a:lnTo>
                  <a:pt x="10088" y="9427"/>
                </a:lnTo>
                <a:lnTo>
                  <a:pt x="10198" y="9867"/>
                </a:lnTo>
                <a:lnTo>
                  <a:pt x="10235" y="9941"/>
                </a:lnTo>
                <a:lnTo>
                  <a:pt x="10272" y="9977"/>
                </a:lnTo>
                <a:lnTo>
                  <a:pt x="10308" y="10014"/>
                </a:lnTo>
                <a:lnTo>
                  <a:pt x="10382" y="10051"/>
                </a:lnTo>
                <a:lnTo>
                  <a:pt x="10932" y="9904"/>
                </a:lnTo>
                <a:lnTo>
                  <a:pt x="11446" y="9757"/>
                </a:lnTo>
                <a:lnTo>
                  <a:pt x="11959" y="9574"/>
                </a:lnTo>
                <a:lnTo>
                  <a:pt x="12436" y="9317"/>
                </a:lnTo>
                <a:lnTo>
                  <a:pt x="12509" y="9280"/>
                </a:lnTo>
                <a:lnTo>
                  <a:pt x="12583" y="9207"/>
                </a:lnTo>
                <a:lnTo>
                  <a:pt x="12583" y="9097"/>
                </a:lnTo>
                <a:lnTo>
                  <a:pt x="12546" y="9024"/>
                </a:lnTo>
                <a:lnTo>
                  <a:pt x="12253" y="8547"/>
                </a:lnTo>
                <a:lnTo>
                  <a:pt x="11996" y="7997"/>
                </a:lnTo>
                <a:lnTo>
                  <a:pt x="11959" y="7923"/>
                </a:lnTo>
                <a:lnTo>
                  <a:pt x="11922" y="7887"/>
                </a:lnTo>
                <a:close/>
                <a:moveTo>
                  <a:pt x="8914" y="9354"/>
                </a:moveTo>
                <a:lnTo>
                  <a:pt x="9061" y="9757"/>
                </a:lnTo>
                <a:lnTo>
                  <a:pt x="9281" y="10161"/>
                </a:lnTo>
                <a:lnTo>
                  <a:pt x="8658" y="10491"/>
                </a:lnTo>
                <a:lnTo>
                  <a:pt x="7961" y="10784"/>
                </a:lnTo>
                <a:lnTo>
                  <a:pt x="7814" y="10858"/>
                </a:lnTo>
                <a:lnTo>
                  <a:pt x="7741" y="10858"/>
                </a:lnTo>
                <a:lnTo>
                  <a:pt x="7704" y="10821"/>
                </a:lnTo>
                <a:lnTo>
                  <a:pt x="7631" y="10674"/>
                </a:lnTo>
                <a:lnTo>
                  <a:pt x="7594" y="10491"/>
                </a:lnTo>
                <a:lnTo>
                  <a:pt x="7521" y="10161"/>
                </a:lnTo>
                <a:lnTo>
                  <a:pt x="7374" y="9867"/>
                </a:lnTo>
                <a:lnTo>
                  <a:pt x="8914" y="9354"/>
                </a:lnTo>
                <a:close/>
                <a:moveTo>
                  <a:pt x="8951" y="8950"/>
                </a:moveTo>
                <a:lnTo>
                  <a:pt x="7154" y="9537"/>
                </a:lnTo>
                <a:lnTo>
                  <a:pt x="7117" y="9574"/>
                </a:lnTo>
                <a:lnTo>
                  <a:pt x="7080" y="9611"/>
                </a:lnTo>
                <a:lnTo>
                  <a:pt x="7044" y="9721"/>
                </a:lnTo>
                <a:lnTo>
                  <a:pt x="7080" y="9831"/>
                </a:lnTo>
                <a:lnTo>
                  <a:pt x="7190" y="9904"/>
                </a:lnTo>
                <a:lnTo>
                  <a:pt x="7190" y="10124"/>
                </a:lnTo>
                <a:lnTo>
                  <a:pt x="7227" y="10381"/>
                </a:lnTo>
                <a:lnTo>
                  <a:pt x="7374" y="10858"/>
                </a:lnTo>
                <a:lnTo>
                  <a:pt x="7411" y="11004"/>
                </a:lnTo>
                <a:lnTo>
                  <a:pt x="7521" y="11114"/>
                </a:lnTo>
                <a:lnTo>
                  <a:pt x="7631" y="11188"/>
                </a:lnTo>
                <a:lnTo>
                  <a:pt x="7777" y="11225"/>
                </a:lnTo>
                <a:lnTo>
                  <a:pt x="8034" y="11151"/>
                </a:lnTo>
                <a:lnTo>
                  <a:pt x="8291" y="11078"/>
                </a:lnTo>
                <a:lnTo>
                  <a:pt x="8768" y="10858"/>
                </a:lnTo>
                <a:lnTo>
                  <a:pt x="9245" y="10601"/>
                </a:lnTo>
                <a:lnTo>
                  <a:pt x="9685" y="10344"/>
                </a:lnTo>
                <a:lnTo>
                  <a:pt x="9721" y="10271"/>
                </a:lnTo>
                <a:lnTo>
                  <a:pt x="9758" y="10197"/>
                </a:lnTo>
                <a:lnTo>
                  <a:pt x="9758" y="10161"/>
                </a:lnTo>
                <a:lnTo>
                  <a:pt x="9721" y="10087"/>
                </a:lnTo>
                <a:lnTo>
                  <a:pt x="9538" y="9867"/>
                </a:lnTo>
                <a:lnTo>
                  <a:pt x="9391" y="9611"/>
                </a:lnTo>
                <a:lnTo>
                  <a:pt x="9281" y="9354"/>
                </a:lnTo>
                <a:lnTo>
                  <a:pt x="9208" y="9060"/>
                </a:lnTo>
                <a:lnTo>
                  <a:pt x="9171" y="8987"/>
                </a:lnTo>
                <a:lnTo>
                  <a:pt x="9098" y="8950"/>
                </a:lnTo>
                <a:close/>
                <a:moveTo>
                  <a:pt x="12473" y="10344"/>
                </a:moveTo>
                <a:lnTo>
                  <a:pt x="12619" y="10711"/>
                </a:lnTo>
                <a:lnTo>
                  <a:pt x="11959" y="11078"/>
                </a:lnTo>
                <a:lnTo>
                  <a:pt x="11299" y="11445"/>
                </a:lnTo>
                <a:lnTo>
                  <a:pt x="11152" y="10894"/>
                </a:lnTo>
                <a:lnTo>
                  <a:pt x="11189" y="10858"/>
                </a:lnTo>
                <a:lnTo>
                  <a:pt x="11189" y="10784"/>
                </a:lnTo>
                <a:lnTo>
                  <a:pt x="11482" y="10674"/>
                </a:lnTo>
                <a:lnTo>
                  <a:pt x="11776" y="10601"/>
                </a:lnTo>
                <a:lnTo>
                  <a:pt x="12473" y="10344"/>
                </a:lnTo>
                <a:close/>
                <a:moveTo>
                  <a:pt x="6273" y="10418"/>
                </a:moveTo>
                <a:lnTo>
                  <a:pt x="6347" y="10454"/>
                </a:lnTo>
                <a:lnTo>
                  <a:pt x="6420" y="10564"/>
                </a:lnTo>
                <a:lnTo>
                  <a:pt x="6567" y="10894"/>
                </a:lnTo>
                <a:lnTo>
                  <a:pt x="5797" y="11261"/>
                </a:lnTo>
                <a:lnTo>
                  <a:pt x="5100" y="11738"/>
                </a:lnTo>
                <a:lnTo>
                  <a:pt x="4953" y="11298"/>
                </a:lnTo>
                <a:lnTo>
                  <a:pt x="4843" y="11078"/>
                </a:lnTo>
                <a:lnTo>
                  <a:pt x="4733" y="10894"/>
                </a:lnTo>
                <a:lnTo>
                  <a:pt x="5613" y="10601"/>
                </a:lnTo>
                <a:lnTo>
                  <a:pt x="5943" y="10491"/>
                </a:lnTo>
                <a:lnTo>
                  <a:pt x="6237" y="10418"/>
                </a:lnTo>
                <a:close/>
                <a:moveTo>
                  <a:pt x="12583" y="9867"/>
                </a:moveTo>
                <a:lnTo>
                  <a:pt x="12509" y="9904"/>
                </a:lnTo>
                <a:lnTo>
                  <a:pt x="11519" y="10271"/>
                </a:lnTo>
                <a:lnTo>
                  <a:pt x="11115" y="10381"/>
                </a:lnTo>
                <a:lnTo>
                  <a:pt x="10932" y="10491"/>
                </a:lnTo>
                <a:lnTo>
                  <a:pt x="10859" y="10564"/>
                </a:lnTo>
                <a:lnTo>
                  <a:pt x="10785" y="10638"/>
                </a:lnTo>
                <a:lnTo>
                  <a:pt x="10785" y="10748"/>
                </a:lnTo>
                <a:lnTo>
                  <a:pt x="10822" y="10821"/>
                </a:lnTo>
                <a:lnTo>
                  <a:pt x="10859" y="10858"/>
                </a:lnTo>
                <a:lnTo>
                  <a:pt x="10859" y="10894"/>
                </a:lnTo>
                <a:lnTo>
                  <a:pt x="10895" y="11335"/>
                </a:lnTo>
                <a:lnTo>
                  <a:pt x="11005" y="11738"/>
                </a:lnTo>
                <a:lnTo>
                  <a:pt x="11005" y="11848"/>
                </a:lnTo>
                <a:lnTo>
                  <a:pt x="11079" y="11885"/>
                </a:lnTo>
                <a:lnTo>
                  <a:pt x="11152" y="11921"/>
                </a:lnTo>
                <a:lnTo>
                  <a:pt x="11225" y="11921"/>
                </a:lnTo>
                <a:lnTo>
                  <a:pt x="12142" y="11445"/>
                </a:lnTo>
                <a:lnTo>
                  <a:pt x="12986" y="10931"/>
                </a:lnTo>
                <a:lnTo>
                  <a:pt x="13060" y="10858"/>
                </a:lnTo>
                <a:lnTo>
                  <a:pt x="13096" y="10784"/>
                </a:lnTo>
                <a:lnTo>
                  <a:pt x="13096" y="10711"/>
                </a:lnTo>
                <a:lnTo>
                  <a:pt x="13060" y="10638"/>
                </a:lnTo>
                <a:lnTo>
                  <a:pt x="12876" y="10344"/>
                </a:lnTo>
                <a:lnTo>
                  <a:pt x="12766" y="10014"/>
                </a:lnTo>
                <a:lnTo>
                  <a:pt x="12729" y="9941"/>
                </a:lnTo>
                <a:lnTo>
                  <a:pt x="12656" y="9904"/>
                </a:lnTo>
                <a:lnTo>
                  <a:pt x="12583" y="9867"/>
                </a:lnTo>
                <a:close/>
                <a:moveTo>
                  <a:pt x="6200" y="9977"/>
                </a:moveTo>
                <a:lnTo>
                  <a:pt x="5980" y="10014"/>
                </a:lnTo>
                <a:lnTo>
                  <a:pt x="5760" y="10087"/>
                </a:lnTo>
                <a:lnTo>
                  <a:pt x="5356" y="10234"/>
                </a:lnTo>
                <a:lnTo>
                  <a:pt x="4843" y="10381"/>
                </a:lnTo>
                <a:lnTo>
                  <a:pt x="4329" y="10564"/>
                </a:lnTo>
                <a:lnTo>
                  <a:pt x="4293" y="10601"/>
                </a:lnTo>
                <a:lnTo>
                  <a:pt x="4256" y="10638"/>
                </a:lnTo>
                <a:lnTo>
                  <a:pt x="4219" y="10784"/>
                </a:lnTo>
                <a:lnTo>
                  <a:pt x="4256" y="10894"/>
                </a:lnTo>
                <a:lnTo>
                  <a:pt x="4293" y="10931"/>
                </a:lnTo>
                <a:lnTo>
                  <a:pt x="4366" y="10968"/>
                </a:lnTo>
                <a:lnTo>
                  <a:pt x="4513" y="11298"/>
                </a:lnTo>
                <a:lnTo>
                  <a:pt x="4659" y="11701"/>
                </a:lnTo>
                <a:lnTo>
                  <a:pt x="4769" y="12142"/>
                </a:lnTo>
                <a:lnTo>
                  <a:pt x="4843" y="12215"/>
                </a:lnTo>
                <a:lnTo>
                  <a:pt x="4916" y="12252"/>
                </a:lnTo>
                <a:lnTo>
                  <a:pt x="4990" y="12252"/>
                </a:lnTo>
                <a:lnTo>
                  <a:pt x="5100" y="12215"/>
                </a:lnTo>
                <a:lnTo>
                  <a:pt x="5540" y="11921"/>
                </a:lnTo>
                <a:lnTo>
                  <a:pt x="5980" y="11665"/>
                </a:lnTo>
                <a:lnTo>
                  <a:pt x="6420" y="11445"/>
                </a:lnTo>
                <a:lnTo>
                  <a:pt x="6934" y="11225"/>
                </a:lnTo>
                <a:lnTo>
                  <a:pt x="6970" y="11188"/>
                </a:lnTo>
                <a:lnTo>
                  <a:pt x="7044" y="11114"/>
                </a:lnTo>
                <a:lnTo>
                  <a:pt x="7044" y="11041"/>
                </a:lnTo>
                <a:lnTo>
                  <a:pt x="7044" y="10931"/>
                </a:lnTo>
                <a:lnTo>
                  <a:pt x="6897" y="10601"/>
                </a:lnTo>
                <a:lnTo>
                  <a:pt x="6750" y="10307"/>
                </a:lnTo>
                <a:lnTo>
                  <a:pt x="6677" y="10161"/>
                </a:lnTo>
                <a:lnTo>
                  <a:pt x="6530" y="10051"/>
                </a:lnTo>
                <a:lnTo>
                  <a:pt x="6383" y="10014"/>
                </a:lnTo>
                <a:lnTo>
                  <a:pt x="6200" y="9977"/>
                </a:lnTo>
                <a:close/>
                <a:moveTo>
                  <a:pt x="9832" y="11371"/>
                </a:moveTo>
                <a:lnTo>
                  <a:pt x="10125" y="11921"/>
                </a:lnTo>
                <a:lnTo>
                  <a:pt x="9721" y="12142"/>
                </a:lnTo>
                <a:lnTo>
                  <a:pt x="9318" y="12288"/>
                </a:lnTo>
                <a:lnTo>
                  <a:pt x="8914" y="12435"/>
                </a:lnTo>
                <a:lnTo>
                  <a:pt x="8511" y="12545"/>
                </a:lnTo>
                <a:lnTo>
                  <a:pt x="8328" y="12032"/>
                </a:lnTo>
                <a:lnTo>
                  <a:pt x="8694" y="11921"/>
                </a:lnTo>
                <a:lnTo>
                  <a:pt x="9098" y="11738"/>
                </a:lnTo>
                <a:lnTo>
                  <a:pt x="9832" y="11371"/>
                </a:lnTo>
                <a:close/>
                <a:moveTo>
                  <a:pt x="9868" y="10894"/>
                </a:moveTo>
                <a:lnTo>
                  <a:pt x="8951" y="11298"/>
                </a:lnTo>
                <a:lnTo>
                  <a:pt x="8474" y="11481"/>
                </a:lnTo>
                <a:lnTo>
                  <a:pt x="8071" y="11738"/>
                </a:lnTo>
                <a:lnTo>
                  <a:pt x="7997" y="11738"/>
                </a:lnTo>
                <a:lnTo>
                  <a:pt x="7924" y="11775"/>
                </a:lnTo>
                <a:lnTo>
                  <a:pt x="7887" y="11885"/>
                </a:lnTo>
                <a:lnTo>
                  <a:pt x="7887" y="11958"/>
                </a:lnTo>
                <a:lnTo>
                  <a:pt x="8034" y="12398"/>
                </a:lnTo>
                <a:lnTo>
                  <a:pt x="8181" y="12839"/>
                </a:lnTo>
                <a:lnTo>
                  <a:pt x="8254" y="12949"/>
                </a:lnTo>
                <a:lnTo>
                  <a:pt x="8328" y="12985"/>
                </a:lnTo>
                <a:lnTo>
                  <a:pt x="8364" y="12985"/>
                </a:lnTo>
                <a:lnTo>
                  <a:pt x="8951" y="12839"/>
                </a:lnTo>
                <a:lnTo>
                  <a:pt x="9465" y="12655"/>
                </a:lnTo>
                <a:lnTo>
                  <a:pt x="10015" y="12472"/>
                </a:lnTo>
                <a:lnTo>
                  <a:pt x="10528" y="12215"/>
                </a:lnTo>
                <a:lnTo>
                  <a:pt x="10565" y="12142"/>
                </a:lnTo>
                <a:lnTo>
                  <a:pt x="10602" y="12105"/>
                </a:lnTo>
                <a:lnTo>
                  <a:pt x="10602" y="12032"/>
                </a:lnTo>
                <a:lnTo>
                  <a:pt x="10602" y="11958"/>
                </a:lnTo>
                <a:lnTo>
                  <a:pt x="10125" y="11041"/>
                </a:lnTo>
                <a:lnTo>
                  <a:pt x="10088" y="10968"/>
                </a:lnTo>
                <a:lnTo>
                  <a:pt x="10015" y="10894"/>
                </a:lnTo>
                <a:close/>
                <a:moveTo>
                  <a:pt x="13133" y="12288"/>
                </a:moveTo>
                <a:lnTo>
                  <a:pt x="13243" y="12325"/>
                </a:lnTo>
                <a:lnTo>
                  <a:pt x="13353" y="12472"/>
                </a:lnTo>
                <a:lnTo>
                  <a:pt x="13610" y="12985"/>
                </a:lnTo>
                <a:lnTo>
                  <a:pt x="12839" y="13242"/>
                </a:lnTo>
                <a:lnTo>
                  <a:pt x="12106" y="13572"/>
                </a:lnTo>
                <a:lnTo>
                  <a:pt x="11996" y="13352"/>
                </a:lnTo>
                <a:lnTo>
                  <a:pt x="11886" y="13132"/>
                </a:lnTo>
                <a:lnTo>
                  <a:pt x="11739" y="12692"/>
                </a:lnTo>
                <a:lnTo>
                  <a:pt x="12032" y="12618"/>
                </a:lnTo>
                <a:lnTo>
                  <a:pt x="12289" y="12545"/>
                </a:lnTo>
                <a:lnTo>
                  <a:pt x="12839" y="12362"/>
                </a:lnTo>
                <a:lnTo>
                  <a:pt x="13023" y="12288"/>
                </a:lnTo>
                <a:close/>
                <a:moveTo>
                  <a:pt x="7044" y="12325"/>
                </a:moveTo>
                <a:lnTo>
                  <a:pt x="7337" y="13022"/>
                </a:lnTo>
                <a:lnTo>
                  <a:pt x="5833" y="13792"/>
                </a:lnTo>
                <a:lnTo>
                  <a:pt x="5613" y="13132"/>
                </a:lnTo>
                <a:lnTo>
                  <a:pt x="5943" y="12875"/>
                </a:lnTo>
                <a:lnTo>
                  <a:pt x="6273" y="12655"/>
                </a:lnTo>
                <a:lnTo>
                  <a:pt x="6677" y="12472"/>
                </a:lnTo>
                <a:lnTo>
                  <a:pt x="7044" y="12325"/>
                </a:lnTo>
                <a:close/>
                <a:moveTo>
                  <a:pt x="13060" y="11885"/>
                </a:moveTo>
                <a:lnTo>
                  <a:pt x="12839" y="11921"/>
                </a:lnTo>
                <a:lnTo>
                  <a:pt x="12473" y="12068"/>
                </a:lnTo>
                <a:lnTo>
                  <a:pt x="11922" y="12215"/>
                </a:lnTo>
                <a:lnTo>
                  <a:pt x="11666" y="12288"/>
                </a:lnTo>
                <a:lnTo>
                  <a:pt x="11446" y="12398"/>
                </a:lnTo>
                <a:lnTo>
                  <a:pt x="11372" y="12435"/>
                </a:lnTo>
                <a:lnTo>
                  <a:pt x="11372" y="12472"/>
                </a:lnTo>
                <a:lnTo>
                  <a:pt x="11372" y="12582"/>
                </a:lnTo>
                <a:lnTo>
                  <a:pt x="11446" y="12655"/>
                </a:lnTo>
                <a:lnTo>
                  <a:pt x="11519" y="12692"/>
                </a:lnTo>
                <a:lnTo>
                  <a:pt x="11482" y="12839"/>
                </a:lnTo>
                <a:lnTo>
                  <a:pt x="11482" y="13022"/>
                </a:lnTo>
                <a:lnTo>
                  <a:pt x="11519" y="13169"/>
                </a:lnTo>
                <a:lnTo>
                  <a:pt x="11556" y="13315"/>
                </a:lnTo>
                <a:lnTo>
                  <a:pt x="11702" y="13646"/>
                </a:lnTo>
                <a:lnTo>
                  <a:pt x="11886" y="13902"/>
                </a:lnTo>
                <a:lnTo>
                  <a:pt x="11996" y="13976"/>
                </a:lnTo>
                <a:lnTo>
                  <a:pt x="12106" y="13976"/>
                </a:lnTo>
                <a:lnTo>
                  <a:pt x="13023" y="13609"/>
                </a:lnTo>
                <a:lnTo>
                  <a:pt x="13940" y="13279"/>
                </a:lnTo>
                <a:lnTo>
                  <a:pt x="14013" y="13205"/>
                </a:lnTo>
                <a:lnTo>
                  <a:pt x="14050" y="13169"/>
                </a:lnTo>
                <a:lnTo>
                  <a:pt x="14087" y="13095"/>
                </a:lnTo>
                <a:lnTo>
                  <a:pt x="14050" y="13022"/>
                </a:lnTo>
                <a:lnTo>
                  <a:pt x="13646" y="12142"/>
                </a:lnTo>
                <a:lnTo>
                  <a:pt x="13573" y="12032"/>
                </a:lnTo>
                <a:lnTo>
                  <a:pt x="13463" y="11958"/>
                </a:lnTo>
                <a:lnTo>
                  <a:pt x="13353" y="11885"/>
                </a:lnTo>
                <a:close/>
                <a:moveTo>
                  <a:pt x="7190" y="11848"/>
                </a:moveTo>
                <a:lnTo>
                  <a:pt x="7117" y="11885"/>
                </a:lnTo>
                <a:lnTo>
                  <a:pt x="6640" y="12032"/>
                </a:lnTo>
                <a:lnTo>
                  <a:pt x="6163" y="12215"/>
                </a:lnTo>
                <a:lnTo>
                  <a:pt x="5723" y="12508"/>
                </a:lnTo>
                <a:lnTo>
                  <a:pt x="5320" y="12802"/>
                </a:lnTo>
                <a:lnTo>
                  <a:pt x="5246" y="12839"/>
                </a:lnTo>
                <a:lnTo>
                  <a:pt x="5210" y="12875"/>
                </a:lnTo>
                <a:lnTo>
                  <a:pt x="5173" y="12912"/>
                </a:lnTo>
                <a:lnTo>
                  <a:pt x="5173" y="12985"/>
                </a:lnTo>
                <a:lnTo>
                  <a:pt x="5246" y="13279"/>
                </a:lnTo>
                <a:lnTo>
                  <a:pt x="5320" y="13572"/>
                </a:lnTo>
                <a:lnTo>
                  <a:pt x="5540" y="14159"/>
                </a:lnTo>
                <a:lnTo>
                  <a:pt x="5576" y="14196"/>
                </a:lnTo>
                <a:lnTo>
                  <a:pt x="5650" y="14269"/>
                </a:lnTo>
                <a:lnTo>
                  <a:pt x="5797" y="14269"/>
                </a:lnTo>
                <a:lnTo>
                  <a:pt x="7667" y="13315"/>
                </a:lnTo>
                <a:lnTo>
                  <a:pt x="7741" y="13279"/>
                </a:lnTo>
                <a:lnTo>
                  <a:pt x="7777" y="13205"/>
                </a:lnTo>
                <a:lnTo>
                  <a:pt x="7814" y="13132"/>
                </a:lnTo>
                <a:lnTo>
                  <a:pt x="7777" y="13059"/>
                </a:lnTo>
                <a:lnTo>
                  <a:pt x="7374" y="11995"/>
                </a:lnTo>
                <a:lnTo>
                  <a:pt x="7337" y="11921"/>
                </a:lnTo>
                <a:lnTo>
                  <a:pt x="7264" y="11885"/>
                </a:lnTo>
                <a:lnTo>
                  <a:pt x="7190" y="11848"/>
                </a:lnTo>
                <a:close/>
                <a:moveTo>
                  <a:pt x="10528" y="13279"/>
                </a:moveTo>
                <a:lnTo>
                  <a:pt x="10895" y="13976"/>
                </a:lnTo>
                <a:lnTo>
                  <a:pt x="9318" y="14599"/>
                </a:lnTo>
                <a:lnTo>
                  <a:pt x="9025" y="13902"/>
                </a:lnTo>
                <a:lnTo>
                  <a:pt x="9098" y="13829"/>
                </a:lnTo>
                <a:lnTo>
                  <a:pt x="9098" y="13792"/>
                </a:lnTo>
                <a:lnTo>
                  <a:pt x="9135" y="13756"/>
                </a:lnTo>
                <a:lnTo>
                  <a:pt x="9465" y="13609"/>
                </a:lnTo>
                <a:lnTo>
                  <a:pt x="9758" y="13535"/>
                </a:lnTo>
                <a:lnTo>
                  <a:pt x="10528" y="13279"/>
                </a:lnTo>
                <a:close/>
                <a:moveTo>
                  <a:pt x="10639" y="12839"/>
                </a:moveTo>
                <a:lnTo>
                  <a:pt x="10565" y="12875"/>
                </a:lnTo>
                <a:lnTo>
                  <a:pt x="9501" y="13242"/>
                </a:lnTo>
                <a:lnTo>
                  <a:pt x="9061" y="13352"/>
                </a:lnTo>
                <a:lnTo>
                  <a:pt x="8878" y="13462"/>
                </a:lnTo>
                <a:lnTo>
                  <a:pt x="8768" y="13499"/>
                </a:lnTo>
                <a:lnTo>
                  <a:pt x="8731" y="13572"/>
                </a:lnTo>
                <a:lnTo>
                  <a:pt x="8658" y="13682"/>
                </a:lnTo>
                <a:lnTo>
                  <a:pt x="8694" y="13829"/>
                </a:lnTo>
                <a:lnTo>
                  <a:pt x="8731" y="13866"/>
                </a:lnTo>
                <a:lnTo>
                  <a:pt x="8731" y="13902"/>
                </a:lnTo>
                <a:lnTo>
                  <a:pt x="8768" y="14159"/>
                </a:lnTo>
                <a:lnTo>
                  <a:pt x="8841" y="14416"/>
                </a:lnTo>
                <a:lnTo>
                  <a:pt x="9025" y="14893"/>
                </a:lnTo>
                <a:lnTo>
                  <a:pt x="9098" y="14929"/>
                </a:lnTo>
                <a:lnTo>
                  <a:pt x="9135" y="14966"/>
                </a:lnTo>
                <a:lnTo>
                  <a:pt x="9208" y="15003"/>
                </a:lnTo>
                <a:lnTo>
                  <a:pt x="9281" y="15003"/>
                </a:lnTo>
                <a:lnTo>
                  <a:pt x="11225" y="14269"/>
                </a:lnTo>
                <a:lnTo>
                  <a:pt x="11262" y="14232"/>
                </a:lnTo>
                <a:lnTo>
                  <a:pt x="11299" y="14159"/>
                </a:lnTo>
                <a:lnTo>
                  <a:pt x="11335" y="14086"/>
                </a:lnTo>
                <a:lnTo>
                  <a:pt x="11335" y="14012"/>
                </a:lnTo>
                <a:lnTo>
                  <a:pt x="10822" y="12985"/>
                </a:lnTo>
                <a:lnTo>
                  <a:pt x="10785" y="12912"/>
                </a:lnTo>
                <a:lnTo>
                  <a:pt x="10712" y="12875"/>
                </a:lnTo>
                <a:lnTo>
                  <a:pt x="10639" y="12839"/>
                </a:lnTo>
                <a:close/>
                <a:moveTo>
                  <a:pt x="7997" y="14342"/>
                </a:moveTo>
                <a:lnTo>
                  <a:pt x="8107" y="14489"/>
                </a:lnTo>
                <a:lnTo>
                  <a:pt x="8144" y="14599"/>
                </a:lnTo>
                <a:lnTo>
                  <a:pt x="8107" y="14746"/>
                </a:lnTo>
                <a:lnTo>
                  <a:pt x="8034" y="14893"/>
                </a:lnTo>
                <a:lnTo>
                  <a:pt x="7924" y="15003"/>
                </a:lnTo>
                <a:lnTo>
                  <a:pt x="7814" y="15149"/>
                </a:lnTo>
                <a:lnTo>
                  <a:pt x="7557" y="15296"/>
                </a:lnTo>
                <a:lnTo>
                  <a:pt x="7044" y="15516"/>
                </a:lnTo>
                <a:lnTo>
                  <a:pt x="6787" y="15590"/>
                </a:lnTo>
                <a:lnTo>
                  <a:pt x="6567" y="15736"/>
                </a:lnTo>
                <a:lnTo>
                  <a:pt x="6310" y="15113"/>
                </a:lnTo>
                <a:lnTo>
                  <a:pt x="6383" y="15076"/>
                </a:lnTo>
                <a:lnTo>
                  <a:pt x="6457" y="14966"/>
                </a:lnTo>
                <a:lnTo>
                  <a:pt x="6457" y="14929"/>
                </a:lnTo>
                <a:lnTo>
                  <a:pt x="6530" y="15003"/>
                </a:lnTo>
                <a:lnTo>
                  <a:pt x="6604" y="14966"/>
                </a:lnTo>
                <a:lnTo>
                  <a:pt x="6787" y="14929"/>
                </a:lnTo>
                <a:lnTo>
                  <a:pt x="7227" y="14783"/>
                </a:lnTo>
                <a:lnTo>
                  <a:pt x="7631" y="14599"/>
                </a:lnTo>
                <a:lnTo>
                  <a:pt x="7997" y="14342"/>
                </a:lnTo>
                <a:close/>
                <a:moveTo>
                  <a:pt x="15150" y="15370"/>
                </a:moveTo>
                <a:lnTo>
                  <a:pt x="15150" y="15443"/>
                </a:lnTo>
                <a:lnTo>
                  <a:pt x="15224" y="15480"/>
                </a:lnTo>
                <a:lnTo>
                  <a:pt x="15260" y="15516"/>
                </a:lnTo>
                <a:lnTo>
                  <a:pt x="15150" y="15736"/>
                </a:lnTo>
                <a:lnTo>
                  <a:pt x="15004" y="15993"/>
                </a:lnTo>
                <a:lnTo>
                  <a:pt x="14857" y="15626"/>
                </a:lnTo>
                <a:lnTo>
                  <a:pt x="15150" y="15370"/>
                </a:lnTo>
                <a:close/>
                <a:moveTo>
                  <a:pt x="7997" y="13902"/>
                </a:moveTo>
                <a:lnTo>
                  <a:pt x="7887" y="13939"/>
                </a:lnTo>
                <a:lnTo>
                  <a:pt x="7631" y="14122"/>
                </a:lnTo>
                <a:lnTo>
                  <a:pt x="7337" y="14269"/>
                </a:lnTo>
                <a:lnTo>
                  <a:pt x="7044" y="14416"/>
                </a:lnTo>
                <a:lnTo>
                  <a:pt x="6750" y="14526"/>
                </a:lnTo>
                <a:lnTo>
                  <a:pt x="6347" y="14599"/>
                </a:lnTo>
                <a:lnTo>
                  <a:pt x="6163" y="14673"/>
                </a:lnTo>
                <a:lnTo>
                  <a:pt x="6090" y="14746"/>
                </a:lnTo>
                <a:lnTo>
                  <a:pt x="6017" y="14819"/>
                </a:lnTo>
                <a:lnTo>
                  <a:pt x="6017" y="14929"/>
                </a:lnTo>
                <a:lnTo>
                  <a:pt x="5943" y="15003"/>
                </a:lnTo>
                <a:lnTo>
                  <a:pt x="5943" y="15113"/>
                </a:lnTo>
                <a:lnTo>
                  <a:pt x="6127" y="15590"/>
                </a:lnTo>
                <a:lnTo>
                  <a:pt x="6273" y="16103"/>
                </a:lnTo>
                <a:lnTo>
                  <a:pt x="6347" y="16177"/>
                </a:lnTo>
                <a:lnTo>
                  <a:pt x="6420" y="16213"/>
                </a:lnTo>
                <a:lnTo>
                  <a:pt x="6493" y="16213"/>
                </a:lnTo>
                <a:lnTo>
                  <a:pt x="6567" y="16177"/>
                </a:lnTo>
                <a:lnTo>
                  <a:pt x="6787" y="16030"/>
                </a:lnTo>
                <a:lnTo>
                  <a:pt x="7007" y="15920"/>
                </a:lnTo>
                <a:lnTo>
                  <a:pt x="7484" y="15736"/>
                </a:lnTo>
                <a:lnTo>
                  <a:pt x="7704" y="15663"/>
                </a:lnTo>
                <a:lnTo>
                  <a:pt x="7924" y="15553"/>
                </a:lnTo>
                <a:lnTo>
                  <a:pt x="8144" y="15406"/>
                </a:lnTo>
                <a:lnTo>
                  <a:pt x="8328" y="15223"/>
                </a:lnTo>
                <a:lnTo>
                  <a:pt x="8438" y="15076"/>
                </a:lnTo>
                <a:lnTo>
                  <a:pt x="8511" y="14893"/>
                </a:lnTo>
                <a:lnTo>
                  <a:pt x="8511" y="14709"/>
                </a:lnTo>
                <a:lnTo>
                  <a:pt x="8511" y="14526"/>
                </a:lnTo>
                <a:lnTo>
                  <a:pt x="8474" y="14342"/>
                </a:lnTo>
                <a:lnTo>
                  <a:pt x="8364" y="14159"/>
                </a:lnTo>
                <a:lnTo>
                  <a:pt x="8254" y="14049"/>
                </a:lnTo>
                <a:lnTo>
                  <a:pt x="8071" y="13939"/>
                </a:lnTo>
                <a:lnTo>
                  <a:pt x="7997" y="13902"/>
                </a:lnTo>
                <a:close/>
                <a:moveTo>
                  <a:pt x="14710" y="15736"/>
                </a:moveTo>
                <a:lnTo>
                  <a:pt x="14747" y="15993"/>
                </a:lnTo>
                <a:lnTo>
                  <a:pt x="14820" y="16250"/>
                </a:lnTo>
                <a:lnTo>
                  <a:pt x="14490" y="16507"/>
                </a:lnTo>
                <a:lnTo>
                  <a:pt x="14417" y="16397"/>
                </a:lnTo>
                <a:lnTo>
                  <a:pt x="14307" y="15993"/>
                </a:lnTo>
                <a:lnTo>
                  <a:pt x="14380" y="15956"/>
                </a:lnTo>
                <a:lnTo>
                  <a:pt x="14710" y="15736"/>
                </a:lnTo>
                <a:close/>
                <a:moveTo>
                  <a:pt x="14123" y="16103"/>
                </a:moveTo>
                <a:lnTo>
                  <a:pt x="14160" y="16397"/>
                </a:lnTo>
                <a:lnTo>
                  <a:pt x="14233" y="16690"/>
                </a:lnTo>
                <a:lnTo>
                  <a:pt x="13830" y="16873"/>
                </a:lnTo>
                <a:lnTo>
                  <a:pt x="13720" y="16727"/>
                </a:lnTo>
                <a:lnTo>
                  <a:pt x="13500" y="16433"/>
                </a:lnTo>
                <a:lnTo>
                  <a:pt x="14123" y="16103"/>
                </a:lnTo>
                <a:close/>
                <a:moveTo>
                  <a:pt x="13426" y="16470"/>
                </a:moveTo>
                <a:lnTo>
                  <a:pt x="13500" y="16727"/>
                </a:lnTo>
                <a:lnTo>
                  <a:pt x="13536" y="16873"/>
                </a:lnTo>
                <a:lnTo>
                  <a:pt x="13573" y="16984"/>
                </a:lnTo>
                <a:lnTo>
                  <a:pt x="13096" y="17167"/>
                </a:lnTo>
                <a:lnTo>
                  <a:pt x="12986" y="17057"/>
                </a:lnTo>
                <a:lnTo>
                  <a:pt x="12876" y="16873"/>
                </a:lnTo>
                <a:lnTo>
                  <a:pt x="12839" y="16727"/>
                </a:lnTo>
                <a:lnTo>
                  <a:pt x="13426" y="16470"/>
                </a:lnTo>
                <a:close/>
                <a:moveTo>
                  <a:pt x="12583" y="16837"/>
                </a:moveTo>
                <a:lnTo>
                  <a:pt x="12656" y="17094"/>
                </a:lnTo>
                <a:lnTo>
                  <a:pt x="12803" y="17277"/>
                </a:lnTo>
                <a:lnTo>
                  <a:pt x="12399" y="17460"/>
                </a:lnTo>
                <a:lnTo>
                  <a:pt x="12326" y="17387"/>
                </a:lnTo>
                <a:lnTo>
                  <a:pt x="12253" y="17277"/>
                </a:lnTo>
                <a:lnTo>
                  <a:pt x="12216" y="17167"/>
                </a:lnTo>
                <a:lnTo>
                  <a:pt x="12216" y="17020"/>
                </a:lnTo>
                <a:lnTo>
                  <a:pt x="12583" y="16837"/>
                </a:lnTo>
                <a:close/>
                <a:moveTo>
                  <a:pt x="12032" y="17094"/>
                </a:moveTo>
                <a:lnTo>
                  <a:pt x="11996" y="17240"/>
                </a:lnTo>
                <a:lnTo>
                  <a:pt x="12032" y="17387"/>
                </a:lnTo>
                <a:lnTo>
                  <a:pt x="12106" y="17570"/>
                </a:lnTo>
                <a:lnTo>
                  <a:pt x="11812" y="17644"/>
                </a:lnTo>
                <a:lnTo>
                  <a:pt x="11776" y="17644"/>
                </a:lnTo>
                <a:lnTo>
                  <a:pt x="11739" y="17497"/>
                </a:lnTo>
                <a:lnTo>
                  <a:pt x="11666" y="17240"/>
                </a:lnTo>
                <a:lnTo>
                  <a:pt x="12032" y="17094"/>
                </a:lnTo>
                <a:close/>
                <a:moveTo>
                  <a:pt x="11446" y="17350"/>
                </a:moveTo>
                <a:lnTo>
                  <a:pt x="11482" y="17607"/>
                </a:lnTo>
                <a:lnTo>
                  <a:pt x="11519" y="17791"/>
                </a:lnTo>
                <a:lnTo>
                  <a:pt x="11189" y="17901"/>
                </a:lnTo>
                <a:lnTo>
                  <a:pt x="11115" y="17937"/>
                </a:lnTo>
                <a:lnTo>
                  <a:pt x="11115" y="17864"/>
                </a:lnTo>
                <a:lnTo>
                  <a:pt x="11115" y="17827"/>
                </a:lnTo>
                <a:lnTo>
                  <a:pt x="11115" y="17717"/>
                </a:lnTo>
                <a:lnTo>
                  <a:pt x="11005" y="17607"/>
                </a:lnTo>
                <a:lnTo>
                  <a:pt x="10969" y="17534"/>
                </a:lnTo>
                <a:lnTo>
                  <a:pt x="11446" y="17350"/>
                </a:lnTo>
                <a:close/>
                <a:moveTo>
                  <a:pt x="10639" y="17644"/>
                </a:moveTo>
                <a:lnTo>
                  <a:pt x="10749" y="17791"/>
                </a:lnTo>
                <a:lnTo>
                  <a:pt x="10859" y="17901"/>
                </a:lnTo>
                <a:lnTo>
                  <a:pt x="10932" y="17974"/>
                </a:lnTo>
                <a:lnTo>
                  <a:pt x="10969" y="17974"/>
                </a:lnTo>
                <a:lnTo>
                  <a:pt x="10455" y="18194"/>
                </a:lnTo>
                <a:lnTo>
                  <a:pt x="10418" y="18121"/>
                </a:lnTo>
                <a:lnTo>
                  <a:pt x="10345" y="18121"/>
                </a:lnTo>
                <a:lnTo>
                  <a:pt x="10235" y="18157"/>
                </a:lnTo>
                <a:lnTo>
                  <a:pt x="10162" y="17901"/>
                </a:lnTo>
                <a:lnTo>
                  <a:pt x="10125" y="17827"/>
                </a:lnTo>
                <a:lnTo>
                  <a:pt x="10639" y="17644"/>
                </a:lnTo>
                <a:close/>
                <a:moveTo>
                  <a:pt x="10272" y="440"/>
                </a:moveTo>
                <a:lnTo>
                  <a:pt x="10455" y="477"/>
                </a:lnTo>
                <a:lnTo>
                  <a:pt x="10565" y="550"/>
                </a:lnTo>
                <a:lnTo>
                  <a:pt x="10675" y="624"/>
                </a:lnTo>
                <a:lnTo>
                  <a:pt x="10785" y="734"/>
                </a:lnTo>
                <a:lnTo>
                  <a:pt x="10969" y="990"/>
                </a:lnTo>
                <a:lnTo>
                  <a:pt x="11005" y="1210"/>
                </a:lnTo>
                <a:lnTo>
                  <a:pt x="11042" y="1431"/>
                </a:lnTo>
                <a:lnTo>
                  <a:pt x="11335" y="2348"/>
                </a:lnTo>
                <a:lnTo>
                  <a:pt x="11886" y="3998"/>
                </a:lnTo>
                <a:lnTo>
                  <a:pt x="13060" y="7300"/>
                </a:lnTo>
                <a:lnTo>
                  <a:pt x="14233" y="10564"/>
                </a:lnTo>
                <a:lnTo>
                  <a:pt x="14857" y="12215"/>
                </a:lnTo>
                <a:lnTo>
                  <a:pt x="15187" y="13095"/>
                </a:lnTo>
                <a:lnTo>
                  <a:pt x="15407" y="13646"/>
                </a:lnTo>
                <a:lnTo>
                  <a:pt x="15334" y="13682"/>
                </a:lnTo>
                <a:lnTo>
                  <a:pt x="15297" y="13829"/>
                </a:lnTo>
                <a:lnTo>
                  <a:pt x="15297" y="13939"/>
                </a:lnTo>
                <a:lnTo>
                  <a:pt x="15260" y="14196"/>
                </a:lnTo>
                <a:lnTo>
                  <a:pt x="15224" y="14379"/>
                </a:lnTo>
                <a:lnTo>
                  <a:pt x="15187" y="14526"/>
                </a:lnTo>
                <a:lnTo>
                  <a:pt x="15004" y="14856"/>
                </a:lnTo>
                <a:lnTo>
                  <a:pt x="14747" y="15149"/>
                </a:lnTo>
                <a:lnTo>
                  <a:pt x="14453" y="15370"/>
                </a:lnTo>
                <a:lnTo>
                  <a:pt x="14123" y="15590"/>
                </a:lnTo>
                <a:lnTo>
                  <a:pt x="13793" y="15773"/>
                </a:lnTo>
                <a:lnTo>
                  <a:pt x="13060" y="16140"/>
                </a:lnTo>
                <a:lnTo>
                  <a:pt x="12326" y="16470"/>
                </a:lnTo>
                <a:lnTo>
                  <a:pt x="10859" y="17094"/>
                </a:lnTo>
                <a:lnTo>
                  <a:pt x="10015" y="17424"/>
                </a:lnTo>
                <a:lnTo>
                  <a:pt x="9978" y="17387"/>
                </a:lnTo>
                <a:lnTo>
                  <a:pt x="9942" y="17387"/>
                </a:lnTo>
                <a:lnTo>
                  <a:pt x="9905" y="17424"/>
                </a:lnTo>
                <a:lnTo>
                  <a:pt x="9905" y="17460"/>
                </a:lnTo>
                <a:lnTo>
                  <a:pt x="8841" y="17791"/>
                </a:lnTo>
                <a:lnTo>
                  <a:pt x="7777" y="18121"/>
                </a:lnTo>
                <a:lnTo>
                  <a:pt x="6970" y="18304"/>
                </a:lnTo>
                <a:lnTo>
                  <a:pt x="6163" y="18487"/>
                </a:lnTo>
                <a:lnTo>
                  <a:pt x="5797" y="18524"/>
                </a:lnTo>
                <a:lnTo>
                  <a:pt x="5613" y="18524"/>
                </a:lnTo>
                <a:lnTo>
                  <a:pt x="5430" y="18451"/>
                </a:lnTo>
                <a:lnTo>
                  <a:pt x="5283" y="18377"/>
                </a:lnTo>
                <a:lnTo>
                  <a:pt x="5173" y="18231"/>
                </a:lnTo>
                <a:lnTo>
                  <a:pt x="5063" y="18121"/>
                </a:lnTo>
                <a:lnTo>
                  <a:pt x="4953" y="17974"/>
                </a:lnTo>
                <a:lnTo>
                  <a:pt x="4879" y="17680"/>
                </a:lnTo>
                <a:lnTo>
                  <a:pt x="4769" y="17387"/>
                </a:lnTo>
                <a:lnTo>
                  <a:pt x="4476" y="16507"/>
                </a:lnTo>
                <a:lnTo>
                  <a:pt x="3926" y="14819"/>
                </a:lnTo>
                <a:lnTo>
                  <a:pt x="3376" y="13169"/>
                </a:lnTo>
                <a:lnTo>
                  <a:pt x="2752" y="11518"/>
                </a:lnTo>
                <a:lnTo>
                  <a:pt x="2165" y="9867"/>
                </a:lnTo>
                <a:lnTo>
                  <a:pt x="1505" y="8253"/>
                </a:lnTo>
                <a:lnTo>
                  <a:pt x="845" y="6603"/>
                </a:lnTo>
                <a:lnTo>
                  <a:pt x="588" y="6052"/>
                </a:lnTo>
                <a:lnTo>
                  <a:pt x="478" y="5796"/>
                </a:lnTo>
                <a:lnTo>
                  <a:pt x="331" y="5539"/>
                </a:lnTo>
                <a:lnTo>
                  <a:pt x="368" y="5502"/>
                </a:lnTo>
                <a:lnTo>
                  <a:pt x="404" y="5429"/>
                </a:lnTo>
                <a:lnTo>
                  <a:pt x="368" y="5209"/>
                </a:lnTo>
                <a:lnTo>
                  <a:pt x="404" y="5025"/>
                </a:lnTo>
                <a:lnTo>
                  <a:pt x="404" y="4879"/>
                </a:lnTo>
                <a:lnTo>
                  <a:pt x="478" y="4695"/>
                </a:lnTo>
                <a:lnTo>
                  <a:pt x="624" y="4402"/>
                </a:lnTo>
                <a:lnTo>
                  <a:pt x="845" y="4145"/>
                </a:lnTo>
                <a:lnTo>
                  <a:pt x="1101" y="3888"/>
                </a:lnTo>
                <a:lnTo>
                  <a:pt x="1395" y="3668"/>
                </a:lnTo>
                <a:lnTo>
                  <a:pt x="1725" y="3485"/>
                </a:lnTo>
                <a:lnTo>
                  <a:pt x="2018" y="3301"/>
                </a:lnTo>
                <a:lnTo>
                  <a:pt x="2789" y="2935"/>
                </a:lnTo>
                <a:lnTo>
                  <a:pt x="3596" y="2641"/>
                </a:lnTo>
                <a:lnTo>
                  <a:pt x="5210" y="2017"/>
                </a:lnTo>
                <a:lnTo>
                  <a:pt x="6787" y="1394"/>
                </a:lnTo>
                <a:lnTo>
                  <a:pt x="7557" y="1100"/>
                </a:lnTo>
                <a:lnTo>
                  <a:pt x="8364" y="807"/>
                </a:lnTo>
                <a:lnTo>
                  <a:pt x="9135" y="587"/>
                </a:lnTo>
                <a:lnTo>
                  <a:pt x="9538" y="514"/>
                </a:lnTo>
                <a:lnTo>
                  <a:pt x="9942" y="440"/>
                </a:lnTo>
                <a:close/>
                <a:moveTo>
                  <a:pt x="9868" y="17937"/>
                </a:moveTo>
                <a:lnTo>
                  <a:pt x="9868" y="17974"/>
                </a:lnTo>
                <a:lnTo>
                  <a:pt x="9905" y="18157"/>
                </a:lnTo>
                <a:lnTo>
                  <a:pt x="10015" y="18341"/>
                </a:lnTo>
                <a:lnTo>
                  <a:pt x="9575" y="18524"/>
                </a:lnTo>
                <a:lnTo>
                  <a:pt x="9575" y="18487"/>
                </a:lnTo>
                <a:lnTo>
                  <a:pt x="9538" y="18341"/>
                </a:lnTo>
                <a:lnTo>
                  <a:pt x="9465" y="18231"/>
                </a:lnTo>
                <a:lnTo>
                  <a:pt x="9391" y="18084"/>
                </a:lnTo>
                <a:lnTo>
                  <a:pt x="9868" y="17937"/>
                </a:lnTo>
                <a:close/>
                <a:moveTo>
                  <a:pt x="9098" y="18194"/>
                </a:moveTo>
                <a:lnTo>
                  <a:pt x="9171" y="18414"/>
                </a:lnTo>
                <a:lnTo>
                  <a:pt x="9245" y="18524"/>
                </a:lnTo>
                <a:lnTo>
                  <a:pt x="9318" y="18598"/>
                </a:lnTo>
                <a:lnTo>
                  <a:pt x="8841" y="18781"/>
                </a:lnTo>
                <a:lnTo>
                  <a:pt x="8768" y="18708"/>
                </a:lnTo>
                <a:lnTo>
                  <a:pt x="8694" y="18598"/>
                </a:lnTo>
                <a:lnTo>
                  <a:pt x="8621" y="18487"/>
                </a:lnTo>
                <a:lnTo>
                  <a:pt x="8584" y="18341"/>
                </a:lnTo>
                <a:lnTo>
                  <a:pt x="9098" y="18194"/>
                </a:lnTo>
                <a:close/>
                <a:moveTo>
                  <a:pt x="8254" y="18414"/>
                </a:moveTo>
                <a:lnTo>
                  <a:pt x="8291" y="18561"/>
                </a:lnTo>
                <a:lnTo>
                  <a:pt x="8364" y="18744"/>
                </a:lnTo>
                <a:lnTo>
                  <a:pt x="8511" y="18928"/>
                </a:lnTo>
                <a:lnTo>
                  <a:pt x="8181" y="19038"/>
                </a:lnTo>
                <a:lnTo>
                  <a:pt x="8144" y="18964"/>
                </a:lnTo>
                <a:lnTo>
                  <a:pt x="8107" y="18928"/>
                </a:lnTo>
                <a:lnTo>
                  <a:pt x="7997" y="18854"/>
                </a:lnTo>
                <a:lnTo>
                  <a:pt x="7961" y="18818"/>
                </a:lnTo>
                <a:lnTo>
                  <a:pt x="7851" y="18634"/>
                </a:lnTo>
                <a:lnTo>
                  <a:pt x="7851" y="18561"/>
                </a:lnTo>
                <a:lnTo>
                  <a:pt x="8254" y="18414"/>
                </a:lnTo>
                <a:close/>
                <a:moveTo>
                  <a:pt x="5246" y="18818"/>
                </a:moveTo>
                <a:lnTo>
                  <a:pt x="5430" y="18891"/>
                </a:lnTo>
                <a:lnTo>
                  <a:pt x="5650" y="18928"/>
                </a:lnTo>
                <a:lnTo>
                  <a:pt x="5870" y="18964"/>
                </a:lnTo>
                <a:lnTo>
                  <a:pt x="5943" y="19221"/>
                </a:lnTo>
                <a:lnTo>
                  <a:pt x="5760" y="19148"/>
                </a:lnTo>
                <a:lnTo>
                  <a:pt x="5576" y="19038"/>
                </a:lnTo>
                <a:lnTo>
                  <a:pt x="5393" y="18928"/>
                </a:lnTo>
                <a:lnTo>
                  <a:pt x="5246" y="18818"/>
                </a:lnTo>
                <a:close/>
                <a:moveTo>
                  <a:pt x="7557" y="18634"/>
                </a:moveTo>
                <a:lnTo>
                  <a:pt x="7557" y="18781"/>
                </a:lnTo>
                <a:lnTo>
                  <a:pt x="7631" y="18928"/>
                </a:lnTo>
                <a:lnTo>
                  <a:pt x="7704" y="19038"/>
                </a:lnTo>
                <a:lnTo>
                  <a:pt x="7777" y="19148"/>
                </a:lnTo>
                <a:lnTo>
                  <a:pt x="7704" y="19184"/>
                </a:lnTo>
                <a:lnTo>
                  <a:pt x="7227" y="19294"/>
                </a:lnTo>
                <a:lnTo>
                  <a:pt x="7154" y="19184"/>
                </a:lnTo>
                <a:lnTo>
                  <a:pt x="7080" y="19074"/>
                </a:lnTo>
                <a:lnTo>
                  <a:pt x="6970" y="18928"/>
                </a:lnTo>
                <a:lnTo>
                  <a:pt x="6897" y="18781"/>
                </a:lnTo>
                <a:lnTo>
                  <a:pt x="7117" y="18708"/>
                </a:lnTo>
                <a:lnTo>
                  <a:pt x="7557" y="18634"/>
                </a:lnTo>
                <a:close/>
                <a:moveTo>
                  <a:pt x="6604" y="18854"/>
                </a:moveTo>
                <a:lnTo>
                  <a:pt x="6677" y="19111"/>
                </a:lnTo>
                <a:lnTo>
                  <a:pt x="6750" y="19221"/>
                </a:lnTo>
                <a:lnTo>
                  <a:pt x="6824" y="19331"/>
                </a:lnTo>
                <a:lnTo>
                  <a:pt x="6493" y="19331"/>
                </a:lnTo>
                <a:lnTo>
                  <a:pt x="6493" y="19258"/>
                </a:lnTo>
                <a:lnTo>
                  <a:pt x="6493" y="19221"/>
                </a:lnTo>
                <a:lnTo>
                  <a:pt x="6420" y="19184"/>
                </a:lnTo>
                <a:lnTo>
                  <a:pt x="6383" y="19184"/>
                </a:lnTo>
                <a:lnTo>
                  <a:pt x="6310" y="19221"/>
                </a:lnTo>
                <a:lnTo>
                  <a:pt x="6273" y="19221"/>
                </a:lnTo>
                <a:lnTo>
                  <a:pt x="6200" y="19184"/>
                </a:lnTo>
                <a:lnTo>
                  <a:pt x="6163" y="19074"/>
                </a:lnTo>
                <a:lnTo>
                  <a:pt x="6127" y="18928"/>
                </a:lnTo>
                <a:lnTo>
                  <a:pt x="6604" y="18854"/>
                </a:lnTo>
                <a:close/>
                <a:moveTo>
                  <a:pt x="10125" y="0"/>
                </a:moveTo>
                <a:lnTo>
                  <a:pt x="9721" y="37"/>
                </a:lnTo>
                <a:lnTo>
                  <a:pt x="9318" y="110"/>
                </a:lnTo>
                <a:lnTo>
                  <a:pt x="8804" y="220"/>
                </a:lnTo>
                <a:lnTo>
                  <a:pt x="8291" y="403"/>
                </a:lnTo>
                <a:lnTo>
                  <a:pt x="7300" y="734"/>
                </a:lnTo>
                <a:lnTo>
                  <a:pt x="5320" y="1504"/>
                </a:lnTo>
                <a:lnTo>
                  <a:pt x="3376" y="2274"/>
                </a:lnTo>
                <a:lnTo>
                  <a:pt x="2422" y="2678"/>
                </a:lnTo>
                <a:lnTo>
                  <a:pt x="1945" y="2898"/>
                </a:lnTo>
                <a:lnTo>
                  <a:pt x="1505" y="3118"/>
                </a:lnTo>
                <a:lnTo>
                  <a:pt x="1248" y="3301"/>
                </a:lnTo>
                <a:lnTo>
                  <a:pt x="955" y="3485"/>
                </a:lnTo>
                <a:lnTo>
                  <a:pt x="698" y="3742"/>
                </a:lnTo>
                <a:lnTo>
                  <a:pt x="441" y="3998"/>
                </a:lnTo>
                <a:lnTo>
                  <a:pt x="221" y="4292"/>
                </a:lnTo>
                <a:lnTo>
                  <a:pt x="74" y="4622"/>
                </a:lnTo>
                <a:lnTo>
                  <a:pt x="38" y="4769"/>
                </a:lnTo>
                <a:lnTo>
                  <a:pt x="38" y="4915"/>
                </a:lnTo>
                <a:lnTo>
                  <a:pt x="38" y="5099"/>
                </a:lnTo>
                <a:lnTo>
                  <a:pt x="74" y="5245"/>
                </a:lnTo>
                <a:lnTo>
                  <a:pt x="1" y="5282"/>
                </a:lnTo>
                <a:lnTo>
                  <a:pt x="1" y="5319"/>
                </a:lnTo>
                <a:lnTo>
                  <a:pt x="38" y="5722"/>
                </a:lnTo>
                <a:lnTo>
                  <a:pt x="148" y="6052"/>
                </a:lnTo>
                <a:lnTo>
                  <a:pt x="441" y="6786"/>
                </a:lnTo>
                <a:lnTo>
                  <a:pt x="1065" y="8400"/>
                </a:lnTo>
                <a:lnTo>
                  <a:pt x="2348" y="11665"/>
                </a:lnTo>
                <a:lnTo>
                  <a:pt x="2935" y="13315"/>
                </a:lnTo>
                <a:lnTo>
                  <a:pt x="3522" y="15003"/>
                </a:lnTo>
                <a:lnTo>
                  <a:pt x="4072" y="16653"/>
                </a:lnTo>
                <a:lnTo>
                  <a:pt x="4293" y="17424"/>
                </a:lnTo>
                <a:lnTo>
                  <a:pt x="4439" y="17827"/>
                </a:lnTo>
                <a:lnTo>
                  <a:pt x="4513" y="18047"/>
                </a:lnTo>
                <a:lnTo>
                  <a:pt x="4623" y="18231"/>
                </a:lnTo>
                <a:lnTo>
                  <a:pt x="4659" y="18451"/>
                </a:lnTo>
                <a:lnTo>
                  <a:pt x="4733" y="18634"/>
                </a:lnTo>
                <a:lnTo>
                  <a:pt x="4806" y="18781"/>
                </a:lnTo>
                <a:lnTo>
                  <a:pt x="4916" y="18928"/>
                </a:lnTo>
                <a:lnTo>
                  <a:pt x="5026" y="19074"/>
                </a:lnTo>
                <a:lnTo>
                  <a:pt x="5173" y="19221"/>
                </a:lnTo>
                <a:lnTo>
                  <a:pt x="5503" y="19404"/>
                </a:lnTo>
                <a:lnTo>
                  <a:pt x="5833" y="19551"/>
                </a:lnTo>
                <a:lnTo>
                  <a:pt x="6237" y="19661"/>
                </a:lnTo>
                <a:lnTo>
                  <a:pt x="6604" y="19698"/>
                </a:lnTo>
                <a:lnTo>
                  <a:pt x="7007" y="19698"/>
                </a:lnTo>
                <a:lnTo>
                  <a:pt x="7484" y="19625"/>
                </a:lnTo>
                <a:lnTo>
                  <a:pt x="7924" y="19515"/>
                </a:lnTo>
                <a:lnTo>
                  <a:pt x="8841" y="19184"/>
                </a:lnTo>
                <a:lnTo>
                  <a:pt x="11079" y="18341"/>
                </a:lnTo>
                <a:lnTo>
                  <a:pt x="13206" y="17570"/>
                </a:lnTo>
                <a:lnTo>
                  <a:pt x="13830" y="17314"/>
                </a:lnTo>
                <a:lnTo>
                  <a:pt x="14417" y="17020"/>
                </a:lnTo>
                <a:lnTo>
                  <a:pt x="14527" y="17020"/>
                </a:lnTo>
                <a:lnTo>
                  <a:pt x="14674" y="16947"/>
                </a:lnTo>
                <a:lnTo>
                  <a:pt x="14710" y="16873"/>
                </a:lnTo>
                <a:lnTo>
                  <a:pt x="14710" y="16837"/>
                </a:lnTo>
                <a:lnTo>
                  <a:pt x="14894" y="16690"/>
                </a:lnTo>
                <a:lnTo>
                  <a:pt x="15187" y="16433"/>
                </a:lnTo>
                <a:lnTo>
                  <a:pt x="15407" y="16103"/>
                </a:lnTo>
                <a:lnTo>
                  <a:pt x="15554" y="15773"/>
                </a:lnTo>
                <a:lnTo>
                  <a:pt x="15701" y="15406"/>
                </a:lnTo>
                <a:lnTo>
                  <a:pt x="15774" y="15039"/>
                </a:lnTo>
                <a:lnTo>
                  <a:pt x="15811" y="14636"/>
                </a:lnTo>
                <a:lnTo>
                  <a:pt x="15847" y="13866"/>
                </a:lnTo>
                <a:lnTo>
                  <a:pt x="15884" y="13829"/>
                </a:lnTo>
                <a:lnTo>
                  <a:pt x="15884" y="13756"/>
                </a:lnTo>
                <a:lnTo>
                  <a:pt x="15847" y="13572"/>
                </a:lnTo>
                <a:lnTo>
                  <a:pt x="15811" y="13389"/>
                </a:lnTo>
                <a:lnTo>
                  <a:pt x="15664" y="13059"/>
                </a:lnTo>
                <a:lnTo>
                  <a:pt x="15334" y="12178"/>
                </a:lnTo>
                <a:lnTo>
                  <a:pt x="14710" y="10564"/>
                </a:lnTo>
                <a:lnTo>
                  <a:pt x="13500" y="7263"/>
                </a:lnTo>
                <a:lnTo>
                  <a:pt x="12326" y="3962"/>
                </a:lnTo>
                <a:lnTo>
                  <a:pt x="11776" y="2311"/>
                </a:lnTo>
                <a:lnTo>
                  <a:pt x="11446" y="1431"/>
                </a:lnTo>
                <a:lnTo>
                  <a:pt x="11372" y="1174"/>
                </a:lnTo>
                <a:lnTo>
                  <a:pt x="11409" y="1027"/>
                </a:lnTo>
                <a:lnTo>
                  <a:pt x="11409" y="917"/>
                </a:lnTo>
                <a:lnTo>
                  <a:pt x="11372" y="770"/>
                </a:lnTo>
                <a:lnTo>
                  <a:pt x="11299" y="624"/>
                </a:lnTo>
                <a:lnTo>
                  <a:pt x="11152" y="403"/>
                </a:lnTo>
                <a:lnTo>
                  <a:pt x="10895" y="220"/>
                </a:lnTo>
                <a:lnTo>
                  <a:pt x="10712" y="110"/>
                </a:lnTo>
                <a:lnTo>
                  <a:pt x="10528" y="37"/>
                </a:lnTo>
                <a:lnTo>
                  <a:pt x="10345"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6" name="Shape 249">
            <a:extLst>
              <a:ext uri="{FF2B5EF4-FFF2-40B4-BE49-F238E27FC236}">
                <a16:creationId xmlns:a16="http://schemas.microsoft.com/office/drawing/2014/main" id="{D329F791-42AC-4C3D-BA60-DC0394DF0815}"/>
              </a:ext>
            </a:extLst>
          </p:cNvPr>
          <p:cNvSpPr/>
          <p:nvPr userDrawn="1"/>
        </p:nvSpPr>
        <p:spPr>
          <a:xfrm>
            <a:off x="-35374" y="3366963"/>
            <a:ext cx="443260" cy="504670"/>
          </a:xfrm>
          <a:custGeom>
            <a:avLst/>
            <a:gdLst/>
            <a:ahLst/>
            <a:cxnLst/>
            <a:rect l="0" t="0" r="0" b="0"/>
            <a:pathLst>
              <a:path w="15627" h="17792" extrusionOk="0">
                <a:moveTo>
                  <a:pt x="10528" y="1"/>
                </a:moveTo>
                <a:lnTo>
                  <a:pt x="10455" y="37"/>
                </a:lnTo>
                <a:lnTo>
                  <a:pt x="10308" y="221"/>
                </a:lnTo>
                <a:lnTo>
                  <a:pt x="10198" y="441"/>
                </a:lnTo>
                <a:lnTo>
                  <a:pt x="10015" y="881"/>
                </a:lnTo>
                <a:lnTo>
                  <a:pt x="9831" y="1468"/>
                </a:lnTo>
                <a:lnTo>
                  <a:pt x="9685" y="2091"/>
                </a:lnTo>
                <a:lnTo>
                  <a:pt x="9685" y="2201"/>
                </a:lnTo>
                <a:lnTo>
                  <a:pt x="9721" y="2311"/>
                </a:lnTo>
                <a:lnTo>
                  <a:pt x="9795" y="2348"/>
                </a:lnTo>
                <a:lnTo>
                  <a:pt x="9868" y="2385"/>
                </a:lnTo>
                <a:lnTo>
                  <a:pt x="9941" y="2421"/>
                </a:lnTo>
                <a:lnTo>
                  <a:pt x="10051" y="2385"/>
                </a:lnTo>
                <a:lnTo>
                  <a:pt x="10125" y="2311"/>
                </a:lnTo>
                <a:lnTo>
                  <a:pt x="10198" y="2238"/>
                </a:lnTo>
                <a:lnTo>
                  <a:pt x="10235" y="2055"/>
                </a:lnTo>
                <a:lnTo>
                  <a:pt x="10235" y="2018"/>
                </a:lnTo>
                <a:lnTo>
                  <a:pt x="10235" y="1981"/>
                </a:lnTo>
                <a:lnTo>
                  <a:pt x="10455" y="1138"/>
                </a:lnTo>
                <a:lnTo>
                  <a:pt x="10638" y="624"/>
                </a:lnTo>
                <a:lnTo>
                  <a:pt x="10675" y="367"/>
                </a:lnTo>
                <a:lnTo>
                  <a:pt x="10712" y="111"/>
                </a:lnTo>
                <a:lnTo>
                  <a:pt x="10675" y="37"/>
                </a:lnTo>
                <a:lnTo>
                  <a:pt x="10602" y="1"/>
                </a:lnTo>
                <a:close/>
                <a:moveTo>
                  <a:pt x="3559" y="1028"/>
                </a:moveTo>
                <a:lnTo>
                  <a:pt x="3522" y="1064"/>
                </a:lnTo>
                <a:lnTo>
                  <a:pt x="3485" y="1101"/>
                </a:lnTo>
                <a:lnTo>
                  <a:pt x="3485" y="1138"/>
                </a:lnTo>
                <a:lnTo>
                  <a:pt x="3559" y="1321"/>
                </a:lnTo>
                <a:lnTo>
                  <a:pt x="3669" y="1468"/>
                </a:lnTo>
                <a:lnTo>
                  <a:pt x="3889" y="1761"/>
                </a:lnTo>
                <a:lnTo>
                  <a:pt x="4109" y="2055"/>
                </a:lnTo>
                <a:lnTo>
                  <a:pt x="4366" y="2348"/>
                </a:lnTo>
                <a:lnTo>
                  <a:pt x="4476" y="2605"/>
                </a:lnTo>
                <a:lnTo>
                  <a:pt x="4586" y="2862"/>
                </a:lnTo>
                <a:lnTo>
                  <a:pt x="4696" y="2972"/>
                </a:lnTo>
                <a:lnTo>
                  <a:pt x="4769" y="3045"/>
                </a:lnTo>
                <a:lnTo>
                  <a:pt x="4916" y="3082"/>
                </a:lnTo>
                <a:lnTo>
                  <a:pt x="5063" y="3082"/>
                </a:lnTo>
                <a:lnTo>
                  <a:pt x="5136" y="3045"/>
                </a:lnTo>
                <a:lnTo>
                  <a:pt x="5209" y="3008"/>
                </a:lnTo>
                <a:lnTo>
                  <a:pt x="5246" y="2935"/>
                </a:lnTo>
                <a:lnTo>
                  <a:pt x="5246" y="2862"/>
                </a:lnTo>
                <a:lnTo>
                  <a:pt x="5209" y="2715"/>
                </a:lnTo>
                <a:lnTo>
                  <a:pt x="5173" y="2642"/>
                </a:lnTo>
                <a:lnTo>
                  <a:pt x="5099" y="2605"/>
                </a:lnTo>
                <a:lnTo>
                  <a:pt x="4989" y="2605"/>
                </a:lnTo>
                <a:lnTo>
                  <a:pt x="4989" y="2568"/>
                </a:lnTo>
                <a:lnTo>
                  <a:pt x="4989" y="2495"/>
                </a:lnTo>
                <a:lnTo>
                  <a:pt x="4953" y="2385"/>
                </a:lnTo>
                <a:lnTo>
                  <a:pt x="4806" y="2128"/>
                </a:lnTo>
                <a:lnTo>
                  <a:pt x="4623" y="1871"/>
                </a:lnTo>
                <a:lnTo>
                  <a:pt x="4402" y="1615"/>
                </a:lnTo>
                <a:lnTo>
                  <a:pt x="4146" y="1394"/>
                </a:lnTo>
                <a:lnTo>
                  <a:pt x="3889" y="1174"/>
                </a:lnTo>
                <a:lnTo>
                  <a:pt x="3595" y="1028"/>
                </a:lnTo>
                <a:close/>
                <a:moveTo>
                  <a:pt x="15334" y="3999"/>
                </a:moveTo>
                <a:lnTo>
                  <a:pt x="15260" y="4035"/>
                </a:lnTo>
                <a:lnTo>
                  <a:pt x="15187" y="4109"/>
                </a:lnTo>
                <a:lnTo>
                  <a:pt x="15077" y="4182"/>
                </a:lnTo>
                <a:lnTo>
                  <a:pt x="14967" y="4256"/>
                </a:lnTo>
                <a:lnTo>
                  <a:pt x="14820" y="4329"/>
                </a:lnTo>
                <a:lnTo>
                  <a:pt x="14673" y="4329"/>
                </a:lnTo>
                <a:lnTo>
                  <a:pt x="14527" y="4402"/>
                </a:lnTo>
                <a:lnTo>
                  <a:pt x="14490" y="4439"/>
                </a:lnTo>
                <a:lnTo>
                  <a:pt x="14453" y="4549"/>
                </a:lnTo>
                <a:lnTo>
                  <a:pt x="14417" y="4586"/>
                </a:lnTo>
                <a:lnTo>
                  <a:pt x="14380" y="4622"/>
                </a:lnTo>
                <a:lnTo>
                  <a:pt x="14233" y="4732"/>
                </a:lnTo>
                <a:lnTo>
                  <a:pt x="13940" y="4842"/>
                </a:lnTo>
                <a:lnTo>
                  <a:pt x="13720" y="4989"/>
                </a:lnTo>
                <a:lnTo>
                  <a:pt x="13536" y="5173"/>
                </a:lnTo>
                <a:lnTo>
                  <a:pt x="13499" y="5246"/>
                </a:lnTo>
                <a:lnTo>
                  <a:pt x="13499" y="5319"/>
                </a:lnTo>
                <a:lnTo>
                  <a:pt x="13573" y="5356"/>
                </a:lnTo>
                <a:lnTo>
                  <a:pt x="13830" y="5356"/>
                </a:lnTo>
                <a:lnTo>
                  <a:pt x="14013" y="5319"/>
                </a:lnTo>
                <a:lnTo>
                  <a:pt x="14380" y="5173"/>
                </a:lnTo>
                <a:lnTo>
                  <a:pt x="14673" y="5026"/>
                </a:lnTo>
                <a:lnTo>
                  <a:pt x="14783" y="4953"/>
                </a:lnTo>
                <a:lnTo>
                  <a:pt x="14857" y="4806"/>
                </a:lnTo>
                <a:lnTo>
                  <a:pt x="15077" y="4769"/>
                </a:lnTo>
                <a:lnTo>
                  <a:pt x="15260" y="4659"/>
                </a:lnTo>
                <a:lnTo>
                  <a:pt x="15370" y="4696"/>
                </a:lnTo>
                <a:lnTo>
                  <a:pt x="15444" y="4696"/>
                </a:lnTo>
                <a:lnTo>
                  <a:pt x="15554" y="4622"/>
                </a:lnTo>
                <a:lnTo>
                  <a:pt x="15627" y="4549"/>
                </a:lnTo>
                <a:lnTo>
                  <a:pt x="15627" y="4476"/>
                </a:lnTo>
                <a:lnTo>
                  <a:pt x="15590" y="4366"/>
                </a:lnTo>
                <a:lnTo>
                  <a:pt x="15627" y="4329"/>
                </a:lnTo>
                <a:lnTo>
                  <a:pt x="15627" y="4256"/>
                </a:lnTo>
                <a:lnTo>
                  <a:pt x="15590" y="4182"/>
                </a:lnTo>
                <a:lnTo>
                  <a:pt x="15554" y="4109"/>
                </a:lnTo>
                <a:lnTo>
                  <a:pt x="15480" y="4035"/>
                </a:lnTo>
                <a:lnTo>
                  <a:pt x="15407" y="4035"/>
                </a:lnTo>
                <a:lnTo>
                  <a:pt x="15334" y="3999"/>
                </a:lnTo>
                <a:close/>
                <a:moveTo>
                  <a:pt x="2238" y="7447"/>
                </a:moveTo>
                <a:lnTo>
                  <a:pt x="2128" y="7484"/>
                </a:lnTo>
                <a:lnTo>
                  <a:pt x="1064" y="7960"/>
                </a:lnTo>
                <a:lnTo>
                  <a:pt x="477" y="8217"/>
                </a:lnTo>
                <a:lnTo>
                  <a:pt x="257" y="8364"/>
                </a:lnTo>
                <a:lnTo>
                  <a:pt x="147" y="8474"/>
                </a:lnTo>
                <a:lnTo>
                  <a:pt x="111" y="8437"/>
                </a:lnTo>
                <a:lnTo>
                  <a:pt x="74" y="8437"/>
                </a:lnTo>
                <a:lnTo>
                  <a:pt x="1" y="8511"/>
                </a:lnTo>
                <a:lnTo>
                  <a:pt x="1" y="8584"/>
                </a:lnTo>
                <a:lnTo>
                  <a:pt x="37" y="8621"/>
                </a:lnTo>
                <a:lnTo>
                  <a:pt x="111" y="8694"/>
                </a:lnTo>
                <a:lnTo>
                  <a:pt x="221" y="8731"/>
                </a:lnTo>
                <a:lnTo>
                  <a:pt x="367" y="8694"/>
                </a:lnTo>
                <a:lnTo>
                  <a:pt x="514" y="8657"/>
                </a:lnTo>
                <a:lnTo>
                  <a:pt x="808" y="8547"/>
                </a:lnTo>
                <a:lnTo>
                  <a:pt x="1028" y="8474"/>
                </a:lnTo>
                <a:lnTo>
                  <a:pt x="2385" y="7887"/>
                </a:lnTo>
                <a:lnTo>
                  <a:pt x="2458" y="7850"/>
                </a:lnTo>
                <a:lnTo>
                  <a:pt x="2532" y="7777"/>
                </a:lnTo>
                <a:lnTo>
                  <a:pt x="2532" y="7667"/>
                </a:lnTo>
                <a:lnTo>
                  <a:pt x="2495" y="7594"/>
                </a:lnTo>
                <a:lnTo>
                  <a:pt x="2422" y="7520"/>
                </a:lnTo>
                <a:lnTo>
                  <a:pt x="2348" y="7484"/>
                </a:lnTo>
                <a:lnTo>
                  <a:pt x="2238" y="7447"/>
                </a:lnTo>
                <a:close/>
                <a:moveTo>
                  <a:pt x="6677" y="7814"/>
                </a:moveTo>
                <a:lnTo>
                  <a:pt x="6603" y="7887"/>
                </a:lnTo>
                <a:lnTo>
                  <a:pt x="6603" y="7960"/>
                </a:lnTo>
                <a:lnTo>
                  <a:pt x="6603" y="8070"/>
                </a:lnTo>
                <a:lnTo>
                  <a:pt x="6933" y="8474"/>
                </a:lnTo>
                <a:lnTo>
                  <a:pt x="7044" y="8694"/>
                </a:lnTo>
                <a:lnTo>
                  <a:pt x="7154" y="8914"/>
                </a:lnTo>
                <a:lnTo>
                  <a:pt x="7227" y="8951"/>
                </a:lnTo>
                <a:lnTo>
                  <a:pt x="7264" y="8987"/>
                </a:lnTo>
                <a:lnTo>
                  <a:pt x="7410" y="8987"/>
                </a:lnTo>
                <a:lnTo>
                  <a:pt x="7594" y="8877"/>
                </a:lnTo>
                <a:lnTo>
                  <a:pt x="7777" y="8767"/>
                </a:lnTo>
                <a:lnTo>
                  <a:pt x="7924" y="8621"/>
                </a:lnTo>
                <a:lnTo>
                  <a:pt x="7924" y="8657"/>
                </a:lnTo>
                <a:lnTo>
                  <a:pt x="7997" y="8767"/>
                </a:lnTo>
                <a:lnTo>
                  <a:pt x="8071" y="8877"/>
                </a:lnTo>
                <a:lnTo>
                  <a:pt x="8181" y="8951"/>
                </a:lnTo>
                <a:lnTo>
                  <a:pt x="8327" y="9024"/>
                </a:lnTo>
                <a:lnTo>
                  <a:pt x="8584" y="9061"/>
                </a:lnTo>
                <a:lnTo>
                  <a:pt x="8768" y="9061"/>
                </a:lnTo>
                <a:lnTo>
                  <a:pt x="8951" y="8987"/>
                </a:lnTo>
                <a:lnTo>
                  <a:pt x="9281" y="8841"/>
                </a:lnTo>
                <a:lnTo>
                  <a:pt x="9611" y="8657"/>
                </a:lnTo>
                <a:lnTo>
                  <a:pt x="9721" y="8547"/>
                </a:lnTo>
                <a:lnTo>
                  <a:pt x="9758" y="8474"/>
                </a:lnTo>
                <a:lnTo>
                  <a:pt x="9758" y="8364"/>
                </a:lnTo>
                <a:lnTo>
                  <a:pt x="9685" y="8254"/>
                </a:lnTo>
                <a:lnTo>
                  <a:pt x="9648" y="8217"/>
                </a:lnTo>
                <a:lnTo>
                  <a:pt x="9464" y="8217"/>
                </a:lnTo>
                <a:lnTo>
                  <a:pt x="9428" y="8291"/>
                </a:lnTo>
                <a:lnTo>
                  <a:pt x="9244" y="8437"/>
                </a:lnTo>
                <a:lnTo>
                  <a:pt x="8988" y="8547"/>
                </a:lnTo>
                <a:lnTo>
                  <a:pt x="8768" y="8621"/>
                </a:lnTo>
                <a:lnTo>
                  <a:pt x="8584" y="8657"/>
                </a:lnTo>
                <a:lnTo>
                  <a:pt x="8474" y="8657"/>
                </a:lnTo>
                <a:lnTo>
                  <a:pt x="8401" y="8621"/>
                </a:lnTo>
                <a:lnTo>
                  <a:pt x="8364" y="8584"/>
                </a:lnTo>
                <a:lnTo>
                  <a:pt x="8327" y="8547"/>
                </a:lnTo>
                <a:lnTo>
                  <a:pt x="8254" y="8254"/>
                </a:lnTo>
                <a:lnTo>
                  <a:pt x="8181" y="8144"/>
                </a:lnTo>
                <a:lnTo>
                  <a:pt x="8071" y="8107"/>
                </a:lnTo>
                <a:lnTo>
                  <a:pt x="7961" y="8107"/>
                </a:lnTo>
                <a:lnTo>
                  <a:pt x="7887" y="8144"/>
                </a:lnTo>
                <a:lnTo>
                  <a:pt x="7740" y="8254"/>
                </a:lnTo>
                <a:lnTo>
                  <a:pt x="7630" y="8401"/>
                </a:lnTo>
                <a:lnTo>
                  <a:pt x="7410" y="8547"/>
                </a:lnTo>
                <a:lnTo>
                  <a:pt x="7264" y="8364"/>
                </a:lnTo>
                <a:lnTo>
                  <a:pt x="7117" y="8180"/>
                </a:lnTo>
                <a:lnTo>
                  <a:pt x="6970" y="7997"/>
                </a:lnTo>
                <a:lnTo>
                  <a:pt x="6787" y="7850"/>
                </a:lnTo>
                <a:lnTo>
                  <a:pt x="6713" y="7814"/>
                </a:lnTo>
                <a:close/>
                <a:moveTo>
                  <a:pt x="12876" y="11005"/>
                </a:moveTo>
                <a:lnTo>
                  <a:pt x="12803" y="11042"/>
                </a:lnTo>
                <a:lnTo>
                  <a:pt x="12766" y="11078"/>
                </a:lnTo>
                <a:lnTo>
                  <a:pt x="12766" y="11152"/>
                </a:lnTo>
                <a:lnTo>
                  <a:pt x="12729" y="11225"/>
                </a:lnTo>
                <a:lnTo>
                  <a:pt x="12766" y="11298"/>
                </a:lnTo>
                <a:lnTo>
                  <a:pt x="12986" y="11702"/>
                </a:lnTo>
                <a:lnTo>
                  <a:pt x="13279" y="12069"/>
                </a:lnTo>
                <a:lnTo>
                  <a:pt x="13499" y="12399"/>
                </a:lnTo>
                <a:lnTo>
                  <a:pt x="13646" y="12509"/>
                </a:lnTo>
                <a:lnTo>
                  <a:pt x="13830" y="12619"/>
                </a:lnTo>
                <a:lnTo>
                  <a:pt x="13976" y="12619"/>
                </a:lnTo>
                <a:lnTo>
                  <a:pt x="14013" y="12582"/>
                </a:lnTo>
                <a:lnTo>
                  <a:pt x="14086" y="12546"/>
                </a:lnTo>
                <a:lnTo>
                  <a:pt x="14160" y="12436"/>
                </a:lnTo>
                <a:lnTo>
                  <a:pt x="14160" y="12325"/>
                </a:lnTo>
                <a:lnTo>
                  <a:pt x="14160" y="12252"/>
                </a:lnTo>
                <a:lnTo>
                  <a:pt x="14123" y="12142"/>
                </a:lnTo>
                <a:lnTo>
                  <a:pt x="14086" y="12069"/>
                </a:lnTo>
                <a:lnTo>
                  <a:pt x="14050" y="12032"/>
                </a:lnTo>
                <a:lnTo>
                  <a:pt x="13903" y="12032"/>
                </a:lnTo>
                <a:lnTo>
                  <a:pt x="13830" y="11885"/>
                </a:lnTo>
                <a:lnTo>
                  <a:pt x="13573" y="11592"/>
                </a:lnTo>
                <a:lnTo>
                  <a:pt x="13316" y="11298"/>
                </a:lnTo>
                <a:lnTo>
                  <a:pt x="13059" y="11042"/>
                </a:lnTo>
                <a:lnTo>
                  <a:pt x="13023" y="11005"/>
                </a:lnTo>
                <a:close/>
                <a:moveTo>
                  <a:pt x="8181" y="3192"/>
                </a:moveTo>
                <a:lnTo>
                  <a:pt x="8511" y="3228"/>
                </a:lnTo>
                <a:lnTo>
                  <a:pt x="8878" y="3265"/>
                </a:lnTo>
                <a:lnTo>
                  <a:pt x="9208" y="3339"/>
                </a:lnTo>
                <a:lnTo>
                  <a:pt x="9538" y="3412"/>
                </a:lnTo>
                <a:lnTo>
                  <a:pt x="9868" y="3522"/>
                </a:lnTo>
                <a:lnTo>
                  <a:pt x="10198" y="3669"/>
                </a:lnTo>
                <a:lnTo>
                  <a:pt x="10528" y="3852"/>
                </a:lnTo>
                <a:lnTo>
                  <a:pt x="10822" y="4035"/>
                </a:lnTo>
                <a:lnTo>
                  <a:pt x="11078" y="4256"/>
                </a:lnTo>
                <a:lnTo>
                  <a:pt x="11335" y="4476"/>
                </a:lnTo>
                <a:lnTo>
                  <a:pt x="11592" y="4732"/>
                </a:lnTo>
                <a:lnTo>
                  <a:pt x="11812" y="4989"/>
                </a:lnTo>
                <a:lnTo>
                  <a:pt x="11996" y="5319"/>
                </a:lnTo>
                <a:lnTo>
                  <a:pt x="12142" y="5576"/>
                </a:lnTo>
                <a:lnTo>
                  <a:pt x="12252" y="5870"/>
                </a:lnTo>
                <a:lnTo>
                  <a:pt x="12362" y="6200"/>
                </a:lnTo>
                <a:lnTo>
                  <a:pt x="12436" y="6530"/>
                </a:lnTo>
                <a:lnTo>
                  <a:pt x="12509" y="6823"/>
                </a:lnTo>
                <a:lnTo>
                  <a:pt x="12509" y="7153"/>
                </a:lnTo>
                <a:lnTo>
                  <a:pt x="12509" y="7484"/>
                </a:lnTo>
                <a:lnTo>
                  <a:pt x="12472" y="7814"/>
                </a:lnTo>
                <a:lnTo>
                  <a:pt x="12399" y="8144"/>
                </a:lnTo>
                <a:lnTo>
                  <a:pt x="12289" y="8511"/>
                </a:lnTo>
                <a:lnTo>
                  <a:pt x="12142" y="8804"/>
                </a:lnTo>
                <a:lnTo>
                  <a:pt x="11996" y="9134"/>
                </a:lnTo>
                <a:lnTo>
                  <a:pt x="11812" y="9428"/>
                </a:lnTo>
                <a:lnTo>
                  <a:pt x="11592" y="9721"/>
                </a:lnTo>
                <a:lnTo>
                  <a:pt x="11115" y="10271"/>
                </a:lnTo>
                <a:lnTo>
                  <a:pt x="10345" y="11115"/>
                </a:lnTo>
                <a:lnTo>
                  <a:pt x="9941" y="11555"/>
                </a:lnTo>
                <a:lnTo>
                  <a:pt x="9575" y="12032"/>
                </a:lnTo>
                <a:lnTo>
                  <a:pt x="9281" y="12509"/>
                </a:lnTo>
                <a:lnTo>
                  <a:pt x="8988" y="13022"/>
                </a:lnTo>
                <a:lnTo>
                  <a:pt x="8914" y="13279"/>
                </a:lnTo>
                <a:lnTo>
                  <a:pt x="8804" y="13573"/>
                </a:lnTo>
                <a:lnTo>
                  <a:pt x="8768" y="13829"/>
                </a:lnTo>
                <a:lnTo>
                  <a:pt x="8731" y="14123"/>
                </a:lnTo>
                <a:lnTo>
                  <a:pt x="8217" y="14013"/>
                </a:lnTo>
                <a:lnTo>
                  <a:pt x="7704" y="13939"/>
                </a:lnTo>
                <a:lnTo>
                  <a:pt x="8584" y="11665"/>
                </a:lnTo>
                <a:lnTo>
                  <a:pt x="9061" y="10418"/>
                </a:lnTo>
                <a:lnTo>
                  <a:pt x="9318" y="9831"/>
                </a:lnTo>
                <a:lnTo>
                  <a:pt x="9391" y="9538"/>
                </a:lnTo>
                <a:lnTo>
                  <a:pt x="9391" y="9391"/>
                </a:lnTo>
                <a:lnTo>
                  <a:pt x="9354" y="9244"/>
                </a:lnTo>
                <a:lnTo>
                  <a:pt x="9318" y="9208"/>
                </a:lnTo>
                <a:lnTo>
                  <a:pt x="9281" y="9208"/>
                </a:lnTo>
                <a:lnTo>
                  <a:pt x="9171" y="9281"/>
                </a:lnTo>
                <a:lnTo>
                  <a:pt x="9098" y="9391"/>
                </a:lnTo>
                <a:lnTo>
                  <a:pt x="8988" y="9611"/>
                </a:lnTo>
                <a:lnTo>
                  <a:pt x="8768" y="10088"/>
                </a:lnTo>
                <a:lnTo>
                  <a:pt x="8217" y="11445"/>
                </a:lnTo>
                <a:lnTo>
                  <a:pt x="7337" y="13719"/>
                </a:lnTo>
                <a:lnTo>
                  <a:pt x="7227" y="13903"/>
                </a:lnTo>
                <a:lnTo>
                  <a:pt x="6970" y="13829"/>
                </a:lnTo>
                <a:lnTo>
                  <a:pt x="6420" y="13683"/>
                </a:lnTo>
                <a:lnTo>
                  <a:pt x="6420" y="13646"/>
                </a:lnTo>
                <a:lnTo>
                  <a:pt x="6493" y="13389"/>
                </a:lnTo>
                <a:lnTo>
                  <a:pt x="6530" y="13096"/>
                </a:lnTo>
                <a:lnTo>
                  <a:pt x="6530" y="12546"/>
                </a:lnTo>
                <a:lnTo>
                  <a:pt x="6603" y="11372"/>
                </a:lnTo>
                <a:lnTo>
                  <a:pt x="6677" y="10125"/>
                </a:lnTo>
                <a:lnTo>
                  <a:pt x="6713" y="9501"/>
                </a:lnTo>
                <a:lnTo>
                  <a:pt x="6677" y="8877"/>
                </a:lnTo>
                <a:lnTo>
                  <a:pt x="6677" y="8804"/>
                </a:lnTo>
                <a:lnTo>
                  <a:pt x="6640" y="8767"/>
                </a:lnTo>
                <a:lnTo>
                  <a:pt x="6530" y="8694"/>
                </a:lnTo>
                <a:lnTo>
                  <a:pt x="6420" y="8731"/>
                </a:lnTo>
                <a:lnTo>
                  <a:pt x="6383" y="8767"/>
                </a:lnTo>
                <a:lnTo>
                  <a:pt x="6347" y="8841"/>
                </a:lnTo>
                <a:lnTo>
                  <a:pt x="6273" y="9391"/>
                </a:lnTo>
                <a:lnTo>
                  <a:pt x="6237" y="9978"/>
                </a:lnTo>
                <a:lnTo>
                  <a:pt x="6200" y="11115"/>
                </a:lnTo>
                <a:lnTo>
                  <a:pt x="6090" y="12289"/>
                </a:lnTo>
                <a:lnTo>
                  <a:pt x="6016" y="12912"/>
                </a:lnTo>
                <a:lnTo>
                  <a:pt x="6016" y="13206"/>
                </a:lnTo>
                <a:lnTo>
                  <a:pt x="6016" y="13536"/>
                </a:lnTo>
                <a:lnTo>
                  <a:pt x="5540" y="13353"/>
                </a:lnTo>
                <a:lnTo>
                  <a:pt x="5099" y="13206"/>
                </a:lnTo>
                <a:lnTo>
                  <a:pt x="4623" y="13132"/>
                </a:lnTo>
                <a:lnTo>
                  <a:pt x="4182" y="13132"/>
                </a:lnTo>
                <a:lnTo>
                  <a:pt x="4329" y="12876"/>
                </a:lnTo>
                <a:lnTo>
                  <a:pt x="4439" y="12619"/>
                </a:lnTo>
                <a:lnTo>
                  <a:pt x="4549" y="12362"/>
                </a:lnTo>
                <a:lnTo>
                  <a:pt x="4623" y="12069"/>
                </a:lnTo>
                <a:lnTo>
                  <a:pt x="4696" y="11482"/>
                </a:lnTo>
                <a:lnTo>
                  <a:pt x="4696" y="10895"/>
                </a:lnTo>
                <a:lnTo>
                  <a:pt x="4623" y="10161"/>
                </a:lnTo>
                <a:lnTo>
                  <a:pt x="4512" y="9428"/>
                </a:lnTo>
                <a:lnTo>
                  <a:pt x="4366" y="8694"/>
                </a:lnTo>
                <a:lnTo>
                  <a:pt x="4219" y="7960"/>
                </a:lnTo>
                <a:lnTo>
                  <a:pt x="4182" y="7594"/>
                </a:lnTo>
                <a:lnTo>
                  <a:pt x="4182" y="7190"/>
                </a:lnTo>
                <a:lnTo>
                  <a:pt x="4182" y="6823"/>
                </a:lnTo>
                <a:lnTo>
                  <a:pt x="4219" y="6456"/>
                </a:lnTo>
                <a:lnTo>
                  <a:pt x="4292" y="6090"/>
                </a:lnTo>
                <a:lnTo>
                  <a:pt x="4439" y="5760"/>
                </a:lnTo>
                <a:lnTo>
                  <a:pt x="4586" y="5429"/>
                </a:lnTo>
                <a:lnTo>
                  <a:pt x="4769" y="5063"/>
                </a:lnTo>
                <a:lnTo>
                  <a:pt x="5026" y="4769"/>
                </a:lnTo>
                <a:lnTo>
                  <a:pt x="5246" y="4476"/>
                </a:lnTo>
                <a:lnTo>
                  <a:pt x="5503" y="4219"/>
                </a:lnTo>
                <a:lnTo>
                  <a:pt x="5796" y="3999"/>
                </a:lnTo>
                <a:lnTo>
                  <a:pt x="6090" y="3779"/>
                </a:lnTo>
                <a:lnTo>
                  <a:pt x="6420" y="3595"/>
                </a:lnTo>
                <a:lnTo>
                  <a:pt x="6787" y="3449"/>
                </a:lnTo>
                <a:lnTo>
                  <a:pt x="7117" y="3339"/>
                </a:lnTo>
                <a:lnTo>
                  <a:pt x="7484" y="3265"/>
                </a:lnTo>
                <a:lnTo>
                  <a:pt x="7814" y="3228"/>
                </a:lnTo>
                <a:lnTo>
                  <a:pt x="8181" y="3192"/>
                </a:lnTo>
                <a:close/>
                <a:moveTo>
                  <a:pt x="3962" y="13426"/>
                </a:moveTo>
                <a:lnTo>
                  <a:pt x="4623" y="13536"/>
                </a:lnTo>
                <a:lnTo>
                  <a:pt x="5246" y="13719"/>
                </a:lnTo>
                <a:lnTo>
                  <a:pt x="5943" y="13939"/>
                </a:lnTo>
                <a:lnTo>
                  <a:pt x="6603" y="14196"/>
                </a:lnTo>
                <a:lnTo>
                  <a:pt x="6860" y="14270"/>
                </a:lnTo>
                <a:lnTo>
                  <a:pt x="7154" y="14306"/>
                </a:lnTo>
                <a:lnTo>
                  <a:pt x="7704" y="14380"/>
                </a:lnTo>
                <a:lnTo>
                  <a:pt x="8217" y="14490"/>
                </a:lnTo>
                <a:lnTo>
                  <a:pt x="8474" y="14563"/>
                </a:lnTo>
                <a:lnTo>
                  <a:pt x="8731" y="14636"/>
                </a:lnTo>
                <a:lnTo>
                  <a:pt x="8768" y="14783"/>
                </a:lnTo>
                <a:lnTo>
                  <a:pt x="8841" y="14857"/>
                </a:lnTo>
                <a:lnTo>
                  <a:pt x="8951" y="14893"/>
                </a:lnTo>
                <a:lnTo>
                  <a:pt x="9061" y="14893"/>
                </a:lnTo>
                <a:lnTo>
                  <a:pt x="9061" y="15003"/>
                </a:lnTo>
                <a:lnTo>
                  <a:pt x="9024" y="15150"/>
                </a:lnTo>
                <a:lnTo>
                  <a:pt x="8914" y="15223"/>
                </a:lnTo>
                <a:lnTo>
                  <a:pt x="8768" y="15333"/>
                </a:lnTo>
                <a:lnTo>
                  <a:pt x="8034" y="15040"/>
                </a:lnTo>
                <a:lnTo>
                  <a:pt x="6383" y="14490"/>
                </a:lnTo>
                <a:lnTo>
                  <a:pt x="5576" y="14270"/>
                </a:lnTo>
                <a:lnTo>
                  <a:pt x="4769" y="14086"/>
                </a:lnTo>
                <a:lnTo>
                  <a:pt x="4292" y="14013"/>
                </a:lnTo>
                <a:lnTo>
                  <a:pt x="4072" y="14013"/>
                </a:lnTo>
                <a:lnTo>
                  <a:pt x="3852" y="14050"/>
                </a:lnTo>
                <a:lnTo>
                  <a:pt x="3742" y="14013"/>
                </a:lnTo>
                <a:lnTo>
                  <a:pt x="3669" y="13939"/>
                </a:lnTo>
                <a:lnTo>
                  <a:pt x="3632" y="13829"/>
                </a:lnTo>
                <a:lnTo>
                  <a:pt x="3632" y="13719"/>
                </a:lnTo>
                <a:lnTo>
                  <a:pt x="3632" y="13609"/>
                </a:lnTo>
                <a:lnTo>
                  <a:pt x="3705" y="13536"/>
                </a:lnTo>
                <a:lnTo>
                  <a:pt x="3816" y="13463"/>
                </a:lnTo>
                <a:lnTo>
                  <a:pt x="3926" y="13426"/>
                </a:lnTo>
                <a:close/>
                <a:moveTo>
                  <a:pt x="4256" y="15737"/>
                </a:moveTo>
                <a:lnTo>
                  <a:pt x="4696" y="15847"/>
                </a:lnTo>
                <a:lnTo>
                  <a:pt x="4476" y="16067"/>
                </a:lnTo>
                <a:lnTo>
                  <a:pt x="4292" y="16287"/>
                </a:lnTo>
                <a:lnTo>
                  <a:pt x="4292" y="16250"/>
                </a:lnTo>
                <a:lnTo>
                  <a:pt x="4256" y="16140"/>
                </a:lnTo>
                <a:lnTo>
                  <a:pt x="4256" y="15994"/>
                </a:lnTo>
                <a:lnTo>
                  <a:pt x="4256" y="15737"/>
                </a:lnTo>
                <a:close/>
                <a:moveTo>
                  <a:pt x="4843" y="15920"/>
                </a:moveTo>
                <a:lnTo>
                  <a:pt x="4989" y="15957"/>
                </a:lnTo>
                <a:lnTo>
                  <a:pt x="5136" y="15994"/>
                </a:lnTo>
                <a:lnTo>
                  <a:pt x="4879" y="16140"/>
                </a:lnTo>
                <a:lnTo>
                  <a:pt x="4623" y="16360"/>
                </a:lnTo>
                <a:lnTo>
                  <a:pt x="4623" y="16360"/>
                </a:lnTo>
                <a:lnTo>
                  <a:pt x="4733" y="16140"/>
                </a:lnTo>
                <a:lnTo>
                  <a:pt x="4843" y="15920"/>
                </a:lnTo>
                <a:close/>
                <a:moveTo>
                  <a:pt x="4146" y="14453"/>
                </a:moveTo>
                <a:lnTo>
                  <a:pt x="4659" y="14490"/>
                </a:lnTo>
                <a:lnTo>
                  <a:pt x="5356" y="14673"/>
                </a:lnTo>
                <a:lnTo>
                  <a:pt x="6053" y="14857"/>
                </a:lnTo>
                <a:lnTo>
                  <a:pt x="7410" y="15333"/>
                </a:lnTo>
                <a:lnTo>
                  <a:pt x="8034" y="15553"/>
                </a:lnTo>
                <a:lnTo>
                  <a:pt x="8401" y="15663"/>
                </a:lnTo>
                <a:lnTo>
                  <a:pt x="8694" y="15774"/>
                </a:lnTo>
                <a:lnTo>
                  <a:pt x="8731" y="15847"/>
                </a:lnTo>
                <a:lnTo>
                  <a:pt x="8768" y="15884"/>
                </a:lnTo>
                <a:lnTo>
                  <a:pt x="8841" y="15957"/>
                </a:lnTo>
                <a:lnTo>
                  <a:pt x="8951" y="15957"/>
                </a:lnTo>
                <a:lnTo>
                  <a:pt x="8914" y="16067"/>
                </a:lnTo>
                <a:lnTo>
                  <a:pt x="8841" y="16214"/>
                </a:lnTo>
                <a:lnTo>
                  <a:pt x="8694" y="16397"/>
                </a:lnTo>
                <a:lnTo>
                  <a:pt x="8547" y="16507"/>
                </a:lnTo>
                <a:lnTo>
                  <a:pt x="8401" y="16581"/>
                </a:lnTo>
                <a:lnTo>
                  <a:pt x="7227" y="16140"/>
                </a:lnTo>
                <a:lnTo>
                  <a:pt x="6016" y="15774"/>
                </a:lnTo>
                <a:lnTo>
                  <a:pt x="4733" y="15370"/>
                </a:lnTo>
                <a:lnTo>
                  <a:pt x="4072" y="15223"/>
                </a:lnTo>
                <a:lnTo>
                  <a:pt x="3449" y="15113"/>
                </a:lnTo>
                <a:lnTo>
                  <a:pt x="3449" y="15040"/>
                </a:lnTo>
                <a:lnTo>
                  <a:pt x="3449" y="14857"/>
                </a:lnTo>
                <a:lnTo>
                  <a:pt x="3522" y="14673"/>
                </a:lnTo>
                <a:lnTo>
                  <a:pt x="3632" y="14563"/>
                </a:lnTo>
                <a:lnTo>
                  <a:pt x="3705" y="14490"/>
                </a:lnTo>
                <a:lnTo>
                  <a:pt x="3926" y="14490"/>
                </a:lnTo>
                <a:lnTo>
                  <a:pt x="3962" y="14526"/>
                </a:lnTo>
                <a:lnTo>
                  <a:pt x="3999" y="14526"/>
                </a:lnTo>
                <a:lnTo>
                  <a:pt x="4036" y="14490"/>
                </a:lnTo>
                <a:lnTo>
                  <a:pt x="4146" y="14453"/>
                </a:lnTo>
                <a:close/>
                <a:moveTo>
                  <a:pt x="5503" y="16067"/>
                </a:moveTo>
                <a:lnTo>
                  <a:pt x="5723" y="16140"/>
                </a:lnTo>
                <a:lnTo>
                  <a:pt x="5503" y="16287"/>
                </a:lnTo>
                <a:lnTo>
                  <a:pt x="5246" y="16434"/>
                </a:lnTo>
                <a:lnTo>
                  <a:pt x="5026" y="16617"/>
                </a:lnTo>
                <a:lnTo>
                  <a:pt x="4843" y="16837"/>
                </a:lnTo>
                <a:lnTo>
                  <a:pt x="4659" y="16764"/>
                </a:lnTo>
                <a:lnTo>
                  <a:pt x="4733" y="16691"/>
                </a:lnTo>
                <a:lnTo>
                  <a:pt x="5503" y="16067"/>
                </a:lnTo>
                <a:close/>
                <a:moveTo>
                  <a:pt x="5980" y="16214"/>
                </a:moveTo>
                <a:lnTo>
                  <a:pt x="6200" y="16287"/>
                </a:lnTo>
                <a:lnTo>
                  <a:pt x="6200" y="16324"/>
                </a:lnTo>
                <a:lnTo>
                  <a:pt x="5943" y="16434"/>
                </a:lnTo>
                <a:lnTo>
                  <a:pt x="5723" y="16581"/>
                </a:lnTo>
                <a:lnTo>
                  <a:pt x="5540" y="16727"/>
                </a:lnTo>
                <a:lnTo>
                  <a:pt x="5393" y="16947"/>
                </a:lnTo>
                <a:lnTo>
                  <a:pt x="5246" y="16911"/>
                </a:lnTo>
                <a:lnTo>
                  <a:pt x="5613" y="16544"/>
                </a:lnTo>
                <a:lnTo>
                  <a:pt x="5980" y="16214"/>
                </a:lnTo>
                <a:close/>
                <a:moveTo>
                  <a:pt x="6383" y="16360"/>
                </a:moveTo>
                <a:lnTo>
                  <a:pt x="6897" y="16544"/>
                </a:lnTo>
                <a:lnTo>
                  <a:pt x="6420" y="16801"/>
                </a:lnTo>
                <a:lnTo>
                  <a:pt x="6200" y="16947"/>
                </a:lnTo>
                <a:lnTo>
                  <a:pt x="5980" y="17131"/>
                </a:lnTo>
                <a:lnTo>
                  <a:pt x="5796" y="17057"/>
                </a:lnTo>
                <a:lnTo>
                  <a:pt x="5833" y="16984"/>
                </a:lnTo>
                <a:lnTo>
                  <a:pt x="5833" y="16911"/>
                </a:lnTo>
                <a:lnTo>
                  <a:pt x="5833" y="16874"/>
                </a:lnTo>
                <a:lnTo>
                  <a:pt x="6090" y="16617"/>
                </a:lnTo>
                <a:lnTo>
                  <a:pt x="6383" y="16397"/>
                </a:lnTo>
                <a:lnTo>
                  <a:pt x="6383" y="16360"/>
                </a:lnTo>
                <a:close/>
                <a:moveTo>
                  <a:pt x="7080" y="16581"/>
                </a:moveTo>
                <a:lnTo>
                  <a:pt x="7410" y="16691"/>
                </a:lnTo>
                <a:lnTo>
                  <a:pt x="7154" y="16911"/>
                </a:lnTo>
                <a:lnTo>
                  <a:pt x="6787" y="17314"/>
                </a:lnTo>
                <a:lnTo>
                  <a:pt x="6457" y="17241"/>
                </a:lnTo>
                <a:lnTo>
                  <a:pt x="6493" y="17167"/>
                </a:lnTo>
                <a:lnTo>
                  <a:pt x="6457" y="17131"/>
                </a:lnTo>
                <a:lnTo>
                  <a:pt x="6750" y="16837"/>
                </a:lnTo>
                <a:lnTo>
                  <a:pt x="7080" y="16581"/>
                </a:lnTo>
                <a:close/>
                <a:moveTo>
                  <a:pt x="8034" y="2678"/>
                </a:moveTo>
                <a:lnTo>
                  <a:pt x="7704" y="2715"/>
                </a:lnTo>
                <a:lnTo>
                  <a:pt x="7374" y="2752"/>
                </a:lnTo>
                <a:lnTo>
                  <a:pt x="7044" y="2825"/>
                </a:lnTo>
                <a:lnTo>
                  <a:pt x="6750" y="2898"/>
                </a:lnTo>
                <a:lnTo>
                  <a:pt x="6420" y="3008"/>
                </a:lnTo>
                <a:lnTo>
                  <a:pt x="6126" y="3155"/>
                </a:lnTo>
                <a:lnTo>
                  <a:pt x="5833" y="3302"/>
                </a:lnTo>
                <a:lnTo>
                  <a:pt x="5576" y="3522"/>
                </a:lnTo>
                <a:lnTo>
                  <a:pt x="5026" y="3962"/>
                </a:lnTo>
                <a:lnTo>
                  <a:pt x="4806" y="4219"/>
                </a:lnTo>
                <a:lnTo>
                  <a:pt x="4586" y="4512"/>
                </a:lnTo>
                <a:lnTo>
                  <a:pt x="4366" y="4769"/>
                </a:lnTo>
                <a:lnTo>
                  <a:pt x="4182" y="5099"/>
                </a:lnTo>
                <a:lnTo>
                  <a:pt x="3999" y="5393"/>
                </a:lnTo>
                <a:lnTo>
                  <a:pt x="3852" y="5723"/>
                </a:lnTo>
                <a:lnTo>
                  <a:pt x="3742" y="6163"/>
                </a:lnTo>
                <a:lnTo>
                  <a:pt x="3669" y="6603"/>
                </a:lnTo>
                <a:lnTo>
                  <a:pt x="3632" y="7043"/>
                </a:lnTo>
                <a:lnTo>
                  <a:pt x="3632" y="7520"/>
                </a:lnTo>
                <a:lnTo>
                  <a:pt x="3705" y="7960"/>
                </a:lnTo>
                <a:lnTo>
                  <a:pt x="3779" y="8437"/>
                </a:lnTo>
                <a:lnTo>
                  <a:pt x="3962" y="9318"/>
                </a:lnTo>
                <a:lnTo>
                  <a:pt x="4109" y="10308"/>
                </a:lnTo>
                <a:lnTo>
                  <a:pt x="4182" y="10785"/>
                </a:lnTo>
                <a:lnTo>
                  <a:pt x="4219" y="11262"/>
                </a:lnTo>
                <a:lnTo>
                  <a:pt x="4182" y="11739"/>
                </a:lnTo>
                <a:lnTo>
                  <a:pt x="4109" y="12215"/>
                </a:lnTo>
                <a:lnTo>
                  <a:pt x="3999" y="12619"/>
                </a:lnTo>
                <a:lnTo>
                  <a:pt x="3816" y="13059"/>
                </a:lnTo>
                <a:lnTo>
                  <a:pt x="3595" y="13132"/>
                </a:lnTo>
                <a:lnTo>
                  <a:pt x="3449" y="13279"/>
                </a:lnTo>
                <a:lnTo>
                  <a:pt x="3302" y="13426"/>
                </a:lnTo>
                <a:lnTo>
                  <a:pt x="3229" y="13646"/>
                </a:lnTo>
                <a:lnTo>
                  <a:pt x="3229" y="13829"/>
                </a:lnTo>
                <a:lnTo>
                  <a:pt x="3265" y="13976"/>
                </a:lnTo>
                <a:lnTo>
                  <a:pt x="3339" y="14160"/>
                </a:lnTo>
                <a:lnTo>
                  <a:pt x="3412" y="14270"/>
                </a:lnTo>
                <a:lnTo>
                  <a:pt x="3339" y="14343"/>
                </a:lnTo>
                <a:lnTo>
                  <a:pt x="3265" y="14416"/>
                </a:lnTo>
                <a:lnTo>
                  <a:pt x="3192" y="14526"/>
                </a:lnTo>
                <a:lnTo>
                  <a:pt x="3119" y="14673"/>
                </a:lnTo>
                <a:lnTo>
                  <a:pt x="3082" y="14857"/>
                </a:lnTo>
                <a:lnTo>
                  <a:pt x="3045" y="15040"/>
                </a:lnTo>
                <a:lnTo>
                  <a:pt x="3045" y="15187"/>
                </a:lnTo>
                <a:lnTo>
                  <a:pt x="3082" y="15370"/>
                </a:lnTo>
                <a:lnTo>
                  <a:pt x="3192" y="15480"/>
                </a:lnTo>
                <a:lnTo>
                  <a:pt x="3302" y="15590"/>
                </a:lnTo>
                <a:lnTo>
                  <a:pt x="3412" y="15627"/>
                </a:lnTo>
                <a:lnTo>
                  <a:pt x="3485" y="15590"/>
                </a:lnTo>
                <a:lnTo>
                  <a:pt x="3522" y="15553"/>
                </a:lnTo>
                <a:lnTo>
                  <a:pt x="3559" y="15553"/>
                </a:lnTo>
                <a:lnTo>
                  <a:pt x="4072" y="15700"/>
                </a:lnTo>
                <a:lnTo>
                  <a:pt x="3999" y="15810"/>
                </a:lnTo>
                <a:lnTo>
                  <a:pt x="3926" y="15957"/>
                </a:lnTo>
                <a:lnTo>
                  <a:pt x="3926" y="16140"/>
                </a:lnTo>
                <a:lnTo>
                  <a:pt x="3926" y="16324"/>
                </a:lnTo>
                <a:lnTo>
                  <a:pt x="3999" y="16507"/>
                </a:lnTo>
                <a:lnTo>
                  <a:pt x="4072" y="16654"/>
                </a:lnTo>
                <a:lnTo>
                  <a:pt x="4146" y="16801"/>
                </a:lnTo>
                <a:lnTo>
                  <a:pt x="4292" y="16874"/>
                </a:lnTo>
                <a:lnTo>
                  <a:pt x="4256" y="16947"/>
                </a:lnTo>
                <a:lnTo>
                  <a:pt x="4292" y="17021"/>
                </a:lnTo>
                <a:lnTo>
                  <a:pt x="4329" y="17057"/>
                </a:lnTo>
                <a:lnTo>
                  <a:pt x="4402" y="17094"/>
                </a:lnTo>
                <a:lnTo>
                  <a:pt x="4586" y="17167"/>
                </a:lnTo>
                <a:lnTo>
                  <a:pt x="4806" y="17277"/>
                </a:lnTo>
                <a:lnTo>
                  <a:pt x="5283" y="17388"/>
                </a:lnTo>
                <a:lnTo>
                  <a:pt x="5393" y="17424"/>
                </a:lnTo>
                <a:lnTo>
                  <a:pt x="5576" y="17461"/>
                </a:lnTo>
                <a:lnTo>
                  <a:pt x="6310" y="17681"/>
                </a:lnTo>
                <a:lnTo>
                  <a:pt x="6677" y="17754"/>
                </a:lnTo>
                <a:lnTo>
                  <a:pt x="6860" y="17791"/>
                </a:lnTo>
                <a:lnTo>
                  <a:pt x="7044" y="17754"/>
                </a:lnTo>
                <a:lnTo>
                  <a:pt x="7117" y="17718"/>
                </a:lnTo>
                <a:lnTo>
                  <a:pt x="7154" y="17681"/>
                </a:lnTo>
                <a:lnTo>
                  <a:pt x="7154" y="17608"/>
                </a:lnTo>
                <a:lnTo>
                  <a:pt x="7117" y="17534"/>
                </a:lnTo>
                <a:lnTo>
                  <a:pt x="7447" y="17204"/>
                </a:lnTo>
                <a:lnTo>
                  <a:pt x="7594" y="17021"/>
                </a:lnTo>
                <a:lnTo>
                  <a:pt x="7740" y="16837"/>
                </a:lnTo>
                <a:lnTo>
                  <a:pt x="8327" y="17021"/>
                </a:lnTo>
                <a:lnTo>
                  <a:pt x="8437" y="17021"/>
                </a:lnTo>
                <a:lnTo>
                  <a:pt x="8547" y="16984"/>
                </a:lnTo>
                <a:lnTo>
                  <a:pt x="8731" y="16911"/>
                </a:lnTo>
                <a:lnTo>
                  <a:pt x="8914" y="16764"/>
                </a:lnTo>
                <a:lnTo>
                  <a:pt x="9098" y="16581"/>
                </a:lnTo>
                <a:lnTo>
                  <a:pt x="9208" y="16360"/>
                </a:lnTo>
                <a:lnTo>
                  <a:pt x="9281" y="16140"/>
                </a:lnTo>
                <a:lnTo>
                  <a:pt x="9318" y="15884"/>
                </a:lnTo>
                <a:lnTo>
                  <a:pt x="9281" y="15700"/>
                </a:lnTo>
                <a:lnTo>
                  <a:pt x="9208" y="15590"/>
                </a:lnTo>
                <a:lnTo>
                  <a:pt x="9171" y="15517"/>
                </a:lnTo>
                <a:lnTo>
                  <a:pt x="9244" y="15407"/>
                </a:lnTo>
                <a:lnTo>
                  <a:pt x="9354" y="15260"/>
                </a:lnTo>
                <a:lnTo>
                  <a:pt x="9391" y="15113"/>
                </a:lnTo>
                <a:lnTo>
                  <a:pt x="9428" y="15003"/>
                </a:lnTo>
                <a:lnTo>
                  <a:pt x="9501" y="14930"/>
                </a:lnTo>
                <a:lnTo>
                  <a:pt x="9575" y="14857"/>
                </a:lnTo>
                <a:lnTo>
                  <a:pt x="9575" y="14783"/>
                </a:lnTo>
                <a:lnTo>
                  <a:pt x="9538" y="14673"/>
                </a:lnTo>
                <a:lnTo>
                  <a:pt x="9391" y="14526"/>
                </a:lnTo>
                <a:lnTo>
                  <a:pt x="9244" y="14380"/>
                </a:lnTo>
                <a:lnTo>
                  <a:pt x="9244" y="14050"/>
                </a:lnTo>
                <a:lnTo>
                  <a:pt x="9318" y="13683"/>
                </a:lnTo>
                <a:lnTo>
                  <a:pt x="9428" y="13353"/>
                </a:lnTo>
                <a:lnTo>
                  <a:pt x="9538" y="13059"/>
                </a:lnTo>
                <a:lnTo>
                  <a:pt x="9721" y="12766"/>
                </a:lnTo>
                <a:lnTo>
                  <a:pt x="9905" y="12472"/>
                </a:lnTo>
                <a:lnTo>
                  <a:pt x="10308" y="11885"/>
                </a:lnTo>
                <a:lnTo>
                  <a:pt x="10785" y="11335"/>
                </a:lnTo>
                <a:lnTo>
                  <a:pt x="11299" y="10822"/>
                </a:lnTo>
                <a:lnTo>
                  <a:pt x="11775" y="10308"/>
                </a:lnTo>
                <a:lnTo>
                  <a:pt x="12179" y="9758"/>
                </a:lnTo>
                <a:lnTo>
                  <a:pt x="12362" y="9501"/>
                </a:lnTo>
                <a:lnTo>
                  <a:pt x="12546" y="9208"/>
                </a:lnTo>
                <a:lnTo>
                  <a:pt x="12656" y="8951"/>
                </a:lnTo>
                <a:lnTo>
                  <a:pt x="12803" y="8657"/>
                </a:lnTo>
                <a:lnTo>
                  <a:pt x="12876" y="8364"/>
                </a:lnTo>
                <a:lnTo>
                  <a:pt x="12949" y="8034"/>
                </a:lnTo>
                <a:lnTo>
                  <a:pt x="12986" y="7740"/>
                </a:lnTo>
                <a:lnTo>
                  <a:pt x="13023" y="7447"/>
                </a:lnTo>
                <a:lnTo>
                  <a:pt x="13023" y="6823"/>
                </a:lnTo>
                <a:lnTo>
                  <a:pt x="12913" y="6236"/>
                </a:lnTo>
                <a:lnTo>
                  <a:pt x="12729" y="5613"/>
                </a:lnTo>
                <a:lnTo>
                  <a:pt x="12436" y="5026"/>
                </a:lnTo>
                <a:lnTo>
                  <a:pt x="12252" y="4769"/>
                </a:lnTo>
                <a:lnTo>
                  <a:pt x="12069" y="4476"/>
                </a:lnTo>
                <a:lnTo>
                  <a:pt x="11849" y="4256"/>
                </a:lnTo>
                <a:lnTo>
                  <a:pt x="11629" y="3999"/>
                </a:lnTo>
                <a:lnTo>
                  <a:pt x="11372" y="3815"/>
                </a:lnTo>
                <a:lnTo>
                  <a:pt x="11115" y="3595"/>
                </a:lnTo>
                <a:lnTo>
                  <a:pt x="10565" y="3265"/>
                </a:lnTo>
                <a:lnTo>
                  <a:pt x="9978" y="3008"/>
                </a:lnTo>
                <a:lnTo>
                  <a:pt x="9354" y="2825"/>
                </a:lnTo>
                <a:lnTo>
                  <a:pt x="8694" y="2715"/>
                </a:lnTo>
                <a:lnTo>
                  <a:pt x="8034" y="2678"/>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7" name="Shape 250">
            <a:extLst>
              <a:ext uri="{FF2B5EF4-FFF2-40B4-BE49-F238E27FC236}">
                <a16:creationId xmlns:a16="http://schemas.microsoft.com/office/drawing/2014/main" id="{C4704A19-6CA3-467F-BEAB-329DCFA79F2B}"/>
              </a:ext>
            </a:extLst>
          </p:cNvPr>
          <p:cNvSpPr/>
          <p:nvPr userDrawn="1"/>
        </p:nvSpPr>
        <p:spPr>
          <a:xfrm>
            <a:off x="8817948" y="34396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8" name="Shape 251">
            <a:extLst>
              <a:ext uri="{FF2B5EF4-FFF2-40B4-BE49-F238E27FC236}">
                <a16:creationId xmlns:a16="http://schemas.microsoft.com/office/drawing/2014/main" id="{8275D89C-738E-4510-BD1C-9FEE7DCE6687}"/>
              </a:ext>
            </a:extLst>
          </p:cNvPr>
          <p:cNvSpPr/>
          <p:nvPr userDrawn="1"/>
        </p:nvSpPr>
        <p:spPr>
          <a:xfrm>
            <a:off x="8742973" y="4166677"/>
            <a:ext cx="495281" cy="340238"/>
          </a:xfrm>
          <a:custGeom>
            <a:avLst/>
            <a:gdLst/>
            <a:ahLst/>
            <a:cxnLst/>
            <a:rect l="0" t="0" r="0" b="0"/>
            <a:pathLst>
              <a:path w="17461" h="11995" extrusionOk="0">
                <a:moveTo>
                  <a:pt x="9758" y="2238"/>
                </a:moveTo>
                <a:lnTo>
                  <a:pt x="9721" y="2274"/>
                </a:lnTo>
                <a:lnTo>
                  <a:pt x="9648" y="2311"/>
                </a:lnTo>
                <a:lnTo>
                  <a:pt x="9611" y="2458"/>
                </a:lnTo>
                <a:lnTo>
                  <a:pt x="9648" y="2568"/>
                </a:lnTo>
                <a:lnTo>
                  <a:pt x="9721" y="2605"/>
                </a:lnTo>
                <a:lnTo>
                  <a:pt x="9758" y="2641"/>
                </a:lnTo>
                <a:lnTo>
                  <a:pt x="9941" y="2641"/>
                </a:lnTo>
                <a:lnTo>
                  <a:pt x="9978" y="2605"/>
                </a:lnTo>
                <a:lnTo>
                  <a:pt x="10051" y="2531"/>
                </a:lnTo>
                <a:lnTo>
                  <a:pt x="10051" y="2458"/>
                </a:lnTo>
                <a:lnTo>
                  <a:pt x="10051" y="2348"/>
                </a:lnTo>
                <a:lnTo>
                  <a:pt x="9978" y="2274"/>
                </a:lnTo>
                <a:lnTo>
                  <a:pt x="9941" y="2238"/>
                </a:lnTo>
                <a:close/>
                <a:moveTo>
                  <a:pt x="9795" y="3191"/>
                </a:moveTo>
                <a:lnTo>
                  <a:pt x="9721" y="3265"/>
                </a:lnTo>
                <a:lnTo>
                  <a:pt x="9684" y="3301"/>
                </a:lnTo>
                <a:lnTo>
                  <a:pt x="9684" y="3375"/>
                </a:lnTo>
                <a:lnTo>
                  <a:pt x="9684" y="3485"/>
                </a:lnTo>
                <a:lnTo>
                  <a:pt x="9758" y="3522"/>
                </a:lnTo>
                <a:lnTo>
                  <a:pt x="9795" y="3558"/>
                </a:lnTo>
                <a:lnTo>
                  <a:pt x="9941" y="3558"/>
                </a:lnTo>
                <a:lnTo>
                  <a:pt x="9978" y="3522"/>
                </a:lnTo>
                <a:lnTo>
                  <a:pt x="10015" y="3485"/>
                </a:lnTo>
                <a:lnTo>
                  <a:pt x="10051" y="3375"/>
                </a:lnTo>
                <a:lnTo>
                  <a:pt x="10015" y="3301"/>
                </a:lnTo>
                <a:lnTo>
                  <a:pt x="9978" y="3228"/>
                </a:lnTo>
                <a:lnTo>
                  <a:pt x="9941" y="3191"/>
                </a:lnTo>
                <a:close/>
                <a:moveTo>
                  <a:pt x="11519" y="3045"/>
                </a:moveTo>
                <a:lnTo>
                  <a:pt x="11409" y="3081"/>
                </a:lnTo>
                <a:lnTo>
                  <a:pt x="11335" y="3118"/>
                </a:lnTo>
                <a:lnTo>
                  <a:pt x="11298" y="3191"/>
                </a:lnTo>
                <a:lnTo>
                  <a:pt x="11262" y="3265"/>
                </a:lnTo>
                <a:lnTo>
                  <a:pt x="11262" y="3338"/>
                </a:lnTo>
                <a:lnTo>
                  <a:pt x="11262" y="3412"/>
                </a:lnTo>
                <a:lnTo>
                  <a:pt x="11298" y="3485"/>
                </a:lnTo>
                <a:lnTo>
                  <a:pt x="11372" y="3522"/>
                </a:lnTo>
                <a:lnTo>
                  <a:pt x="11445" y="3595"/>
                </a:lnTo>
                <a:lnTo>
                  <a:pt x="11592" y="3595"/>
                </a:lnTo>
                <a:lnTo>
                  <a:pt x="11665" y="3522"/>
                </a:lnTo>
                <a:lnTo>
                  <a:pt x="11702" y="3485"/>
                </a:lnTo>
                <a:lnTo>
                  <a:pt x="11739" y="3412"/>
                </a:lnTo>
                <a:lnTo>
                  <a:pt x="11702" y="3265"/>
                </a:lnTo>
                <a:lnTo>
                  <a:pt x="11702" y="3155"/>
                </a:lnTo>
                <a:lnTo>
                  <a:pt x="11629" y="3081"/>
                </a:lnTo>
                <a:lnTo>
                  <a:pt x="11519" y="3045"/>
                </a:lnTo>
                <a:close/>
                <a:moveTo>
                  <a:pt x="15554" y="1541"/>
                </a:moveTo>
                <a:lnTo>
                  <a:pt x="15407" y="1871"/>
                </a:lnTo>
                <a:lnTo>
                  <a:pt x="15187" y="2164"/>
                </a:lnTo>
                <a:lnTo>
                  <a:pt x="14967" y="2458"/>
                </a:lnTo>
                <a:lnTo>
                  <a:pt x="14710" y="2715"/>
                </a:lnTo>
                <a:lnTo>
                  <a:pt x="14416" y="2935"/>
                </a:lnTo>
                <a:lnTo>
                  <a:pt x="14123" y="3155"/>
                </a:lnTo>
                <a:lnTo>
                  <a:pt x="13536" y="3595"/>
                </a:lnTo>
                <a:lnTo>
                  <a:pt x="13279" y="3265"/>
                </a:lnTo>
                <a:lnTo>
                  <a:pt x="12986" y="2971"/>
                </a:lnTo>
                <a:lnTo>
                  <a:pt x="13096" y="2935"/>
                </a:lnTo>
                <a:lnTo>
                  <a:pt x="13683" y="2531"/>
                </a:lnTo>
                <a:lnTo>
                  <a:pt x="14306" y="2164"/>
                </a:lnTo>
                <a:lnTo>
                  <a:pt x="14930" y="1834"/>
                </a:lnTo>
                <a:lnTo>
                  <a:pt x="15554" y="1541"/>
                </a:lnTo>
                <a:close/>
                <a:moveTo>
                  <a:pt x="8914" y="3228"/>
                </a:moveTo>
                <a:lnTo>
                  <a:pt x="8841" y="3301"/>
                </a:lnTo>
                <a:lnTo>
                  <a:pt x="8804" y="3375"/>
                </a:lnTo>
                <a:lnTo>
                  <a:pt x="8804" y="3485"/>
                </a:lnTo>
                <a:lnTo>
                  <a:pt x="8804" y="3558"/>
                </a:lnTo>
                <a:lnTo>
                  <a:pt x="8877" y="3632"/>
                </a:lnTo>
                <a:lnTo>
                  <a:pt x="8951" y="3668"/>
                </a:lnTo>
                <a:lnTo>
                  <a:pt x="9098" y="3668"/>
                </a:lnTo>
                <a:lnTo>
                  <a:pt x="9134" y="3632"/>
                </a:lnTo>
                <a:lnTo>
                  <a:pt x="9208" y="3558"/>
                </a:lnTo>
                <a:lnTo>
                  <a:pt x="9208" y="3485"/>
                </a:lnTo>
                <a:lnTo>
                  <a:pt x="9208" y="3375"/>
                </a:lnTo>
                <a:lnTo>
                  <a:pt x="9171" y="3338"/>
                </a:lnTo>
                <a:lnTo>
                  <a:pt x="9134" y="3265"/>
                </a:lnTo>
                <a:lnTo>
                  <a:pt x="9061" y="3228"/>
                </a:lnTo>
                <a:close/>
                <a:moveTo>
                  <a:pt x="16324" y="1101"/>
                </a:moveTo>
                <a:lnTo>
                  <a:pt x="16140" y="1541"/>
                </a:lnTo>
                <a:lnTo>
                  <a:pt x="15884" y="1944"/>
                </a:lnTo>
                <a:lnTo>
                  <a:pt x="15590" y="2348"/>
                </a:lnTo>
                <a:lnTo>
                  <a:pt x="15297" y="2751"/>
                </a:lnTo>
                <a:lnTo>
                  <a:pt x="14967" y="3081"/>
                </a:lnTo>
                <a:lnTo>
                  <a:pt x="14600" y="3412"/>
                </a:lnTo>
                <a:lnTo>
                  <a:pt x="13829" y="4072"/>
                </a:lnTo>
                <a:lnTo>
                  <a:pt x="13756" y="3925"/>
                </a:lnTo>
                <a:lnTo>
                  <a:pt x="13976" y="3778"/>
                </a:lnTo>
                <a:lnTo>
                  <a:pt x="14343" y="3558"/>
                </a:lnTo>
                <a:lnTo>
                  <a:pt x="14673" y="3301"/>
                </a:lnTo>
                <a:lnTo>
                  <a:pt x="15003" y="3008"/>
                </a:lnTo>
                <a:lnTo>
                  <a:pt x="15297" y="2715"/>
                </a:lnTo>
                <a:lnTo>
                  <a:pt x="15554" y="2384"/>
                </a:lnTo>
                <a:lnTo>
                  <a:pt x="15774" y="2018"/>
                </a:lnTo>
                <a:lnTo>
                  <a:pt x="15957" y="1651"/>
                </a:lnTo>
                <a:lnTo>
                  <a:pt x="16104" y="1211"/>
                </a:lnTo>
                <a:lnTo>
                  <a:pt x="16104" y="1137"/>
                </a:lnTo>
                <a:lnTo>
                  <a:pt x="16324" y="1101"/>
                </a:lnTo>
                <a:close/>
                <a:moveTo>
                  <a:pt x="10528" y="3962"/>
                </a:moveTo>
                <a:lnTo>
                  <a:pt x="10455" y="3998"/>
                </a:lnTo>
                <a:lnTo>
                  <a:pt x="10381" y="4072"/>
                </a:lnTo>
                <a:lnTo>
                  <a:pt x="10381" y="4108"/>
                </a:lnTo>
                <a:lnTo>
                  <a:pt x="10345" y="4219"/>
                </a:lnTo>
                <a:lnTo>
                  <a:pt x="10381" y="4329"/>
                </a:lnTo>
                <a:lnTo>
                  <a:pt x="10455" y="4402"/>
                </a:lnTo>
                <a:lnTo>
                  <a:pt x="10491" y="4439"/>
                </a:lnTo>
                <a:lnTo>
                  <a:pt x="10638" y="4439"/>
                </a:lnTo>
                <a:lnTo>
                  <a:pt x="10748" y="4365"/>
                </a:lnTo>
                <a:lnTo>
                  <a:pt x="10785" y="4292"/>
                </a:lnTo>
                <a:lnTo>
                  <a:pt x="10822" y="4219"/>
                </a:lnTo>
                <a:lnTo>
                  <a:pt x="10785" y="4108"/>
                </a:lnTo>
                <a:lnTo>
                  <a:pt x="10748" y="4072"/>
                </a:lnTo>
                <a:lnTo>
                  <a:pt x="10712" y="3998"/>
                </a:lnTo>
                <a:lnTo>
                  <a:pt x="10675" y="3962"/>
                </a:lnTo>
                <a:close/>
                <a:moveTo>
                  <a:pt x="16434" y="477"/>
                </a:moveTo>
                <a:lnTo>
                  <a:pt x="16617" y="514"/>
                </a:lnTo>
                <a:lnTo>
                  <a:pt x="16764" y="587"/>
                </a:lnTo>
                <a:lnTo>
                  <a:pt x="16837" y="734"/>
                </a:lnTo>
                <a:lnTo>
                  <a:pt x="16911" y="880"/>
                </a:lnTo>
                <a:lnTo>
                  <a:pt x="16947" y="1064"/>
                </a:lnTo>
                <a:lnTo>
                  <a:pt x="16947" y="1247"/>
                </a:lnTo>
                <a:lnTo>
                  <a:pt x="16911" y="1541"/>
                </a:lnTo>
                <a:lnTo>
                  <a:pt x="16764" y="1871"/>
                </a:lnTo>
                <a:lnTo>
                  <a:pt x="16544" y="2128"/>
                </a:lnTo>
                <a:lnTo>
                  <a:pt x="16104" y="2641"/>
                </a:lnTo>
                <a:lnTo>
                  <a:pt x="15077" y="3668"/>
                </a:lnTo>
                <a:lnTo>
                  <a:pt x="14086" y="4549"/>
                </a:lnTo>
                <a:lnTo>
                  <a:pt x="14013" y="4402"/>
                </a:lnTo>
                <a:lnTo>
                  <a:pt x="14123" y="4329"/>
                </a:lnTo>
                <a:lnTo>
                  <a:pt x="14967" y="3632"/>
                </a:lnTo>
                <a:lnTo>
                  <a:pt x="15370" y="3228"/>
                </a:lnTo>
                <a:lnTo>
                  <a:pt x="15737" y="2825"/>
                </a:lnTo>
                <a:lnTo>
                  <a:pt x="16067" y="2384"/>
                </a:lnTo>
                <a:lnTo>
                  <a:pt x="16361" y="1908"/>
                </a:lnTo>
                <a:lnTo>
                  <a:pt x="16617" y="1431"/>
                </a:lnTo>
                <a:lnTo>
                  <a:pt x="16764" y="880"/>
                </a:lnTo>
                <a:lnTo>
                  <a:pt x="16764" y="770"/>
                </a:lnTo>
                <a:lnTo>
                  <a:pt x="16727" y="697"/>
                </a:lnTo>
                <a:lnTo>
                  <a:pt x="16654" y="660"/>
                </a:lnTo>
                <a:lnTo>
                  <a:pt x="16544" y="660"/>
                </a:lnTo>
                <a:lnTo>
                  <a:pt x="15920" y="770"/>
                </a:lnTo>
                <a:lnTo>
                  <a:pt x="15333" y="954"/>
                </a:lnTo>
                <a:lnTo>
                  <a:pt x="15333" y="954"/>
                </a:lnTo>
                <a:lnTo>
                  <a:pt x="15590" y="807"/>
                </a:lnTo>
                <a:lnTo>
                  <a:pt x="15884" y="660"/>
                </a:lnTo>
                <a:lnTo>
                  <a:pt x="16177" y="550"/>
                </a:lnTo>
                <a:lnTo>
                  <a:pt x="16434" y="477"/>
                </a:lnTo>
                <a:close/>
                <a:moveTo>
                  <a:pt x="9354" y="4182"/>
                </a:moveTo>
                <a:lnTo>
                  <a:pt x="9208" y="4255"/>
                </a:lnTo>
                <a:lnTo>
                  <a:pt x="9134" y="4365"/>
                </a:lnTo>
                <a:lnTo>
                  <a:pt x="9134" y="4439"/>
                </a:lnTo>
                <a:lnTo>
                  <a:pt x="9171" y="4512"/>
                </a:lnTo>
                <a:lnTo>
                  <a:pt x="9208" y="4585"/>
                </a:lnTo>
                <a:lnTo>
                  <a:pt x="9281" y="4622"/>
                </a:lnTo>
                <a:lnTo>
                  <a:pt x="9428" y="4622"/>
                </a:lnTo>
                <a:lnTo>
                  <a:pt x="9538" y="4585"/>
                </a:lnTo>
                <a:lnTo>
                  <a:pt x="9611" y="4475"/>
                </a:lnTo>
                <a:lnTo>
                  <a:pt x="9648" y="4402"/>
                </a:lnTo>
                <a:lnTo>
                  <a:pt x="9648" y="4292"/>
                </a:lnTo>
                <a:lnTo>
                  <a:pt x="9611" y="4255"/>
                </a:lnTo>
                <a:lnTo>
                  <a:pt x="9538" y="4182"/>
                </a:lnTo>
                <a:close/>
                <a:moveTo>
                  <a:pt x="13243" y="6566"/>
                </a:moveTo>
                <a:lnTo>
                  <a:pt x="13169" y="6639"/>
                </a:lnTo>
                <a:lnTo>
                  <a:pt x="13133" y="6713"/>
                </a:lnTo>
                <a:lnTo>
                  <a:pt x="13133" y="6860"/>
                </a:lnTo>
                <a:lnTo>
                  <a:pt x="13133" y="6933"/>
                </a:lnTo>
                <a:lnTo>
                  <a:pt x="13206" y="6970"/>
                </a:lnTo>
                <a:lnTo>
                  <a:pt x="13316" y="7006"/>
                </a:lnTo>
                <a:lnTo>
                  <a:pt x="13463" y="6970"/>
                </a:lnTo>
                <a:lnTo>
                  <a:pt x="13536" y="6933"/>
                </a:lnTo>
                <a:lnTo>
                  <a:pt x="13536" y="6860"/>
                </a:lnTo>
                <a:lnTo>
                  <a:pt x="13573" y="6750"/>
                </a:lnTo>
                <a:lnTo>
                  <a:pt x="13536" y="6676"/>
                </a:lnTo>
                <a:lnTo>
                  <a:pt x="13463" y="6603"/>
                </a:lnTo>
                <a:lnTo>
                  <a:pt x="13316" y="6566"/>
                </a:lnTo>
                <a:close/>
                <a:moveTo>
                  <a:pt x="12216" y="7300"/>
                </a:moveTo>
                <a:lnTo>
                  <a:pt x="12105" y="7336"/>
                </a:lnTo>
                <a:lnTo>
                  <a:pt x="12032" y="7410"/>
                </a:lnTo>
                <a:lnTo>
                  <a:pt x="11995" y="7520"/>
                </a:lnTo>
                <a:lnTo>
                  <a:pt x="11995" y="7630"/>
                </a:lnTo>
                <a:lnTo>
                  <a:pt x="12032" y="7703"/>
                </a:lnTo>
                <a:lnTo>
                  <a:pt x="12105" y="7777"/>
                </a:lnTo>
                <a:lnTo>
                  <a:pt x="12216" y="7777"/>
                </a:lnTo>
                <a:lnTo>
                  <a:pt x="12289" y="7740"/>
                </a:lnTo>
                <a:lnTo>
                  <a:pt x="12362" y="7703"/>
                </a:lnTo>
                <a:lnTo>
                  <a:pt x="12436" y="7630"/>
                </a:lnTo>
                <a:lnTo>
                  <a:pt x="12436" y="7520"/>
                </a:lnTo>
                <a:lnTo>
                  <a:pt x="12436" y="7410"/>
                </a:lnTo>
                <a:lnTo>
                  <a:pt x="12326" y="7336"/>
                </a:lnTo>
                <a:lnTo>
                  <a:pt x="12216" y="7300"/>
                </a:lnTo>
                <a:close/>
                <a:moveTo>
                  <a:pt x="12729" y="8033"/>
                </a:moveTo>
                <a:lnTo>
                  <a:pt x="12656" y="8107"/>
                </a:lnTo>
                <a:lnTo>
                  <a:pt x="12656" y="8143"/>
                </a:lnTo>
                <a:lnTo>
                  <a:pt x="12619" y="8253"/>
                </a:lnTo>
                <a:lnTo>
                  <a:pt x="12619" y="8400"/>
                </a:lnTo>
                <a:lnTo>
                  <a:pt x="12656" y="8437"/>
                </a:lnTo>
                <a:lnTo>
                  <a:pt x="12692" y="8474"/>
                </a:lnTo>
                <a:lnTo>
                  <a:pt x="12729" y="8474"/>
                </a:lnTo>
                <a:lnTo>
                  <a:pt x="12802" y="8510"/>
                </a:lnTo>
                <a:lnTo>
                  <a:pt x="12912" y="8474"/>
                </a:lnTo>
                <a:lnTo>
                  <a:pt x="12986" y="8437"/>
                </a:lnTo>
                <a:lnTo>
                  <a:pt x="13022" y="8400"/>
                </a:lnTo>
                <a:lnTo>
                  <a:pt x="13022" y="8253"/>
                </a:lnTo>
                <a:lnTo>
                  <a:pt x="13022" y="8180"/>
                </a:lnTo>
                <a:lnTo>
                  <a:pt x="12949" y="8107"/>
                </a:lnTo>
                <a:lnTo>
                  <a:pt x="12912" y="8033"/>
                </a:lnTo>
                <a:close/>
                <a:moveTo>
                  <a:pt x="10051" y="2128"/>
                </a:moveTo>
                <a:lnTo>
                  <a:pt x="10455" y="2164"/>
                </a:lnTo>
                <a:lnTo>
                  <a:pt x="10858" y="2238"/>
                </a:lnTo>
                <a:lnTo>
                  <a:pt x="11262" y="2348"/>
                </a:lnTo>
                <a:lnTo>
                  <a:pt x="11225" y="2458"/>
                </a:lnTo>
                <a:lnTo>
                  <a:pt x="11262" y="2568"/>
                </a:lnTo>
                <a:lnTo>
                  <a:pt x="11335" y="2641"/>
                </a:lnTo>
                <a:lnTo>
                  <a:pt x="11445" y="2715"/>
                </a:lnTo>
                <a:lnTo>
                  <a:pt x="11629" y="2715"/>
                </a:lnTo>
                <a:lnTo>
                  <a:pt x="11775" y="2788"/>
                </a:lnTo>
                <a:lnTo>
                  <a:pt x="12105" y="2935"/>
                </a:lnTo>
                <a:lnTo>
                  <a:pt x="12179" y="2971"/>
                </a:lnTo>
                <a:lnTo>
                  <a:pt x="12252" y="3008"/>
                </a:lnTo>
                <a:lnTo>
                  <a:pt x="12472" y="3191"/>
                </a:lnTo>
                <a:lnTo>
                  <a:pt x="12692" y="3412"/>
                </a:lnTo>
                <a:lnTo>
                  <a:pt x="13096" y="3852"/>
                </a:lnTo>
                <a:lnTo>
                  <a:pt x="11482" y="4842"/>
                </a:lnTo>
                <a:lnTo>
                  <a:pt x="9868" y="5796"/>
                </a:lnTo>
                <a:lnTo>
                  <a:pt x="6090" y="8070"/>
                </a:lnTo>
                <a:lnTo>
                  <a:pt x="5209" y="8620"/>
                </a:lnTo>
                <a:lnTo>
                  <a:pt x="5356" y="8327"/>
                </a:lnTo>
                <a:lnTo>
                  <a:pt x="5649" y="7960"/>
                </a:lnTo>
                <a:lnTo>
                  <a:pt x="5943" y="7557"/>
                </a:lnTo>
                <a:lnTo>
                  <a:pt x="5906" y="7483"/>
                </a:lnTo>
                <a:lnTo>
                  <a:pt x="5870" y="7483"/>
                </a:lnTo>
                <a:lnTo>
                  <a:pt x="5686" y="7593"/>
                </a:lnTo>
                <a:lnTo>
                  <a:pt x="5539" y="7740"/>
                </a:lnTo>
                <a:lnTo>
                  <a:pt x="5209" y="8070"/>
                </a:lnTo>
                <a:lnTo>
                  <a:pt x="4989" y="8437"/>
                </a:lnTo>
                <a:lnTo>
                  <a:pt x="4769" y="8840"/>
                </a:lnTo>
                <a:lnTo>
                  <a:pt x="4732" y="8877"/>
                </a:lnTo>
                <a:lnTo>
                  <a:pt x="4622" y="8584"/>
                </a:lnTo>
                <a:lnTo>
                  <a:pt x="4916" y="8107"/>
                </a:lnTo>
                <a:lnTo>
                  <a:pt x="5283" y="7630"/>
                </a:lnTo>
                <a:lnTo>
                  <a:pt x="5649" y="7190"/>
                </a:lnTo>
                <a:lnTo>
                  <a:pt x="6016" y="6786"/>
                </a:lnTo>
                <a:lnTo>
                  <a:pt x="6016" y="6750"/>
                </a:lnTo>
                <a:lnTo>
                  <a:pt x="6016" y="6713"/>
                </a:lnTo>
                <a:lnTo>
                  <a:pt x="5943" y="6713"/>
                </a:lnTo>
                <a:lnTo>
                  <a:pt x="5539" y="7043"/>
                </a:lnTo>
                <a:lnTo>
                  <a:pt x="5173" y="7410"/>
                </a:lnTo>
                <a:lnTo>
                  <a:pt x="4842" y="7777"/>
                </a:lnTo>
                <a:lnTo>
                  <a:pt x="4512" y="8180"/>
                </a:lnTo>
                <a:lnTo>
                  <a:pt x="4476" y="7923"/>
                </a:lnTo>
                <a:lnTo>
                  <a:pt x="4439" y="7667"/>
                </a:lnTo>
                <a:lnTo>
                  <a:pt x="4659" y="7336"/>
                </a:lnTo>
                <a:lnTo>
                  <a:pt x="4879" y="7080"/>
                </a:lnTo>
                <a:lnTo>
                  <a:pt x="5686" y="6016"/>
                </a:lnTo>
                <a:lnTo>
                  <a:pt x="5723" y="5943"/>
                </a:lnTo>
                <a:lnTo>
                  <a:pt x="5686" y="5906"/>
                </a:lnTo>
                <a:lnTo>
                  <a:pt x="5576" y="5906"/>
                </a:lnTo>
                <a:lnTo>
                  <a:pt x="5283" y="6199"/>
                </a:lnTo>
                <a:lnTo>
                  <a:pt x="4953" y="6529"/>
                </a:lnTo>
                <a:lnTo>
                  <a:pt x="4402" y="7153"/>
                </a:lnTo>
                <a:lnTo>
                  <a:pt x="4402" y="6529"/>
                </a:lnTo>
                <a:lnTo>
                  <a:pt x="4622" y="6199"/>
                </a:lnTo>
                <a:lnTo>
                  <a:pt x="4953" y="5759"/>
                </a:lnTo>
                <a:lnTo>
                  <a:pt x="5136" y="5502"/>
                </a:lnTo>
                <a:lnTo>
                  <a:pt x="5246" y="5392"/>
                </a:lnTo>
                <a:lnTo>
                  <a:pt x="5393" y="5319"/>
                </a:lnTo>
                <a:lnTo>
                  <a:pt x="5429" y="5319"/>
                </a:lnTo>
                <a:lnTo>
                  <a:pt x="5429" y="5282"/>
                </a:lnTo>
                <a:lnTo>
                  <a:pt x="5393" y="5246"/>
                </a:lnTo>
                <a:lnTo>
                  <a:pt x="5393" y="5209"/>
                </a:lnTo>
                <a:lnTo>
                  <a:pt x="5173" y="5209"/>
                </a:lnTo>
                <a:lnTo>
                  <a:pt x="5063" y="5282"/>
                </a:lnTo>
                <a:lnTo>
                  <a:pt x="4953" y="5356"/>
                </a:lnTo>
                <a:lnTo>
                  <a:pt x="4769" y="5539"/>
                </a:lnTo>
                <a:lnTo>
                  <a:pt x="4622" y="5722"/>
                </a:lnTo>
                <a:lnTo>
                  <a:pt x="4476" y="5869"/>
                </a:lnTo>
                <a:lnTo>
                  <a:pt x="4586" y="5466"/>
                </a:lnTo>
                <a:lnTo>
                  <a:pt x="4732" y="5062"/>
                </a:lnTo>
                <a:lnTo>
                  <a:pt x="4879" y="4842"/>
                </a:lnTo>
                <a:lnTo>
                  <a:pt x="5026" y="4622"/>
                </a:lnTo>
                <a:lnTo>
                  <a:pt x="5209" y="4402"/>
                </a:lnTo>
                <a:lnTo>
                  <a:pt x="5393" y="4219"/>
                </a:lnTo>
                <a:lnTo>
                  <a:pt x="5796" y="3852"/>
                </a:lnTo>
                <a:lnTo>
                  <a:pt x="6236" y="3522"/>
                </a:lnTo>
                <a:lnTo>
                  <a:pt x="6677" y="3228"/>
                </a:lnTo>
                <a:lnTo>
                  <a:pt x="7117" y="2935"/>
                </a:lnTo>
                <a:lnTo>
                  <a:pt x="7594" y="2715"/>
                </a:lnTo>
                <a:lnTo>
                  <a:pt x="8070" y="2494"/>
                </a:lnTo>
                <a:lnTo>
                  <a:pt x="8474" y="2348"/>
                </a:lnTo>
                <a:lnTo>
                  <a:pt x="8841" y="2238"/>
                </a:lnTo>
                <a:lnTo>
                  <a:pt x="9244" y="2164"/>
                </a:lnTo>
                <a:lnTo>
                  <a:pt x="9648" y="2128"/>
                </a:lnTo>
                <a:close/>
                <a:moveTo>
                  <a:pt x="13316" y="4219"/>
                </a:moveTo>
                <a:lnTo>
                  <a:pt x="13426" y="4365"/>
                </a:lnTo>
                <a:lnTo>
                  <a:pt x="12582" y="5026"/>
                </a:lnTo>
                <a:lnTo>
                  <a:pt x="11702" y="5649"/>
                </a:lnTo>
                <a:lnTo>
                  <a:pt x="10785" y="6273"/>
                </a:lnTo>
                <a:lnTo>
                  <a:pt x="9868" y="6860"/>
                </a:lnTo>
                <a:lnTo>
                  <a:pt x="8877" y="7446"/>
                </a:lnTo>
                <a:lnTo>
                  <a:pt x="7887" y="8033"/>
                </a:lnTo>
                <a:lnTo>
                  <a:pt x="6860" y="8584"/>
                </a:lnTo>
                <a:lnTo>
                  <a:pt x="5796" y="9097"/>
                </a:lnTo>
                <a:lnTo>
                  <a:pt x="4989" y="9464"/>
                </a:lnTo>
                <a:lnTo>
                  <a:pt x="4916" y="9317"/>
                </a:lnTo>
                <a:lnTo>
                  <a:pt x="4953" y="9207"/>
                </a:lnTo>
                <a:lnTo>
                  <a:pt x="6053" y="8584"/>
                </a:lnTo>
                <a:lnTo>
                  <a:pt x="10198" y="6089"/>
                </a:lnTo>
                <a:lnTo>
                  <a:pt x="11775" y="5136"/>
                </a:lnTo>
                <a:lnTo>
                  <a:pt x="13316" y="4219"/>
                </a:lnTo>
                <a:close/>
                <a:moveTo>
                  <a:pt x="3962" y="7960"/>
                </a:moveTo>
                <a:lnTo>
                  <a:pt x="3999" y="8070"/>
                </a:lnTo>
                <a:lnTo>
                  <a:pt x="3999" y="8107"/>
                </a:lnTo>
                <a:lnTo>
                  <a:pt x="4146" y="8694"/>
                </a:lnTo>
                <a:lnTo>
                  <a:pt x="3962" y="9024"/>
                </a:lnTo>
                <a:lnTo>
                  <a:pt x="3925" y="9097"/>
                </a:lnTo>
                <a:lnTo>
                  <a:pt x="3925" y="9134"/>
                </a:lnTo>
                <a:lnTo>
                  <a:pt x="3999" y="9244"/>
                </a:lnTo>
                <a:lnTo>
                  <a:pt x="3339" y="9501"/>
                </a:lnTo>
                <a:lnTo>
                  <a:pt x="3008" y="9611"/>
                </a:lnTo>
                <a:lnTo>
                  <a:pt x="2642" y="9684"/>
                </a:lnTo>
                <a:lnTo>
                  <a:pt x="2898" y="9171"/>
                </a:lnTo>
                <a:lnTo>
                  <a:pt x="3229" y="8694"/>
                </a:lnTo>
                <a:lnTo>
                  <a:pt x="3559" y="8327"/>
                </a:lnTo>
                <a:lnTo>
                  <a:pt x="3962" y="7960"/>
                </a:lnTo>
                <a:close/>
                <a:moveTo>
                  <a:pt x="13609" y="4732"/>
                </a:moveTo>
                <a:lnTo>
                  <a:pt x="13683" y="4915"/>
                </a:lnTo>
                <a:lnTo>
                  <a:pt x="12986" y="5502"/>
                </a:lnTo>
                <a:lnTo>
                  <a:pt x="12105" y="6199"/>
                </a:lnTo>
                <a:lnTo>
                  <a:pt x="11225" y="6823"/>
                </a:lnTo>
                <a:lnTo>
                  <a:pt x="10308" y="7446"/>
                </a:lnTo>
                <a:lnTo>
                  <a:pt x="9354" y="8033"/>
                </a:lnTo>
                <a:lnTo>
                  <a:pt x="8401" y="8584"/>
                </a:lnTo>
                <a:lnTo>
                  <a:pt x="7447" y="9097"/>
                </a:lnTo>
                <a:lnTo>
                  <a:pt x="6456" y="9574"/>
                </a:lnTo>
                <a:lnTo>
                  <a:pt x="5429" y="10014"/>
                </a:lnTo>
                <a:lnTo>
                  <a:pt x="5246" y="9794"/>
                </a:lnTo>
                <a:lnTo>
                  <a:pt x="5466" y="9684"/>
                </a:lnTo>
                <a:lnTo>
                  <a:pt x="6603" y="9134"/>
                </a:lnTo>
                <a:lnTo>
                  <a:pt x="7740" y="8547"/>
                </a:lnTo>
                <a:lnTo>
                  <a:pt x="8877" y="7923"/>
                </a:lnTo>
                <a:lnTo>
                  <a:pt x="9978" y="7263"/>
                </a:lnTo>
                <a:lnTo>
                  <a:pt x="10895" y="6676"/>
                </a:lnTo>
                <a:lnTo>
                  <a:pt x="11812" y="6053"/>
                </a:lnTo>
                <a:lnTo>
                  <a:pt x="12729" y="5392"/>
                </a:lnTo>
                <a:lnTo>
                  <a:pt x="13609" y="4732"/>
                </a:lnTo>
                <a:close/>
                <a:moveTo>
                  <a:pt x="11995" y="9721"/>
                </a:moveTo>
                <a:lnTo>
                  <a:pt x="12472" y="9831"/>
                </a:lnTo>
                <a:lnTo>
                  <a:pt x="12436" y="9867"/>
                </a:lnTo>
                <a:lnTo>
                  <a:pt x="12032" y="10271"/>
                </a:lnTo>
                <a:lnTo>
                  <a:pt x="12032" y="10198"/>
                </a:lnTo>
                <a:lnTo>
                  <a:pt x="11995" y="9721"/>
                </a:lnTo>
                <a:close/>
                <a:moveTo>
                  <a:pt x="2715" y="8804"/>
                </a:moveTo>
                <a:lnTo>
                  <a:pt x="2422" y="9317"/>
                </a:lnTo>
                <a:lnTo>
                  <a:pt x="2165" y="9867"/>
                </a:lnTo>
                <a:lnTo>
                  <a:pt x="2165" y="9941"/>
                </a:lnTo>
                <a:lnTo>
                  <a:pt x="2201" y="10051"/>
                </a:lnTo>
                <a:lnTo>
                  <a:pt x="2275" y="10088"/>
                </a:lnTo>
                <a:lnTo>
                  <a:pt x="2348" y="10124"/>
                </a:lnTo>
                <a:lnTo>
                  <a:pt x="2898" y="10014"/>
                </a:lnTo>
                <a:lnTo>
                  <a:pt x="3449" y="9867"/>
                </a:lnTo>
                <a:lnTo>
                  <a:pt x="3925" y="9684"/>
                </a:lnTo>
                <a:lnTo>
                  <a:pt x="4439" y="9464"/>
                </a:lnTo>
                <a:lnTo>
                  <a:pt x="4549" y="9684"/>
                </a:lnTo>
                <a:lnTo>
                  <a:pt x="3559" y="10124"/>
                </a:lnTo>
                <a:lnTo>
                  <a:pt x="3082" y="10308"/>
                </a:lnTo>
                <a:lnTo>
                  <a:pt x="2568" y="10528"/>
                </a:lnTo>
                <a:lnTo>
                  <a:pt x="2275" y="10638"/>
                </a:lnTo>
                <a:lnTo>
                  <a:pt x="2018" y="10674"/>
                </a:lnTo>
                <a:lnTo>
                  <a:pt x="1761" y="10711"/>
                </a:lnTo>
                <a:lnTo>
                  <a:pt x="1468" y="10711"/>
                </a:lnTo>
                <a:lnTo>
                  <a:pt x="2091" y="9794"/>
                </a:lnTo>
                <a:lnTo>
                  <a:pt x="2348" y="9317"/>
                </a:lnTo>
                <a:lnTo>
                  <a:pt x="2642" y="8877"/>
                </a:lnTo>
                <a:lnTo>
                  <a:pt x="2715" y="8804"/>
                </a:lnTo>
                <a:close/>
                <a:moveTo>
                  <a:pt x="13829" y="5429"/>
                </a:moveTo>
                <a:lnTo>
                  <a:pt x="13940" y="5943"/>
                </a:lnTo>
                <a:lnTo>
                  <a:pt x="13940" y="6456"/>
                </a:lnTo>
                <a:lnTo>
                  <a:pt x="13940" y="6896"/>
                </a:lnTo>
                <a:lnTo>
                  <a:pt x="13866" y="7336"/>
                </a:lnTo>
                <a:lnTo>
                  <a:pt x="13756" y="7740"/>
                </a:lnTo>
                <a:lnTo>
                  <a:pt x="13609" y="8143"/>
                </a:lnTo>
                <a:lnTo>
                  <a:pt x="13426" y="8547"/>
                </a:lnTo>
                <a:lnTo>
                  <a:pt x="13206" y="8914"/>
                </a:lnTo>
                <a:lnTo>
                  <a:pt x="12949" y="9281"/>
                </a:lnTo>
                <a:lnTo>
                  <a:pt x="12656" y="9647"/>
                </a:lnTo>
                <a:lnTo>
                  <a:pt x="12289" y="9611"/>
                </a:lnTo>
                <a:lnTo>
                  <a:pt x="11922" y="9537"/>
                </a:lnTo>
                <a:lnTo>
                  <a:pt x="11849" y="9574"/>
                </a:lnTo>
                <a:lnTo>
                  <a:pt x="11812" y="9574"/>
                </a:lnTo>
                <a:lnTo>
                  <a:pt x="11775" y="9647"/>
                </a:lnTo>
                <a:lnTo>
                  <a:pt x="11702" y="10418"/>
                </a:lnTo>
                <a:lnTo>
                  <a:pt x="11702" y="10491"/>
                </a:lnTo>
                <a:lnTo>
                  <a:pt x="11409" y="10711"/>
                </a:lnTo>
                <a:lnTo>
                  <a:pt x="11188" y="10821"/>
                </a:lnTo>
                <a:lnTo>
                  <a:pt x="11152" y="10858"/>
                </a:lnTo>
                <a:lnTo>
                  <a:pt x="11042" y="10931"/>
                </a:lnTo>
                <a:lnTo>
                  <a:pt x="11042" y="10564"/>
                </a:lnTo>
                <a:lnTo>
                  <a:pt x="11115" y="10198"/>
                </a:lnTo>
                <a:lnTo>
                  <a:pt x="11188" y="9867"/>
                </a:lnTo>
                <a:lnTo>
                  <a:pt x="11298" y="9501"/>
                </a:lnTo>
                <a:lnTo>
                  <a:pt x="11298" y="9464"/>
                </a:lnTo>
                <a:lnTo>
                  <a:pt x="11262" y="9427"/>
                </a:lnTo>
                <a:lnTo>
                  <a:pt x="11225" y="9427"/>
                </a:lnTo>
                <a:lnTo>
                  <a:pt x="11188" y="9464"/>
                </a:lnTo>
                <a:lnTo>
                  <a:pt x="11078" y="9647"/>
                </a:lnTo>
                <a:lnTo>
                  <a:pt x="10968" y="9831"/>
                </a:lnTo>
                <a:lnTo>
                  <a:pt x="10785" y="10234"/>
                </a:lnTo>
                <a:lnTo>
                  <a:pt x="10712" y="10638"/>
                </a:lnTo>
                <a:lnTo>
                  <a:pt x="10712" y="11078"/>
                </a:lnTo>
                <a:lnTo>
                  <a:pt x="10271" y="11261"/>
                </a:lnTo>
                <a:lnTo>
                  <a:pt x="9831" y="11371"/>
                </a:lnTo>
                <a:lnTo>
                  <a:pt x="9868" y="11005"/>
                </a:lnTo>
                <a:lnTo>
                  <a:pt x="9978" y="10638"/>
                </a:lnTo>
                <a:lnTo>
                  <a:pt x="10051" y="10344"/>
                </a:lnTo>
                <a:lnTo>
                  <a:pt x="10161" y="10088"/>
                </a:lnTo>
                <a:lnTo>
                  <a:pt x="10418" y="9574"/>
                </a:lnTo>
                <a:lnTo>
                  <a:pt x="10418" y="9537"/>
                </a:lnTo>
                <a:lnTo>
                  <a:pt x="10381" y="9501"/>
                </a:lnTo>
                <a:lnTo>
                  <a:pt x="10345" y="9501"/>
                </a:lnTo>
                <a:lnTo>
                  <a:pt x="10345" y="9537"/>
                </a:lnTo>
                <a:lnTo>
                  <a:pt x="10015" y="9941"/>
                </a:lnTo>
                <a:lnTo>
                  <a:pt x="9758" y="10418"/>
                </a:lnTo>
                <a:lnTo>
                  <a:pt x="9538" y="10895"/>
                </a:lnTo>
                <a:lnTo>
                  <a:pt x="9501" y="11151"/>
                </a:lnTo>
                <a:lnTo>
                  <a:pt x="9428" y="11408"/>
                </a:lnTo>
                <a:lnTo>
                  <a:pt x="8951" y="11408"/>
                </a:lnTo>
                <a:lnTo>
                  <a:pt x="8951" y="11261"/>
                </a:lnTo>
                <a:lnTo>
                  <a:pt x="8914" y="11225"/>
                </a:lnTo>
                <a:lnTo>
                  <a:pt x="8877" y="11188"/>
                </a:lnTo>
                <a:lnTo>
                  <a:pt x="8841" y="11188"/>
                </a:lnTo>
                <a:lnTo>
                  <a:pt x="8804" y="11225"/>
                </a:lnTo>
                <a:lnTo>
                  <a:pt x="8731" y="11298"/>
                </a:lnTo>
                <a:lnTo>
                  <a:pt x="9171" y="10454"/>
                </a:lnTo>
                <a:lnTo>
                  <a:pt x="9391" y="10051"/>
                </a:lnTo>
                <a:lnTo>
                  <a:pt x="9684" y="9647"/>
                </a:lnTo>
                <a:lnTo>
                  <a:pt x="9684" y="9611"/>
                </a:lnTo>
                <a:lnTo>
                  <a:pt x="9648" y="9611"/>
                </a:lnTo>
                <a:lnTo>
                  <a:pt x="9648" y="9574"/>
                </a:lnTo>
                <a:lnTo>
                  <a:pt x="9611" y="9611"/>
                </a:lnTo>
                <a:lnTo>
                  <a:pt x="9244" y="10014"/>
                </a:lnTo>
                <a:lnTo>
                  <a:pt x="8914" y="10418"/>
                </a:lnTo>
                <a:lnTo>
                  <a:pt x="8621" y="10858"/>
                </a:lnTo>
                <a:lnTo>
                  <a:pt x="8327" y="11335"/>
                </a:lnTo>
                <a:lnTo>
                  <a:pt x="7960" y="11225"/>
                </a:lnTo>
                <a:lnTo>
                  <a:pt x="7997" y="11188"/>
                </a:lnTo>
                <a:lnTo>
                  <a:pt x="7997" y="11151"/>
                </a:lnTo>
                <a:lnTo>
                  <a:pt x="7960" y="11115"/>
                </a:lnTo>
                <a:lnTo>
                  <a:pt x="7960" y="11078"/>
                </a:lnTo>
                <a:lnTo>
                  <a:pt x="7924" y="10968"/>
                </a:lnTo>
                <a:lnTo>
                  <a:pt x="7960" y="10858"/>
                </a:lnTo>
                <a:lnTo>
                  <a:pt x="8034" y="10601"/>
                </a:lnTo>
                <a:lnTo>
                  <a:pt x="8181" y="10308"/>
                </a:lnTo>
                <a:lnTo>
                  <a:pt x="8474" y="9831"/>
                </a:lnTo>
                <a:lnTo>
                  <a:pt x="8767" y="9427"/>
                </a:lnTo>
                <a:lnTo>
                  <a:pt x="8804" y="9391"/>
                </a:lnTo>
                <a:lnTo>
                  <a:pt x="8767" y="9317"/>
                </a:lnTo>
                <a:lnTo>
                  <a:pt x="8694" y="9317"/>
                </a:lnTo>
                <a:lnTo>
                  <a:pt x="8364" y="9537"/>
                </a:lnTo>
                <a:lnTo>
                  <a:pt x="8107" y="9831"/>
                </a:lnTo>
                <a:lnTo>
                  <a:pt x="7887" y="10124"/>
                </a:lnTo>
                <a:lnTo>
                  <a:pt x="7704" y="10454"/>
                </a:lnTo>
                <a:lnTo>
                  <a:pt x="7594" y="10784"/>
                </a:lnTo>
                <a:lnTo>
                  <a:pt x="7557" y="10968"/>
                </a:lnTo>
                <a:lnTo>
                  <a:pt x="7594" y="11115"/>
                </a:lnTo>
                <a:lnTo>
                  <a:pt x="7153" y="10968"/>
                </a:lnTo>
                <a:lnTo>
                  <a:pt x="6713" y="10784"/>
                </a:lnTo>
                <a:lnTo>
                  <a:pt x="6933" y="10564"/>
                </a:lnTo>
                <a:lnTo>
                  <a:pt x="7080" y="10344"/>
                </a:lnTo>
                <a:lnTo>
                  <a:pt x="7153" y="10234"/>
                </a:lnTo>
                <a:lnTo>
                  <a:pt x="7190" y="10124"/>
                </a:lnTo>
                <a:lnTo>
                  <a:pt x="7190" y="10088"/>
                </a:lnTo>
                <a:lnTo>
                  <a:pt x="7153" y="10088"/>
                </a:lnTo>
                <a:lnTo>
                  <a:pt x="7080" y="10124"/>
                </a:lnTo>
                <a:lnTo>
                  <a:pt x="7007" y="10161"/>
                </a:lnTo>
                <a:lnTo>
                  <a:pt x="6823" y="10308"/>
                </a:lnTo>
                <a:lnTo>
                  <a:pt x="6493" y="10564"/>
                </a:lnTo>
                <a:lnTo>
                  <a:pt x="6420" y="10638"/>
                </a:lnTo>
                <a:lnTo>
                  <a:pt x="5906" y="10344"/>
                </a:lnTo>
                <a:lnTo>
                  <a:pt x="6897" y="9904"/>
                </a:lnTo>
                <a:lnTo>
                  <a:pt x="7887" y="9391"/>
                </a:lnTo>
                <a:lnTo>
                  <a:pt x="8877" y="8877"/>
                </a:lnTo>
                <a:lnTo>
                  <a:pt x="9795" y="8327"/>
                </a:lnTo>
                <a:lnTo>
                  <a:pt x="10748" y="7740"/>
                </a:lnTo>
                <a:lnTo>
                  <a:pt x="11665" y="7116"/>
                </a:lnTo>
                <a:lnTo>
                  <a:pt x="12546" y="6456"/>
                </a:lnTo>
                <a:lnTo>
                  <a:pt x="13426" y="5796"/>
                </a:lnTo>
                <a:lnTo>
                  <a:pt x="13829" y="5429"/>
                </a:lnTo>
                <a:close/>
                <a:moveTo>
                  <a:pt x="1651" y="9757"/>
                </a:moveTo>
                <a:lnTo>
                  <a:pt x="1028" y="10711"/>
                </a:lnTo>
                <a:lnTo>
                  <a:pt x="991" y="10784"/>
                </a:lnTo>
                <a:lnTo>
                  <a:pt x="1028" y="10858"/>
                </a:lnTo>
                <a:lnTo>
                  <a:pt x="1028" y="10931"/>
                </a:lnTo>
                <a:lnTo>
                  <a:pt x="1101" y="10968"/>
                </a:lnTo>
                <a:lnTo>
                  <a:pt x="1358" y="11041"/>
                </a:lnTo>
                <a:lnTo>
                  <a:pt x="1651" y="11078"/>
                </a:lnTo>
                <a:lnTo>
                  <a:pt x="1908" y="11078"/>
                </a:lnTo>
                <a:lnTo>
                  <a:pt x="2165" y="11041"/>
                </a:lnTo>
                <a:lnTo>
                  <a:pt x="2715" y="10858"/>
                </a:lnTo>
                <a:lnTo>
                  <a:pt x="3229" y="10638"/>
                </a:lnTo>
                <a:lnTo>
                  <a:pt x="4769" y="10014"/>
                </a:lnTo>
                <a:lnTo>
                  <a:pt x="4953" y="10198"/>
                </a:lnTo>
                <a:lnTo>
                  <a:pt x="4072" y="10564"/>
                </a:lnTo>
                <a:lnTo>
                  <a:pt x="3192" y="10895"/>
                </a:lnTo>
                <a:lnTo>
                  <a:pt x="2238" y="11188"/>
                </a:lnTo>
                <a:lnTo>
                  <a:pt x="1248" y="11445"/>
                </a:lnTo>
                <a:lnTo>
                  <a:pt x="1101" y="11518"/>
                </a:lnTo>
                <a:lnTo>
                  <a:pt x="844" y="11555"/>
                </a:lnTo>
                <a:lnTo>
                  <a:pt x="624" y="11555"/>
                </a:lnTo>
                <a:lnTo>
                  <a:pt x="551" y="11518"/>
                </a:lnTo>
                <a:lnTo>
                  <a:pt x="477" y="11481"/>
                </a:lnTo>
                <a:lnTo>
                  <a:pt x="477" y="11408"/>
                </a:lnTo>
                <a:lnTo>
                  <a:pt x="514" y="11298"/>
                </a:lnTo>
                <a:lnTo>
                  <a:pt x="661" y="11005"/>
                </a:lnTo>
                <a:lnTo>
                  <a:pt x="991" y="10601"/>
                </a:lnTo>
                <a:lnTo>
                  <a:pt x="1321" y="10161"/>
                </a:lnTo>
                <a:lnTo>
                  <a:pt x="1651" y="9757"/>
                </a:lnTo>
                <a:close/>
                <a:moveTo>
                  <a:pt x="16324" y="0"/>
                </a:moveTo>
                <a:lnTo>
                  <a:pt x="16140" y="37"/>
                </a:lnTo>
                <a:lnTo>
                  <a:pt x="15774" y="147"/>
                </a:lnTo>
                <a:lnTo>
                  <a:pt x="15480" y="330"/>
                </a:lnTo>
                <a:lnTo>
                  <a:pt x="14636" y="807"/>
                </a:lnTo>
                <a:lnTo>
                  <a:pt x="13866" y="1357"/>
                </a:lnTo>
                <a:lnTo>
                  <a:pt x="13059" y="1908"/>
                </a:lnTo>
                <a:lnTo>
                  <a:pt x="12289" y="2458"/>
                </a:lnTo>
                <a:lnTo>
                  <a:pt x="12032" y="2311"/>
                </a:lnTo>
                <a:lnTo>
                  <a:pt x="11812" y="2238"/>
                </a:lnTo>
                <a:lnTo>
                  <a:pt x="11629" y="2238"/>
                </a:lnTo>
                <a:lnTo>
                  <a:pt x="11372" y="2091"/>
                </a:lnTo>
                <a:lnTo>
                  <a:pt x="11115" y="1981"/>
                </a:lnTo>
                <a:lnTo>
                  <a:pt x="10858" y="1908"/>
                </a:lnTo>
                <a:lnTo>
                  <a:pt x="10565" y="1834"/>
                </a:lnTo>
                <a:lnTo>
                  <a:pt x="10015" y="1761"/>
                </a:lnTo>
                <a:lnTo>
                  <a:pt x="9464" y="1761"/>
                </a:lnTo>
                <a:lnTo>
                  <a:pt x="8914" y="1834"/>
                </a:lnTo>
                <a:lnTo>
                  <a:pt x="8364" y="1981"/>
                </a:lnTo>
                <a:lnTo>
                  <a:pt x="7814" y="2164"/>
                </a:lnTo>
                <a:lnTo>
                  <a:pt x="7300" y="2384"/>
                </a:lnTo>
                <a:lnTo>
                  <a:pt x="6677" y="2715"/>
                </a:lnTo>
                <a:lnTo>
                  <a:pt x="6090" y="3081"/>
                </a:lnTo>
                <a:lnTo>
                  <a:pt x="5503" y="3522"/>
                </a:lnTo>
                <a:lnTo>
                  <a:pt x="4989" y="3962"/>
                </a:lnTo>
                <a:lnTo>
                  <a:pt x="4769" y="4219"/>
                </a:lnTo>
                <a:lnTo>
                  <a:pt x="4549" y="4475"/>
                </a:lnTo>
                <a:lnTo>
                  <a:pt x="4402" y="4769"/>
                </a:lnTo>
                <a:lnTo>
                  <a:pt x="4256" y="5062"/>
                </a:lnTo>
                <a:lnTo>
                  <a:pt x="4146" y="5356"/>
                </a:lnTo>
                <a:lnTo>
                  <a:pt x="4035" y="5686"/>
                </a:lnTo>
                <a:lnTo>
                  <a:pt x="3999" y="6016"/>
                </a:lnTo>
                <a:lnTo>
                  <a:pt x="3925" y="6346"/>
                </a:lnTo>
                <a:lnTo>
                  <a:pt x="3889" y="6970"/>
                </a:lnTo>
                <a:lnTo>
                  <a:pt x="3925" y="7630"/>
                </a:lnTo>
                <a:lnTo>
                  <a:pt x="3339" y="7960"/>
                </a:lnTo>
                <a:lnTo>
                  <a:pt x="2752" y="8290"/>
                </a:lnTo>
                <a:lnTo>
                  <a:pt x="2238" y="8657"/>
                </a:lnTo>
                <a:lnTo>
                  <a:pt x="1725" y="9097"/>
                </a:lnTo>
                <a:lnTo>
                  <a:pt x="1248" y="9574"/>
                </a:lnTo>
                <a:lnTo>
                  <a:pt x="808" y="10051"/>
                </a:lnTo>
                <a:lnTo>
                  <a:pt x="404" y="10601"/>
                </a:lnTo>
                <a:lnTo>
                  <a:pt x="221" y="10858"/>
                </a:lnTo>
                <a:lnTo>
                  <a:pt x="74" y="11151"/>
                </a:lnTo>
                <a:lnTo>
                  <a:pt x="1" y="11371"/>
                </a:lnTo>
                <a:lnTo>
                  <a:pt x="37" y="11555"/>
                </a:lnTo>
                <a:lnTo>
                  <a:pt x="111" y="11738"/>
                </a:lnTo>
                <a:lnTo>
                  <a:pt x="184" y="11812"/>
                </a:lnTo>
                <a:lnTo>
                  <a:pt x="257" y="11885"/>
                </a:lnTo>
                <a:lnTo>
                  <a:pt x="477" y="11958"/>
                </a:lnTo>
                <a:lnTo>
                  <a:pt x="697" y="11995"/>
                </a:lnTo>
                <a:lnTo>
                  <a:pt x="918" y="11995"/>
                </a:lnTo>
                <a:lnTo>
                  <a:pt x="1174" y="11958"/>
                </a:lnTo>
                <a:lnTo>
                  <a:pt x="1835" y="11812"/>
                </a:lnTo>
                <a:lnTo>
                  <a:pt x="2495" y="11591"/>
                </a:lnTo>
                <a:lnTo>
                  <a:pt x="3815" y="11151"/>
                </a:lnTo>
                <a:lnTo>
                  <a:pt x="4586" y="10858"/>
                </a:lnTo>
                <a:lnTo>
                  <a:pt x="5356" y="10564"/>
                </a:lnTo>
                <a:lnTo>
                  <a:pt x="5760" y="10858"/>
                </a:lnTo>
                <a:lnTo>
                  <a:pt x="6200" y="11078"/>
                </a:lnTo>
                <a:lnTo>
                  <a:pt x="6236" y="11261"/>
                </a:lnTo>
                <a:lnTo>
                  <a:pt x="6273" y="11335"/>
                </a:lnTo>
                <a:lnTo>
                  <a:pt x="6346" y="11371"/>
                </a:lnTo>
                <a:lnTo>
                  <a:pt x="6493" y="11371"/>
                </a:lnTo>
                <a:lnTo>
                  <a:pt x="6603" y="11261"/>
                </a:lnTo>
                <a:lnTo>
                  <a:pt x="7410" y="11591"/>
                </a:lnTo>
                <a:lnTo>
                  <a:pt x="7814" y="11702"/>
                </a:lnTo>
                <a:lnTo>
                  <a:pt x="8217" y="11812"/>
                </a:lnTo>
                <a:lnTo>
                  <a:pt x="8291" y="11848"/>
                </a:lnTo>
                <a:lnTo>
                  <a:pt x="8364" y="11885"/>
                </a:lnTo>
                <a:lnTo>
                  <a:pt x="8474" y="11848"/>
                </a:lnTo>
                <a:lnTo>
                  <a:pt x="8547" y="11885"/>
                </a:lnTo>
                <a:lnTo>
                  <a:pt x="8877" y="11922"/>
                </a:lnTo>
                <a:lnTo>
                  <a:pt x="9574" y="11922"/>
                </a:lnTo>
                <a:lnTo>
                  <a:pt x="9905" y="11885"/>
                </a:lnTo>
                <a:lnTo>
                  <a:pt x="10235" y="11812"/>
                </a:lnTo>
                <a:lnTo>
                  <a:pt x="10565" y="11702"/>
                </a:lnTo>
                <a:lnTo>
                  <a:pt x="10895" y="11555"/>
                </a:lnTo>
                <a:lnTo>
                  <a:pt x="11225" y="11408"/>
                </a:lnTo>
                <a:lnTo>
                  <a:pt x="11555" y="11225"/>
                </a:lnTo>
                <a:lnTo>
                  <a:pt x="11885" y="11041"/>
                </a:lnTo>
                <a:lnTo>
                  <a:pt x="12179" y="10784"/>
                </a:lnTo>
                <a:lnTo>
                  <a:pt x="12472" y="10564"/>
                </a:lnTo>
                <a:lnTo>
                  <a:pt x="12766" y="10308"/>
                </a:lnTo>
                <a:lnTo>
                  <a:pt x="13022" y="10014"/>
                </a:lnTo>
                <a:lnTo>
                  <a:pt x="13279" y="9721"/>
                </a:lnTo>
                <a:lnTo>
                  <a:pt x="13499" y="9391"/>
                </a:lnTo>
                <a:lnTo>
                  <a:pt x="13719" y="9097"/>
                </a:lnTo>
                <a:lnTo>
                  <a:pt x="13903" y="8730"/>
                </a:lnTo>
                <a:lnTo>
                  <a:pt x="14050" y="8400"/>
                </a:lnTo>
                <a:lnTo>
                  <a:pt x="14196" y="8033"/>
                </a:lnTo>
                <a:lnTo>
                  <a:pt x="14306" y="7667"/>
                </a:lnTo>
                <a:lnTo>
                  <a:pt x="14380" y="7300"/>
                </a:lnTo>
                <a:lnTo>
                  <a:pt x="14453" y="6933"/>
                </a:lnTo>
                <a:lnTo>
                  <a:pt x="14490" y="6529"/>
                </a:lnTo>
                <a:lnTo>
                  <a:pt x="14490" y="6163"/>
                </a:lnTo>
                <a:lnTo>
                  <a:pt x="14453" y="5796"/>
                </a:lnTo>
                <a:lnTo>
                  <a:pt x="14380" y="5429"/>
                </a:lnTo>
                <a:lnTo>
                  <a:pt x="14270" y="5062"/>
                </a:lnTo>
                <a:lnTo>
                  <a:pt x="15113" y="4329"/>
                </a:lnTo>
                <a:lnTo>
                  <a:pt x="15920" y="3558"/>
                </a:lnTo>
                <a:lnTo>
                  <a:pt x="16434" y="3045"/>
                </a:lnTo>
                <a:lnTo>
                  <a:pt x="16691" y="2751"/>
                </a:lnTo>
                <a:lnTo>
                  <a:pt x="16947" y="2458"/>
                </a:lnTo>
                <a:lnTo>
                  <a:pt x="17168" y="2128"/>
                </a:lnTo>
                <a:lnTo>
                  <a:pt x="17351" y="1798"/>
                </a:lnTo>
                <a:lnTo>
                  <a:pt x="17461" y="1431"/>
                </a:lnTo>
                <a:lnTo>
                  <a:pt x="17461" y="1247"/>
                </a:lnTo>
                <a:lnTo>
                  <a:pt x="17461" y="1064"/>
                </a:lnTo>
                <a:lnTo>
                  <a:pt x="17388" y="770"/>
                </a:lnTo>
                <a:lnTo>
                  <a:pt x="17278" y="514"/>
                </a:lnTo>
                <a:lnTo>
                  <a:pt x="17094" y="257"/>
                </a:lnTo>
                <a:lnTo>
                  <a:pt x="16837" y="74"/>
                </a:lnTo>
                <a:lnTo>
                  <a:pt x="16691" y="37"/>
                </a:lnTo>
                <a:lnTo>
                  <a:pt x="16507" y="0"/>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49" name="Shape 253">
            <a:extLst>
              <a:ext uri="{FF2B5EF4-FFF2-40B4-BE49-F238E27FC236}">
                <a16:creationId xmlns:a16="http://schemas.microsoft.com/office/drawing/2014/main" id="{250ACD6A-F99F-4F97-945D-746A7D13F612}"/>
              </a:ext>
            </a:extLst>
          </p:cNvPr>
          <p:cNvSpPr/>
          <p:nvPr userDrawn="1"/>
        </p:nvSpPr>
        <p:spPr>
          <a:xfrm>
            <a:off x="-77078" y="1488018"/>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0" name="Shape 254">
            <a:extLst>
              <a:ext uri="{FF2B5EF4-FFF2-40B4-BE49-F238E27FC236}">
                <a16:creationId xmlns:a16="http://schemas.microsoft.com/office/drawing/2014/main" id="{32D83F1B-E817-4927-B2BF-13CEBA9827C9}"/>
              </a:ext>
            </a:extLst>
          </p:cNvPr>
          <p:cNvSpPr/>
          <p:nvPr userDrawn="1"/>
        </p:nvSpPr>
        <p:spPr>
          <a:xfrm>
            <a:off x="8052572" y="4825260"/>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1" name="Shape 255">
            <a:extLst>
              <a:ext uri="{FF2B5EF4-FFF2-40B4-BE49-F238E27FC236}">
                <a16:creationId xmlns:a16="http://schemas.microsoft.com/office/drawing/2014/main" id="{20A3A173-5C8A-4509-93A0-60217941388C}"/>
              </a:ext>
            </a:extLst>
          </p:cNvPr>
          <p:cNvSpPr/>
          <p:nvPr userDrawn="1"/>
        </p:nvSpPr>
        <p:spPr>
          <a:xfrm>
            <a:off x="8052577" y="4132327"/>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2" name="Shape 256">
            <a:extLst>
              <a:ext uri="{FF2B5EF4-FFF2-40B4-BE49-F238E27FC236}">
                <a16:creationId xmlns:a16="http://schemas.microsoft.com/office/drawing/2014/main" id="{9C2335E8-5CF9-4946-9DBD-970A7372DD79}"/>
              </a:ext>
            </a:extLst>
          </p:cNvPr>
          <p:cNvSpPr/>
          <p:nvPr userDrawn="1"/>
        </p:nvSpPr>
        <p:spPr>
          <a:xfrm>
            <a:off x="7430898" y="4873171"/>
            <a:ext cx="297606" cy="211234"/>
          </a:xfrm>
          <a:custGeom>
            <a:avLst/>
            <a:gdLst/>
            <a:ahLst/>
            <a:cxnLst/>
            <a:rect l="0" t="0" r="0" b="0"/>
            <a:pathLst>
              <a:path w="10492" h="7447" extrusionOk="0">
                <a:moveTo>
                  <a:pt x="7300" y="1761"/>
                </a:moveTo>
                <a:lnTo>
                  <a:pt x="7117" y="1797"/>
                </a:lnTo>
                <a:lnTo>
                  <a:pt x="6897" y="1834"/>
                </a:lnTo>
                <a:lnTo>
                  <a:pt x="6713" y="1907"/>
                </a:lnTo>
                <a:lnTo>
                  <a:pt x="6530" y="2017"/>
                </a:lnTo>
                <a:lnTo>
                  <a:pt x="6383" y="2128"/>
                </a:lnTo>
                <a:lnTo>
                  <a:pt x="6273" y="2274"/>
                </a:lnTo>
                <a:lnTo>
                  <a:pt x="6200" y="2458"/>
                </a:lnTo>
                <a:lnTo>
                  <a:pt x="6200" y="2531"/>
                </a:lnTo>
                <a:lnTo>
                  <a:pt x="6237" y="2604"/>
                </a:lnTo>
                <a:lnTo>
                  <a:pt x="6310" y="2641"/>
                </a:lnTo>
                <a:lnTo>
                  <a:pt x="6383" y="2641"/>
                </a:lnTo>
                <a:lnTo>
                  <a:pt x="6530" y="2604"/>
                </a:lnTo>
                <a:lnTo>
                  <a:pt x="6640" y="2531"/>
                </a:lnTo>
                <a:lnTo>
                  <a:pt x="6860" y="2384"/>
                </a:lnTo>
                <a:lnTo>
                  <a:pt x="7007" y="2348"/>
                </a:lnTo>
                <a:lnTo>
                  <a:pt x="7154" y="2274"/>
                </a:lnTo>
                <a:lnTo>
                  <a:pt x="7484" y="2274"/>
                </a:lnTo>
                <a:lnTo>
                  <a:pt x="7667" y="2311"/>
                </a:lnTo>
                <a:lnTo>
                  <a:pt x="7851" y="2384"/>
                </a:lnTo>
                <a:lnTo>
                  <a:pt x="7924" y="2458"/>
                </a:lnTo>
                <a:lnTo>
                  <a:pt x="7961" y="2531"/>
                </a:lnTo>
                <a:lnTo>
                  <a:pt x="7997" y="2641"/>
                </a:lnTo>
                <a:lnTo>
                  <a:pt x="7997" y="2751"/>
                </a:lnTo>
                <a:lnTo>
                  <a:pt x="7961" y="2898"/>
                </a:lnTo>
                <a:lnTo>
                  <a:pt x="7887" y="3045"/>
                </a:lnTo>
                <a:lnTo>
                  <a:pt x="7667" y="3338"/>
                </a:lnTo>
                <a:lnTo>
                  <a:pt x="7190" y="3998"/>
                </a:lnTo>
                <a:lnTo>
                  <a:pt x="6713" y="4622"/>
                </a:lnTo>
                <a:lnTo>
                  <a:pt x="5686" y="5869"/>
                </a:lnTo>
                <a:lnTo>
                  <a:pt x="5613" y="6016"/>
                </a:lnTo>
                <a:lnTo>
                  <a:pt x="5650" y="6162"/>
                </a:lnTo>
                <a:lnTo>
                  <a:pt x="5686" y="6236"/>
                </a:lnTo>
                <a:lnTo>
                  <a:pt x="5723" y="6273"/>
                </a:lnTo>
                <a:lnTo>
                  <a:pt x="5796" y="6309"/>
                </a:lnTo>
                <a:lnTo>
                  <a:pt x="5870" y="6309"/>
                </a:lnTo>
                <a:lnTo>
                  <a:pt x="6567" y="6273"/>
                </a:lnTo>
                <a:lnTo>
                  <a:pt x="7264" y="6309"/>
                </a:lnTo>
                <a:lnTo>
                  <a:pt x="8034" y="6346"/>
                </a:lnTo>
                <a:lnTo>
                  <a:pt x="8401" y="6419"/>
                </a:lnTo>
                <a:lnTo>
                  <a:pt x="8547" y="6419"/>
                </a:lnTo>
                <a:lnTo>
                  <a:pt x="8731" y="6383"/>
                </a:lnTo>
                <a:lnTo>
                  <a:pt x="8841" y="6309"/>
                </a:lnTo>
                <a:lnTo>
                  <a:pt x="8878" y="6199"/>
                </a:lnTo>
                <a:lnTo>
                  <a:pt x="8878" y="6089"/>
                </a:lnTo>
                <a:lnTo>
                  <a:pt x="8768" y="6016"/>
                </a:lnTo>
                <a:lnTo>
                  <a:pt x="8658" y="5942"/>
                </a:lnTo>
                <a:lnTo>
                  <a:pt x="8474" y="5869"/>
                </a:lnTo>
                <a:lnTo>
                  <a:pt x="8107" y="5796"/>
                </a:lnTo>
                <a:lnTo>
                  <a:pt x="7410" y="5759"/>
                </a:lnTo>
                <a:lnTo>
                  <a:pt x="6457" y="5759"/>
                </a:lnTo>
                <a:lnTo>
                  <a:pt x="7557" y="4365"/>
                </a:lnTo>
                <a:lnTo>
                  <a:pt x="7851" y="3998"/>
                </a:lnTo>
                <a:lnTo>
                  <a:pt x="8144" y="3595"/>
                </a:lnTo>
                <a:lnTo>
                  <a:pt x="8291" y="3375"/>
                </a:lnTo>
                <a:lnTo>
                  <a:pt x="8401" y="3191"/>
                </a:lnTo>
                <a:lnTo>
                  <a:pt x="8474" y="2935"/>
                </a:lnTo>
                <a:lnTo>
                  <a:pt x="8511" y="2714"/>
                </a:lnTo>
                <a:lnTo>
                  <a:pt x="8511" y="2494"/>
                </a:lnTo>
                <a:lnTo>
                  <a:pt x="8437" y="2311"/>
                </a:lnTo>
                <a:lnTo>
                  <a:pt x="8327" y="2164"/>
                </a:lnTo>
                <a:lnTo>
                  <a:pt x="8217" y="2017"/>
                </a:lnTo>
                <a:lnTo>
                  <a:pt x="8071" y="1907"/>
                </a:lnTo>
                <a:lnTo>
                  <a:pt x="7887" y="1834"/>
                </a:lnTo>
                <a:lnTo>
                  <a:pt x="7667" y="1797"/>
                </a:lnTo>
                <a:lnTo>
                  <a:pt x="7484" y="1761"/>
                </a:lnTo>
                <a:close/>
                <a:moveTo>
                  <a:pt x="954" y="0"/>
                </a:moveTo>
                <a:lnTo>
                  <a:pt x="771" y="37"/>
                </a:lnTo>
                <a:lnTo>
                  <a:pt x="624" y="110"/>
                </a:lnTo>
                <a:lnTo>
                  <a:pt x="441" y="183"/>
                </a:lnTo>
                <a:lnTo>
                  <a:pt x="294" y="257"/>
                </a:lnTo>
                <a:lnTo>
                  <a:pt x="147" y="404"/>
                </a:lnTo>
                <a:lnTo>
                  <a:pt x="37" y="514"/>
                </a:lnTo>
                <a:lnTo>
                  <a:pt x="1" y="587"/>
                </a:lnTo>
                <a:lnTo>
                  <a:pt x="1" y="660"/>
                </a:lnTo>
                <a:lnTo>
                  <a:pt x="74" y="770"/>
                </a:lnTo>
                <a:lnTo>
                  <a:pt x="184" y="844"/>
                </a:lnTo>
                <a:lnTo>
                  <a:pt x="257" y="844"/>
                </a:lnTo>
                <a:lnTo>
                  <a:pt x="331" y="807"/>
                </a:lnTo>
                <a:lnTo>
                  <a:pt x="661" y="660"/>
                </a:lnTo>
                <a:lnTo>
                  <a:pt x="844" y="624"/>
                </a:lnTo>
                <a:lnTo>
                  <a:pt x="1028" y="587"/>
                </a:lnTo>
                <a:lnTo>
                  <a:pt x="991" y="624"/>
                </a:lnTo>
                <a:lnTo>
                  <a:pt x="991" y="844"/>
                </a:lnTo>
                <a:lnTo>
                  <a:pt x="991" y="1064"/>
                </a:lnTo>
                <a:lnTo>
                  <a:pt x="1101" y="1467"/>
                </a:lnTo>
                <a:lnTo>
                  <a:pt x="1358" y="2641"/>
                </a:lnTo>
                <a:lnTo>
                  <a:pt x="2312" y="7263"/>
                </a:lnTo>
                <a:lnTo>
                  <a:pt x="2348" y="7336"/>
                </a:lnTo>
                <a:lnTo>
                  <a:pt x="2422" y="7410"/>
                </a:lnTo>
                <a:lnTo>
                  <a:pt x="2495" y="7446"/>
                </a:lnTo>
                <a:lnTo>
                  <a:pt x="2678" y="7446"/>
                </a:lnTo>
                <a:lnTo>
                  <a:pt x="2752" y="7410"/>
                </a:lnTo>
                <a:lnTo>
                  <a:pt x="2825" y="7336"/>
                </a:lnTo>
                <a:lnTo>
                  <a:pt x="2862" y="7263"/>
                </a:lnTo>
                <a:lnTo>
                  <a:pt x="4072" y="4108"/>
                </a:lnTo>
                <a:lnTo>
                  <a:pt x="5246" y="990"/>
                </a:lnTo>
                <a:lnTo>
                  <a:pt x="6457" y="917"/>
                </a:lnTo>
                <a:lnTo>
                  <a:pt x="7667" y="880"/>
                </a:lnTo>
                <a:lnTo>
                  <a:pt x="8988" y="917"/>
                </a:lnTo>
                <a:lnTo>
                  <a:pt x="9648" y="990"/>
                </a:lnTo>
                <a:lnTo>
                  <a:pt x="9978" y="990"/>
                </a:lnTo>
                <a:lnTo>
                  <a:pt x="10308" y="954"/>
                </a:lnTo>
                <a:lnTo>
                  <a:pt x="10382" y="917"/>
                </a:lnTo>
                <a:lnTo>
                  <a:pt x="10455" y="880"/>
                </a:lnTo>
                <a:lnTo>
                  <a:pt x="10492" y="807"/>
                </a:lnTo>
                <a:lnTo>
                  <a:pt x="10492" y="734"/>
                </a:lnTo>
                <a:lnTo>
                  <a:pt x="10418" y="587"/>
                </a:lnTo>
                <a:lnTo>
                  <a:pt x="10382" y="514"/>
                </a:lnTo>
                <a:lnTo>
                  <a:pt x="10308" y="477"/>
                </a:lnTo>
                <a:lnTo>
                  <a:pt x="10015" y="404"/>
                </a:lnTo>
                <a:lnTo>
                  <a:pt x="9721" y="367"/>
                </a:lnTo>
                <a:lnTo>
                  <a:pt x="9134" y="330"/>
                </a:lnTo>
                <a:lnTo>
                  <a:pt x="7814" y="293"/>
                </a:lnTo>
                <a:lnTo>
                  <a:pt x="6420" y="330"/>
                </a:lnTo>
                <a:lnTo>
                  <a:pt x="5026" y="404"/>
                </a:lnTo>
                <a:lnTo>
                  <a:pt x="4916" y="440"/>
                </a:lnTo>
                <a:lnTo>
                  <a:pt x="4843" y="477"/>
                </a:lnTo>
                <a:lnTo>
                  <a:pt x="4806" y="550"/>
                </a:lnTo>
                <a:lnTo>
                  <a:pt x="4733" y="624"/>
                </a:lnTo>
                <a:lnTo>
                  <a:pt x="2678" y="6162"/>
                </a:lnTo>
                <a:lnTo>
                  <a:pt x="2128" y="3705"/>
                </a:lnTo>
                <a:lnTo>
                  <a:pt x="1725" y="1981"/>
                </a:lnTo>
                <a:lnTo>
                  <a:pt x="1541" y="1210"/>
                </a:lnTo>
                <a:lnTo>
                  <a:pt x="1468" y="844"/>
                </a:lnTo>
                <a:lnTo>
                  <a:pt x="1431" y="660"/>
                </a:lnTo>
                <a:lnTo>
                  <a:pt x="1395" y="550"/>
                </a:lnTo>
                <a:lnTo>
                  <a:pt x="1431" y="550"/>
                </a:lnTo>
                <a:lnTo>
                  <a:pt x="1468" y="514"/>
                </a:lnTo>
                <a:lnTo>
                  <a:pt x="1468" y="477"/>
                </a:lnTo>
                <a:lnTo>
                  <a:pt x="1505" y="367"/>
                </a:lnTo>
                <a:lnTo>
                  <a:pt x="1505" y="220"/>
                </a:lnTo>
                <a:lnTo>
                  <a:pt x="1468" y="110"/>
                </a:lnTo>
                <a:lnTo>
                  <a:pt x="1395" y="73"/>
                </a:lnTo>
                <a:lnTo>
                  <a:pt x="1321" y="37"/>
                </a:lnTo>
                <a:lnTo>
                  <a:pt x="1138"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3" name="Shape 257">
            <a:extLst>
              <a:ext uri="{FF2B5EF4-FFF2-40B4-BE49-F238E27FC236}">
                <a16:creationId xmlns:a16="http://schemas.microsoft.com/office/drawing/2014/main" id="{4B46374C-1D15-4BB7-8A95-21B2468F2D24}"/>
              </a:ext>
            </a:extLst>
          </p:cNvPr>
          <p:cNvSpPr/>
          <p:nvPr userDrawn="1"/>
        </p:nvSpPr>
        <p:spPr>
          <a:xfrm>
            <a:off x="8749725" y="4950125"/>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4" name="Shape 258">
            <a:extLst>
              <a:ext uri="{FF2B5EF4-FFF2-40B4-BE49-F238E27FC236}">
                <a16:creationId xmlns:a16="http://schemas.microsoft.com/office/drawing/2014/main" id="{E3BA5BE3-F080-47BA-B3D6-3FCA02C5C197}"/>
              </a:ext>
            </a:extLst>
          </p:cNvPr>
          <p:cNvSpPr/>
          <p:nvPr userDrawn="1"/>
        </p:nvSpPr>
        <p:spPr>
          <a:xfrm>
            <a:off x="8522444" y="4000279"/>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5" name="Shape 259">
            <a:extLst>
              <a:ext uri="{FF2B5EF4-FFF2-40B4-BE49-F238E27FC236}">
                <a16:creationId xmlns:a16="http://schemas.microsoft.com/office/drawing/2014/main" id="{1103B35C-1C0D-4C2B-9C62-304DF150EACB}"/>
              </a:ext>
            </a:extLst>
          </p:cNvPr>
          <p:cNvSpPr/>
          <p:nvPr userDrawn="1"/>
        </p:nvSpPr>
        <p:spPr>
          <a:xfrm>
            <a:off x="8829403" y="4583868"/>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6" name="Shape 260">
            <a:extLst>
              <a:ext uri="{FF2B5EF4-FFF2-40B4-BE49-F238E27FC236}">
                <a16:creationId xmlns:a16="http://schemas.microsoft.com/office/drawing/2014/main" id="{F9D82C06-536B-4D71-BD3B-45F3951F4898}"/>
              </a:ext>
            </a:extLst>
          </p:cNvPr>
          <p:cNvSpPr/>
          <p:nvPr userDrawn="1"/>
        </p:nvSpPr>
        <p:spPr>
          <a:xfrm>
            <a:off x="8963979" y="1338718"/>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7" name="Shape 261">
            <a:extLst>
              <a:ext uri="{FF2B5EF4-FFF2-40B4-BE49-F238E27FC236}">
                <a16:creationId xmlns:a16="http://schemas.microsoft.com/office/drawing/2014/main" id="{13C881BA-9C06-4C0E-B1C9-504FD3D15640}"/>
              </a:ext>
            </a:extLst>
          </p:cNvPr>
          <p:cNvSpPr/>
          <p:nvPr userDrawn="1"/>
        </p:nvSpPr>
        <p:spPr>
          <a:xfrm rot="-2426120">
            <a:off x="7110132" y="4877011"/>
            <a:ext cx="279910" cy="357971"/>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8" name="Shape 262">
            <a:extLst>
              <a:ext uri="{FF2B5EF4-FFF2-40B4-BE49-F238E27FC236}">
                <a16:creationId xmlns:a16="http://schemas.microsoft.com/office/drawing/2014/main" id="{7574DC21-C28B-4FC9-B6AB-05C595C5F39D}"/>
              </a:ext>
            </a:extLst>
          </p:cNvPr>
          <p:cNvSpPr/>
          <p:nvPr userDrawn="1"/>
        </p:nvSpPr>
        <p:spPr>
          <a:xfrm>
            <a:off x="7659648" y="4370196"/>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59" name="Shape 263">
            <a:extLst>
              <a:ext uri="{FF2B5EF4-FFF2-40B4-BE49-F238E27FC236}">
                <a16:creationId xmlns:a16="http://schemas.microsoft.com/office/drawing/2014/main" id="{D70257BD-DBD0-45CC-B257-B20CCB311EA4}"/>
              </a:ext>
            </a:extLst>
          </p:cNvPr>
          <p:cNvSpPr/>
          <p:nvPr userDrawn="1"/>
        </p:nvSpPr>
        <p:spPr>
          <a:xfrm>
            <a:off x="8797588" y="3078732"/>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0" name="Shape 264">
            <a:extLst>
              <a:ext uri="{FF2B5EF4-FFF2-40B4-BE49-F238E27FC236}">
                <a16:creationId xmlns:a16="http://schemas.microsoft.com/office/drawing/2014/main" id="{7889ECD1-9F29-494B-BF27-DE823B29D270}"/>
              </a:ext>
            </a:extLst>
          </p:cNvPr>
          <p:cNvSpPr/>
          <p:nvPr userDrawn="1"/>
        </p:nvSpPr>
        <p:spPr>
          <a:xfrm>
            <a:off x="7782420" y="4885132"/>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1" name="Shape 265">
            <a:extLst>
              <a:ext uri="{FF2B5EF4-FFF2-40B4-BE49-F238E27FC236}">
                <a16:creationId xmlns:a16="http://schemas.microsoft.com/office/drawing/2014/main" id="{C4F19DBC-307D-4499-A880-3D6CDFA009B2}"/>
              </a:ext>
            </a:extLst>
          </p:cNvPr>
          <p:cNvSpPr/>
          <p:nvPr userDrawn="1"/>
        </p:nvSpPr>
        <p:spPr>
          <a:xfrm>
            <a:off x="346877" y="608615"/>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2" name="Shape 266">
            <a:extLst>
              <a:ext uri="{FF2B5EF4-FFF2-40B4-BE49-F238E27FC236}">
                <a16:creationId xmlns:a16="http://schemas.microsoft.com/office/drawing/2014/main" id="{E680E56A-2E58-48E3-A6B2-9AC3ADEE4043}"/>
              </a:ext>
            </a:extLst>
          </p:cNvPr>
          <p:cNvSpPr/>
          <p:nvPr userDrawn="1"/>
        </p:nvSpPr>
        <p:spPr>
          <a:xfrm>
            <a:off x="645010" y="355961"/>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3" name="Shape 267">
            <a:extLst>
              <a:ext uri="{FF2B5EF4-FFF2-40B4-BE49-F238E27FC236}">
                <a16:creationId xmlns:a16="http://schemas.microsoft.com/office/drawing/2014/main" id="{534F6D93-1AA9-483D-9737-C0F7C8B78BAC}"/>
              </a:ext>
            </a:extLst>
          </p:cNvPr>
          <p:cNvSpPr/>
          <p:nvPr userDrawn="1"/>
        </p:nvSpPr>
        <p:spPr>
          <a:xfrm>
            <a:off x="8318810" y="-29822"/>
            <a:ext cx="456818" cy="425588"/>
          </a:xfrm>
          <a:custGeom>
            <a:avLst/>
            <a:gdLst/>
            <a:ahLst/>
            <a:cxnLst/>
            <a:rect l="0" t="0" r="0" b="0"/>
            <a:pathLst>
              <a:path w="16105" h="15004" extrusionOk="0">
                <a:moveTo>
                  <a:pt x="13170" y="587"/>
                </a:moveTo>
                <a:lnTo>
                  <a:pt x="13206" y="624"/>
                </a:lnTo>
                <a:lnTo>
                  <a:pt x="13280" y="661"/>
                </a:lnTo>
                <a:lnTo>
                  <a:pt x="13353" y="697"/>
                </a:lnTo>
                <a:lnTo>
                  <a:pt x="13610" y="771"/>
                </a:lnTo>
                <a:lnTo>
                  <a:pt x="13830" y="844"/>
                </a:lnTo>
                <a:lnTo>
                  <a:pt x="14013" y="954"/>
                </a:lnTo>
                <a:lnTo>
                  <a:pt x="14160" y="1174"/>
                </a:lnTo>
                <a:lnTo>
                  <a:pt x="14307" y="1394"/>
                </a:lnTo>
                <a:lnTo>
                  <a:pt x="14343" y="1651"/>
                </a:lnTo>
                <a:lnTo>
                  <a:pt x="14307" y="1908"/>
                </a:lnTo>
                <a:lnTo>
                  <a:pt x="14233" y="2128"/>
                </a:lnTo>
                <a:lnTo>
                  <a:pt x="14087" y="2348"/>
                </a:lnTo>
                <a:lnTo>
                  <a:pt x="13903" y="2531"/>
                </a:lnTo>
                <a:lnTo>
                  <a:pt x="13683" y="2678"/>
                </a:lnTo>
                <a:lnTo>
                  <a:pt x="13463" y="2788"/>
                </a:lnTo>
                <a:lnTo>
                  <a:pt x="13170" y="2825"/>
                </a:lnTo>
                <a:lnTo>
                  <a:pt x="12840" y="2788"/>
                </a:lnTo>
                <a:lnTo>
                  <a:pt x="12656" y="2751"/>
                </a:lnTo>
                <a:lnTo>
                  <a:pt x="12546" y="2715"/>
                </a:lnTo>
                <a:lnTo>
                  <a:pt x="12436" y="2641"/>
                </a:lnTo>
                <a:lnTo>
                  <a:pt x="12363" y="2495"/>
                </a:lnTo>
                <a:lnTo>
                  <a:pt x="12289" y="2495"/>
                </a:lnTo>
                <a:lnTo>
                  <a:pt x="12253" y="2275"/>
                </a:lnTo>
                <a:lnTo>
                  <a:pt x="12253" y="2054"/>
                </a:lnTo>
                <a:lnTo>
                  <a:pt x="12253" y="1871"/>
                </a:lnTo>
                <a:lnTo>
                  <a:pt x="12289" y="1724"/>
                </a:lnTo>
                <a:lnTo>
                  <a:pt x="12399" y="1394"/>
                </a:lnTo>
                <a:lnTo>
                  <a:pt x="12583" y="1064"/>
                </a:lnTo>
                <a:lnTo>
                  <a:pt x="12840" y="807"/>
                </a:lnTo>
                <a:lnTo>
                  <a:pt x="12986" y="697"/>
                </a:lnTo>
                <a:lnTo>
                  <a:pt x="13170" y="587"/>
                </a:lnTo>
                <a:close/>
                <a:moveTo>
                  <a:pt x="9061" y="3338"/>
                </a:moveTo>
                <a:lnTo>
                  <a:pt x="9245" y="3412"/>
                </a:lnTo>
                <a:lnTo>
                  <a:pt x="9245" y="3448"/>
                </a:lnTo>
                <a:lnTo>
                  <a:pt x="9171" y="3632"/>
                </a:lnTo>
                <a:lnTo>
                  <a:pt x="9171" y="3668"/>
                </a:lnTo>
                <a:lnTo>
                  <a:pt x="9135" y="3632"/>
                </a:lnTo>
                <a:lnTo>
                  <a:pt x="9061" y="3522"/>
                </a:lnTo>
                <a:lnTo>
                  <a:pt x="8988" y="3448"/>
                </a:lnTo>
                <a:lnTo>
                  <a:pt x="8988" y="3412"/>
                </a:lnTo>
                <a:lnTo>
                  <a:pt x="8988" y="3375"/>
                </a:lnTo>
                <a:lnTo>
                  <a:pt x="9061" y="3338"/>
                </a:lnTo>
                <a:close/>
                <a:moveTo>
                  <a:pt x="14123" y="440"/>
                </a:moveTo>
                <a:lnTo>
                  <a:pt x="14233" y="477"/>
                </a:lnTo>
                <a:lnTo>
                  <a:pt x="14307" y="587"/>
                </a:lnTo>
                <a:lnTo>
                  <a:pt x="14417" y="661"/>
                </a:lnTo>
                <a:lnTo>
                  <a:pt x="14454" y="807"/>
                </a:lnTo>
                <a:lnTo>
                  <a:pt x="14527" y="807"/>
                </a:lnTo>
                <a:lnTo>
                  <a:pt x="14490" y="624"/>
                </a:lnTo>
                <a:lnTo>
                  <a:pt x="14454" y="477"/>
                </a:lnTo>
                <a:lnTo>
                  <a:pt x="14600" y="551"/>
                </a:lnTo>
                <a:lnTo>
                  <a:pt x="14784" y="624"/>
                </a:lnTo>
                <a:lnTo>
                  <a:pt x="14967" y="771"/>
                </a:lnTo>
                <a:lnTo>
                  <a:pt x="15114" y="881"/>
                </a:lnTo>
                <a:lnTo>
                  <a:pt x="15224" y="1064"/>
                </a:lnTo>
                <a:lnTo>
                  <a:pt x="15334" y="1211"/>
                </a:lnTo>
                <a:lnTo>
                  <a:pt x="15444" y="1578"/>
                </a:lnTo>
                <a:lnTo>
                  <a:pt x="15554" y="1944"/>
                </a:lnTo>
                <a:lnTo>
                  <a:pt x="15627" y="2385"/>
                </a:lnTo>
                <a:lnTo>
                  <a:pt x="15664" y="2568"/>
                </a:lnTo>
                <a:lnTo>
                  <a:pt x="15627" y="2788"/>
                </a:lnTo>
                <a:lnTo>
                  <a:pt x="15591" y="2972"/>
                </a:lnTo>
                <a:lnTo>
                  <a:pt x="15481" y="3118"/>
                </a:lnTo>
                <a:lnTo>
                  <a:pt x="15187" y="3412"/>
                </a:lnTo>
                <a:lnTo>
                  <a:pt x="14930" y="3595"/>
                </a:lnTo>
                <a:lnTo>
                  <a:pt x="14600" y="3705"/>
                </a:lnTo>
                <a:lnTo>
                  <a:pt x="14270" y="3779"/>
                </a:lnTo>
                <a:lnTo>
                  <a:pt x="13940" y="3815"/>
                </a:lnTo>
                <a:lnTo>
                  <a:pt x="13720" y="3779"/>
                </a:lnTo>
                <a:lnTo>
                  <a:pt x="13500" y="3742"/>
                </a:lnTo>
                <a:lnTo>
                  <a:pt x="13316" y="3668"/>
                </a:lnTo>
                <a:lnTo>
                  <a:pt x="13133" y="3595"/>
                </a:lnTo>
                <a:lnTo>
                  <a:pt x="12950" y="3485"/>
                </a:lnTo>
                <a:lnTo>
                  <a:pt x="12803" y="3338"/>
                </a:lnTo>
                <a:lnTo>
                  <a:pt x="12656" y="3192"/>
                </a:lnTo>
                <a:lnTo>
                  <a:pt x="12546" y="3045"/>
                </a:lnTo>
                <a:lnTo>
                  <a:pt x="12840" y="3118"/>
                </a:lnTo>
                <a:lnTo>
                  <a:pt x="13133" y="3155"/>
                </a:lnTo>
                <a:lnTo>
                  <a:pt x="13426" y="3118"/>
                </a:lnTo>
                <a:lnTo>
                  <a:pt x="13720" y="3045"/>
                </a:lnTo>
                <a:lnTo>
                  <a:pt x="13977" y="2935"/>
                </a:lnTo>
                <a:lnTo>
                  <a:pt x="14233" y="2751"/>
                </a:lnTo>
                <a:lnTo>
                  <a:pt x="14417" y="2495"/>
                </a:lnTo>
                <a:lnTo>
                  <a:pt x="14600" y="2238"/>
                </a:lnTo>
                <a:lnTo>
                  <a:pt x="14674" y="1981"/>
                </a:lnTo>
                <a:lnTo>
                  <a:pt x="14710" y="1724"/>
                </a:lnTo>
                <a:lnTo>
                  <a:pt x="14674" y="1468"/>
                </a:lnTo>
                <a:lnTo>
                  <a:pt x="14600" y="1211"/>
                </a:lnTo>
                <a:lnTo>
                  <a:pt x="14490" y="991"/>
                </a:lnTo>
                <a:lnTo>
                  <a:pt x="14343" y="771"/>
                </a:lnTo>
                <a:lnTo>
                  <a:pt x="14160" y="587"/>
                </a:lnTo>
                <a:lnTo>
                  <a:pt x="13940" y="440"/>
                </a:lnTo>
                <a:close/>
                <a:moveTo>
                  <a:pt x="13757" y="0"/>
                </a:moveTo>
                <a:lnTo>
                  <a:pt x="13610" y="74"/>
                </a:lnTo>
                <a:lnTo>
                  <a:pt x="13353" y="110"/>
                </a:lnTo>
                <a:lnTo>
                  <a:pt x="13133" y="147"/>
                </a:lnTo>
                <a:lnTo>
                  <a:pt x="12913" y="257"/>
                </a:lnTo>
                <a:lnTo>
                  <a:pt x="12729" y="404"/>
                </a:lnTo>
                <a:lnTo>
                  <a:pt x="12509" y="551"/>
                </a:lnTo>
                <a:lnTo>
                  <a:pt x="12363" y="734"/>
                </a:lnTo>
                <a:lnTo>
                  <a:pt x="12216" y="917"/>
                </a:lnTo>
                <a:lnTo>
                  <a:pt x="12069" y="1137"/>
                </a:lnTo>
                <a:lnTo>
                  <a:pt x="11996" y="1321"/>
                </a:lnTo>
                <a:lnTo>
                  <a:pt x="11922" y="1578"/>
                </a:lnTo>
                <a:lnTo>
                  <a:pt x="11849" y="1798"/>
                </a:lnTo>
                <a:lnTo>
                  <a:pt x="11849" y="2054"/>
                </a:lnTo>
                <a:lnTo>
                  <a:pt x="11849" y="2275"/>
                </a:lnTo>
                <a:lnTo>
                  <a:pt x="11886" y="2531"/>
                </a:lnTo>
                <a:lnTo>
                  <a:pt x="11959" y="2751"/>
                </a:lnTo>
                <a:lnTo>
                  <a:pt x="12033" y="2972"/>
                </a:lnTo>
                <a:lnTo>
                  <a:pt x="12143" y="3192"/>
                </a:lnTo>
                <a:lnTo>
                  <a:pt x="12253" y="3375"/>
                </a:lnTo>
                <a:lnTo>
                  <a:pt x="12399" y="3558"/>
                </a:lnTo>
                <a:lnTo>
                  <a:pt x="12583" y="3705"/>
                </a:lnTo>
                <a:lnTo>
                  <a:pt x="12766" y="3852"/>
                </a:lnTo>
                <a:lnTo>
                  <a:pt x="12986" y="3999"/>
                </a:lnTo>
                <a:lnTo>
                  <a:pt x="13206" y="4072"/>
                </a:lnTo>
                <a:lnTo>
                  <a:pt x="13426" y="4145"/>
                </a:lnTo>
                <a:lnTo>
                  <a:pt x="13683" y="4219"/>
                </a:lnTo>
                <a:lnTo>
                  <a:pt x="14123" y="4219"/>
                </a:lnTo>
                <a:lnTo>
                  <a:pt x="14564" y="4145"/>
                </a:lnTo>
                <a:lnTo>
                  <a:pt x="15004" y="3999"/>
                </a:lnTo>
                <a:lnTo>
                  <a:pt x="15371" y="3779"/>
                </a:lnTo>
                <a:lnTo>
                  <a:pt x="15591" y="3632"/>
                </a:lnTo>
                <a:lnTo>
                  <a:pt x="15737" y="3448"/>
                </a:lnTo>
                <a:lnTo>
                  <a:pt x="15884" y="3265"/>
                </a:lnTo>
                <a:lnTo>
                  <a:pt x="15994" y="3045"/>
                </a:lnTo>
                <a:lnTo>
                  <a:pt x="16067" y="2788"/>
                </a:lnTo>
                <a:lnTo>
                  <a:pt x="16104" y="2495"/>
                </a:lnTo>
                <a:lnTo>
                  <a:pt x="16067" y="2238"/>
                </a:lnTo>
                <a:lnTo>
                  <a:pt x="15994" y="1981"/>
                </a:lnTo>
                <a:lnTo>
                  <a:pt x="15884" y="1431"/>
                </a:lnTo>
                <a:lnTo>
                  <a:pt x="15774" y="1174"/>
                </a:lnTo>
                <a:lnTo>
                  <a:pt x="15664" y="954"/>
                </a:lnTo>
                <a:lnTo>
                  <a:pt x="15517" y="734"/>
                </a:lnTo>
                <a:lnTo>
                  <a:pt x="15371" y="551"/>
                </a:lnTo>
                <a:lnTo>
                  <a:pt x="15150" y="367"/>
                </a:lnTo>
                <a:lnTo>
                  <a:pt x="14930" y="220"/>
                </a:lnTo>
                <a:lnTo>
                  <a:pt x="14637" y="74"/>
                </a:lnTo>
                <a:lnTo>
                  <a:pt x="14270" y="0"/>
                </a:lnTo>
                <a:close/>
                <a:moveTo>
                  <a:pt x="11115" y="4549"/>
                </a:moveTo>
                <a:lnTo>
                  <a:pt x="11446" y="4842"/>
                </a:lnTo>
                <a:lnTo>
                  <a:pt x="11299" y="4952"/>
                </a:lnTo>
                <a:lnTo>
                  <a:pt x="11115" y="4916"/>
                </a:lnTo>
                <a:lnTo>
                  <a:pt x="10932" y="4916"/>
                </a:lnTo>
                <a:lnTo>
                  <a:pt x="10639" y="4952"/>
                </a:lnTo>
                <a:lnTo>
                  <a:pt x="10859" y="4732"/>
                </a:lnTo>
                <a:lnTo>
                  <a:pt x="11115" y="4549"/>
                </a:lnTo>
                <a:close/>
                <a:moveTo>
                  <a:pt x="6860" y="3632"/>
                </a:moveTo>
                <a:lnTo>
                  <a:pt x="7007" y="3668"/>
                </a:lnTo>
                <a:lnTo>
                  <a:pt x="7044" y="3705"/>
                </a:lnTo>
                <a:lnTo>
                  <a:pt x="7044" y="3742"/>
                </a:lnTo>
                <a:lnTo>
                  <a:pt x="7044" y="3779"/>
                </a:lnTo>
                <a:lnTo>
                  <a:pt x="7080" y="3852"/>
                </a:lnTo>
                <a:lnTo>
                  <a:pt x="7191" y="3889"/>
                </a:lnTo>
                <a:lnTo>
                  <a:pt x="7374" y="3889"/>
                </a:lnTo>
                <a:lnTo>
                  <a:pt x="7411" y="3925"/>
                </a:lnTo>
                <a:lnTo>
                  <a:pt x="7447" y="4035"/>
                </a:lnTo>
                <a:lnTo>
                  <a:pt x="7484" y="4145"/>
                </a:lnTo>
                <a:lnTo>
                  <a:pt x="7484" y="4255"/>
                </a:lnTo>
                <a:lnTo>
                  <a:pt x="7447" y="4512"/>
                </a:lnTo>
                <a:lnTo>
                  <a:pt x="7374" y="4769"/>
                </a:lnTo>
                <a:lnTo>
                  <a:pt x="7227" y="5026"/>
                </a:lnTo>
                <a:lnTo>
                  <a:pt x="7154" y="5136"/>
                </a:lnTo>
                <a:lnTo>
                  <a:pt x="7044" y="5209"/>
                </a:lnTo>
                <a:lnTo>
                  <a:pt x="6934" y="5246"/>
                </a:lnTo>
                <a:lnTo>
                  <a:pt x="6787" y="5246"/>
                </a:lnTo>
                <a:lnTo>
                  <a:pt x="6787" y="4989"/>
                </a:lnTo>
                <a:lnTo>
                  <a:pt x="6750" y="4769"/>
                </a:lnTo>
                <a:lnTo>
                  <a:pt x="6640" y="4549"/>
                </a:lnTo>
                <a:lnTo>
                  <a:pt x="6494" y="4329"/>
                </a:lnTo>
                <a:lnTo>
                  <a:pt x="6310" y="4145"/>
                </a:lnTo>
                <a:lnTo>
                  <a:pt x="6090" y="4035"/>
                </a:lnTo>
                <a:lnTo>
                  <a:pt x="6090" y="3925"/>
                </a:lnTo>
                <a:lnTo>
                  <a:pt x="6163" y="3852"/>
                </a:lnTo>
                <a:lnTo>
                  <a:pt x="6237" y="3779"/>
                </a:lnTo>
                <a:lnTo>
                  <a:pt x="6347" y="3742"/>
                </a:lnTo>
                <a:lnTo>
                  <a:pt x="6567" y="3705"/>
                </a:lnTo>
                <a:lnTo>
                  <a:pt x="6860" y="3632"/>
                </a:lnTo>
                <a:close/>
                <a:moveTo>
                  <a:pt x="6530" y="3192"/>
                </a:moveTo>
                <a:lnTo>
                  <a:pt x="6494" y="3228"/>
                </a:lnTo>
                <a:lnTo>
                  <a:pt x="6457" y="3302"/>
                </a:lnTo>
                <a:lnTo>
                  <a:pt x="6457" y="3338"/>
                </a:lnTo>
                <a:lnTo>
                  <a:pt x="6457" y="3412"/>
                </a:lnTo>
                <a:lnTo>
                  <a:pt x="6200" y="3485"/>
                </a:lnTo>
                <a:lnTo>
                  <a:pt x="5980" y="3558"/>
                </a:lnTo>
                <a:lnTo>
                  <a:pt x="5797" y="3742"/>
                </a:lnTo>
                <a:lnTo>
                  <a:pt x="5760" y="3815"/>
                </a:lnTo>
                <a:lnTo>
                  <a:pt x="5687" y="3925"/>
                </a:lnTo>
                <a:lnTo>
                  <a:pt x="5687" y="4035"/>
                </a:lnTo>
                <a:lnTo>
                  <a:pt x="5687" y="4072"/>
                </a:lnTo>
                <a:lnTo>
                  <a:pt x="5797" y="4219"/>
                </a:lnTo>
                <a:lnTo>
                  <a:pt x="5907" y="4292"/>
                </a:lnTo>
                <a:lnTo>
                  <a:pt x="6053" y="4365"/>
                </a:lnTo>
                <a:lnTo>
                  <a:pt x="6163" y="4439"/>
                </a:lnTo>
                <a:lnTo>
                  <a:pt x="6274" y="4512"/>
                </a:lnTo>
                <a:lnTo>
                  <a:pt x="6347" y="4622"/>
                </a:lnTo>
                <a:lnTo>
                  <a:pt x="6420" y="4769"/>
                </a:lnTo>
                <a:lnTo>
                  <a:pt x="6494" y="5026"/>
                </a:lnTo>
                <a:lnTo>
                  <a:pt x="6457" y="5282"/>
                </a:lnTo>
                <a:lnTo>
                  <a:pt x="6494" y="5392"/>
                </a:lnTo>
                <a:lnTo>
                  <a:pt x="6530" y="5466"/>
                </a:lnTo>
                <a:lnTo>
                  <a:pt x="6750" y="5539"/>
                </a:lnTo>
                <a:lnTo>
                  <a:pt x="6934" y="5539"/>
                </a:lnTo>
                <a:lnTo>
                  <a:pt x="7117" y="5503"/>
                </a:lnTo>
                <a:lnTo>
                  <a:pt x="7264" y="5429"/>
                </a:lnTo>
                <a:lnTo>
                  <a:pt x="7411" y="5282"/>
                </a:lnTo>
                <a:lnTo>
                  <a:pt x="7521" y="5136"/>
                </a:lnTo>
                <a:lnTo>
                  <a:pt x="7631" y="4952"/>
                </a:lnTo>
                <a:lnTo>
                  <a:pt x="7704" y="4769"/>
                </a:lnTo>
                <a:lnTo>
                  <a:pt x="7741" y="4585"/>
                </a:lnTo>
                <a:lnTo>
                  <a:pt x="7777" y="4365"/>
                </a:lnTo>
                <a:lnTo>
                  <a:pt x="7777" y="4145"/>
                </a:lnTo>
                <a:lnTo>
                  <a:pt x="7777" y="3925"/>
                </a:lnTo>
                <a:lnTo>
                  <a:pt x="7704" y="3779"/>
                </a:lnTo>
                <a:lnTo>
                  <a:pt x="7631" y="3668"/>
                </a:lnTo>
                <a:lnTo>
                  <a:pt x="7484" y="3595"/>
                </a:lnTo>
                <a:lnTo>
                  <a:pt x="7337" y="3595"/>
                </a:lnTo>
                <a:lnTo>
                  <a:pt x="7301" y="3485"/>
                </a:lnTo>
                <a:lnTo>
                  <a:pt x="7227" y="3448"/>
                </a:lnTo>
                <a:lnTo>
                  <a:pt x="7044" y="3375"/>
                </a:lnTo>
                <a:lnTo>
                  <a:pt x="6824" y="3302"/>
                </a:lnTo>
                <a:lnTo>
                  <a:pt x="6677" y="3228"/>
                </a:lnTo>
                <a:lnTo>
                  <a:pt x="6567" y="3192"/>
                </a:lnTo>
                <a:close/>
                <a:moveTo>
                  <a:pt x="11739" y="5136"/>
                </a:moveTo>
                <a:lnTo>
                  <a:pt x="12179" y="5686"/>
                </a:lnTo>
                <a:lnTo>
                  <a:pt x="11776" y="5796"/>
                </a:lnTo>
                <a:lnTo>
                  <a:pt x="11409" y="6016"/>
                </a:lnTo>
                <a:lnTo>
                  <a:pt x="11042" y="6236"/>
                </a:lnTo>
                <a:lnTo>
                  <a:pt x="10895" y="6383"/>
                </a:lnTo>
                <a:lnTo>
                  <a:pt x="10785" y="6566"/>
                </a:lnTo>
                <a:lnTo>
                  <a:pt x="10749" y="6640"/>
                </a:lnTo>
                <a:lnTo>
                  <a:pt x="10785" y="6676"/>
                </a:lnTo>
                <a:lnTo>
                  <a:pt x="10859" y="6713"/>
                </a:lnTo>
                <a:lnTo>
                  <a:pt x="10932" y="6713"/>
                </a:lnTo>
                <a:lnTo>
                  <a:pt x="11262" y="6493"/>
                </a:lnTo>
                <a:lnTo>
                  <a:pt x="11556" y="6310"/>
                </a:lnTo>
                <a:lnTo>
                  <a:pt x="11849" y="6199"/>
                </a:lnTo>
                <a:lnTo>
                  <a:pt x="12143" y="6089"/>
                </a:lnTo>
                <a:lnTo>
                  <a:pt x="12253" y="6053"/>
                </a:lnTo>
                <a:lnTo>
                  <a:pt x="12363" y="6016"/>
                </a:lnTo>
                <a:lnTo>
                  <a:pt x="12399" y="5979"/>
                </a:lnTo>
                <a:lnTo>
                  <a:pt x="12619" y="6456"/>
                </a:lnTo>
                <a:lnTo>
                  <a:pt x="12840" y="6896"/>
                </a:lnTo>
                <a:lnTo>
                  <a:pt x="12803" y="6933"/>
                </a:lnTo>
                <a:lnTo>
                  <a:pt x="12326" y="7043"/>
                </a:lnTo>
                <a:lnTo>
                  <a:pt x="11812" y="7117"/>
                </a:lnTo>
                <a:lnTo>
                  <a:pt x="11299" y="7117"/>
                </a:lnTo>
                <a:lnTo>
                  <a:pt x="10749" y="7080"/>
                </a:lnTo>
                <a:lnTo>
                  <a:pt x="10675" y="7117"/>
                </a:lnTo>
                <a:lnTo>
                  <a:pt x="10639" y="7153"/>
                </a:lnTo>
                <a:lnTo>
                  <a:pt x="10639" y="7227"/>
                </a:lnTo>
                <a:lnTo>
                  <a:pt x="10712" y="7300"/>
                </a:lnTo>
                <a:lnTo>
                  <a:pt x="10932" y="7373"/>
                </a:lnTo>
                <a:lnTo>
                  <a:pt x="11189" y="7447"/>
                </a:lnTo>
                <a:lnTo>
                  <a:pt x="11702" y="7483"/>
                </a:lnTo>
                <a:lnTo>
                  <a:pt x="11959" y="7483"/>
                </a:lnTo>
                <a:lnTo>
                  <a:pt x="12216" y="7447"/>
                </a:lnTo>
                <a:lnTo>
                  <a:pt x="12583" y="7373"/>
                </a:lnTo>
                <a:lnTo>
                  <a:pt x="12693" y="7373"/>
                </a:lnTo>
                <a:lnTo>
                  <a:pt x="12766" y="7337"/>
                </a:lnTo>
                <a:lnTo>
                  <a:pt x="12803" y="7410"/>
                </a:lnTo>
                <a:lnTo>
                  <a:pt x="12840" y="7447"/>
                </a:lnTo>
                <a:lnTo>
                  <a:pt x="12876" y="7483"/>
                </a:lnTo>
                <a:lnTo>
                  <a:pt x="12986" y="7520"/>
                </a:lnTo>
                <a:lnTo>
                  <a:pt x="13023" y="7777"/>
                </a:lnTo>
                <a:lnTo>
                  <a:pt x="13060" y="8070"/>
                </a:lnTo>
                <a:lnTo>
                  <a:pt x="12986" y="8107"/>
                </a:lnTo>
                <a:lnTo>
                  <a:pt x="12693" y="7997"/>
                </a:lnTo>
                <a:lnTo>
                  <a:pt x="12473" y="7887"/>
                </a:lnTo>
                <a:lnTo>
                  <a:pt x="12253" y="7777"/>
                </a:lnTo>
                <a:lnTo>
                  <a:pt x="11886" y="7777"/>
                </a:lnTo>
                <a:lnTo>
                  <a:pt x="11776" y="7813"/>
                </a:lnTo>
                <a:lnTo>
                  <a:pt x="11226" y="7777"/>
                </a:lnTo>
                <a:lnTo>
                  <a:pt x="10895" y="7740"/>
                </a:lnTo>
                <a:lnTo>
                  <a:pt x="10749" y="7740"/>
                </a:lnTo>
                <a:lnTo>
                  <a:pt x="10675" y="7703"/>
                </a:lnTo>
                <a:lnTo>
                  <a:pt x="10565" y="7483"/>
                </a:lnTo>
                <a:lnTo>
                  <a:pt x="10529" y="7483"/>
                </a:lnTo>
                <a:lnTo>
                  <a:pt x="10529" y="7520"/>
                </a:lnTo>
                <a:lnTo>
                  <a:pt x="10529" y="7887"/>
                </a:lnTo>
                <a:lnTo>
                  <a:pt x="10529" y="7960"/>
                </a:lnTo>
                <a:lnTo>
                  <a:pt x="10602" y="7997"/>
                </a:lnTo>
                <a:lnTo>
                  <a:pt x="11042" y="8107"/>
                </a:lnTo>
                <a:lnTo>
                  <a:pt x="11482" y="8144"/>
                </a:lnTo>
                <a:lnTo>
                  <a:pt x="11482" y="8327"/>
                </a:lnTo>
                <a:lnTo>
                  <a:pt x="11519" y="8474"/>
                </a:lnTo>
                <a:lnTo>
                  <a:pt x="11592" y="8547"/>
                </a:lnTo>
                <a:lnTo>
                  <a:pt x="11629" y="8584"/>
                </a:lnTo>
                <a:lnTo>
                  <a:pt x="11776" y="8657"/>
                </a:lnTo>
                <a:lnTo>
                  <a:pt x="11959" y="8767"/>
                </a:lnTo>
                <a:lnTo>
                  <a:pt x="11409" y="8657"/>
                </a:lnTo>
                <a:lnTo>
                  <a:pt x="10969" y="8474"/>
                </a:lnTo>
                <a:lnTo>
                  <a:pt x="10712" y="8437"/>
                </a:lnTo>
                <a:lnTo>
                  <a:pt x="10455" y="8400"/>
                </a:lnTo>
                <a:lnTo>
                  <a:pt x="10198" y="8217"/>
                </a:lnTo>
                <a:lnTo>
                  <a:pt x="10052" y="8180"/>
                </a:lnTo>
                <a:lnTo>
                  <a:pt x="9942" y="8144"/>
                </a:lnTo>
                <a:lnTo>
                  <a:pt x="9722" y="8180"/>
                </a:lnTo>
                <a:lnTo>
                  <a:pt x="9575" y="8254"/>
                </a:lnTo>
                <a:lnTo>
                  <a:pt x="9465" y="8364"/>
                </a:lnTo>
                <a:lnTo>
                  <a:pt x="9355" y="8510"/>
                </a:lnTo>
                <a:lnTo>
                  <a:pt x="9245" y="8584"/>
                </a:lnTo>
                <a:lnTo>
                  <a:pt x="9098" y="8620"/>
                </a:lnTo>
                <a:lnTo>
                  <a:pt x="8841" y="8584"/>
                </a:lnTo>
                <a:lnTo>
                  <a:pt x="8621" y="8620"/>
                </a:lnTo>
                <a:lnTo>
                  <a:pt x="8401" y="8694"/>
                </a:lnTo>
                <a:lnTo>
                  <a:pt x="8181" y="8804"/>
                </a:lnTo>
                <a:lnTo>
                  <a:pt x="7924" y="8804"/>
                </a:lnTo>
                <a:lnTo>
                  <a:pt x="7851" y="8767"/>
                </a:lnTo>
                <a:lnTo>
                  <a:pt x="7814" y="8730"/>
                </a:lnTo>
                <a:lnTo>
                  <a:pt x="7814" y="8694"/>
                </a:lnTo>
                <a:lnTo>
                  <a:pt x="7887" y="8620"/>
                </a:lnTo>
                <a:lnTo>
                  <a:pt x="7998" y="8510"/>
                </a:lnTo>
                <a:lnTo>
                  <a:pt x="8144" y="8437"/>
                </a:lnTo>
                <a:lnTo>
                  <a:pt x="8401" y="8327"/>
                </a:lnTo>
                <a:lnTo>
                  <a:pt x="8731" y="8180"/>
                </a:lnTo>
                <a:lnTo>
                  <a:pt x="8915" y="8070"/>
                </a:lnTo>
                <a:lnTo>
                  <a:pt x="9025" y="7924"/>
                </a:lnTo>
                <a:lnTo>
                  <a:pt x="9135" y="7777"/>
                </a:lnTo>
                <a:lnTo>
                  <a:pt x="9208" y="7630"/>
                </a:lnTo>
                <a:lnTo>
                  <a:pt x="9208" y="7447"/>
                </a:lnTo>
                <a:lnTo>
                  <a:pt x="9171" y="7227"/>
                </a:lnTo>
                <a:lnTo>
                  <a:pt x="9098" y="7117"/>
                </a:lnTo>
                <a:lnTo>
                  <a:pt x="8988" y="7006"/>
                </a:lnTo>
                <a:lnTo>
                  <a:pt x="8841" y="6896"/>
                </a:lnTo>
                <a:lnTo>
                  <a:pt x="8694" y="6860"/>
                </a:lnTo>
                <a:lnTo>
                  <a:pt x="8548" y="6823"/>
                </a:lnTo>
                <a:lnTo>
                  <a:pt x="8401" y="6823"/>
                </a:lnTo>
                <a:lnTo>
                  <a:pt x="8254" y="6860"/>
                </a:lnTo>
                <a:lnTo>
                  <a:pt x="8108" y="6933"/>
                </a:lnTo>
                <a:lnTo>
                  <a:pt x="7924" y="7117"/>
                </a:lnTo>
                <a:lnTo>
                  <a:pt x="7924" y="7117"/>
                </a:lnTo>
                <a:lnTo>
                  <a:pt x="7998" y="6970"/>
                </a:lnTo>
                <a:lnTo>
                  <a:pt x="8108" y="6860"/>
                </a:lnTo>
                <a:lnTo>
                  <a:pt x="8291" y="6603"/>
                </a:lnTo>
                <a:lnTo>
                  <a:pt x="8511" y="6383"/>
                </a:lnTo>
                <a:lnTo>
                  <a:pt x="8768" y="6126"/>
                </a:lnTo>
                <a:lnTo>
                  <a:pt x="8951" y="5943"/>
                </a:lnTo>
                <a:lnTo>
                  <a:pt x="9135" y="5796"/>
                </a:lnTo>
                <a:lnTo>
                  <a:pt x="9171" y="5796"/>
                </a:lnTo>
                <a:lnTo>
                  <a:pt x="9391" y="5759"/>
                </a:lnTo>
                <a:lnTo>
                  <a:pt x="9612" y="5686"/>
                </a:lnTo>
                <a:lnTo>
                  <a:pt x="10052" y="5539"/>
                </a:lnTo>
                <a:lnTo>
                  <a:pt x="10455" y="5356"/>
                </a:lnTo>
                <a:lnTo>
                  <a:pt x="10639" y="5282"/>
                </a:lnTo>
                <a:lnTo>
                  <a:pt x="10895" y="5246"/>
                </a:lnTo>
                <a:lnTo>
                  <a:pt x="10895" y="5246"/>
                </a:lnTo>
                <a:lnTo>
                  <a:pt x="10602" y="5503"/>
                </a:lnTo>
                <a:lnTo>
                  <a:pt x="10492" y="5649"/>
                </a:lnTo>
                <a:lnTo>
                  <a:pt x="10419" y="5833"/>
                </a:lnTo>
                <a:lnTo>
                  <a:pt x="10455" y="5869"/>
                </a:lnTo>
                <a:lnTo>
                  <a:pt x="10639" y="5796"/>
                </a:lnTo>
                <a:lnTo>
                  <a:pt x="10822" y="5723"/>
                </a:lnTo>
                <a:lnTo>
                  <a:pt x="11152" y="5503"/>
                </a:lnTo>
                <a:lnTo>
                  <a:pt x="11739" y="5136"/>
                </a:lnTo>
                <a:close/>
                <a:moveTo>
                  <a:pt x="11996" y="8254"/>
                </a:moveTo>
                <a:lnTo>
                  <a:pt x="12546" y="8400"/>
                </a:lnTo>
                <a:lnTo>
                  <a:pt x="12729" y="8584"/>
                </a:lnTo>
                <a:lnTo>
                  <a:pt x="12803" y="8620"/>
                </a:lnTo>
                <a:lnTo>
                  <a:pt x="12876" y="8657"/>
                </a:lnTo>
                <a:lnTo>
                  <a:pt x="12950" y="8620"/>
                </a:lnTo>
                <a:lnTo>
                  <a:pt x="13023" y="8584"/>
                </a:lnTo>
                <a:lnTo>
                  <a:pt x="12950" y="9024"/>
                </a:lnTo>
                <a:lnTo>
                  <a:pt x="12509" y="8914"/>
                </a:lnTo>
                <a:lnTo>
                  <a:pt x="12399" y="8657"/>
                </a:lnTo>
                <a:lnTo>
                  <a:pt x="12216" y="8474"/>
                </a:lnTo>
                <a:lnTo>
                  <a:pt x="12033" y="8327"/>
                </a:lnTo>
                <a:lnTo>
                  <a:pt x="11959" y="8290"/>
                </a:lnTo>
                <a:lnTo>
                  <a:pt x="11996" y="8254"/>
                </a:lnTo>
                <a:close/>
                <a:moveTo>
                  <a:pt x="10932" y="8841"/>
                </a:moveTo>
                <a:lnTo>
                  <a:pt x="11519" y="9097"/>
                </a:lnTo>
                <a:lnTo>
                  <a:pt x="12106" y="9244"/>
                </a:lnTo>
                <a:lnTo>
                  <a:pt x="12033" y="9391"/>
                </a:lnTo>
                <a:lnTo>
                  <a:pt x="11922" y="9537"/>
                </a:lnTo>
                <a:lnTo>
                  <a:pt x="11776" y="9611"/>
                </a:lnTo>
                <a:lnTo>
                  <a:pt x="11702" y="9611"/>
                </a:lnTo>
                <a:lnTo>
                  <a:pt x="11629" y="9574"/>
                </a:lnTo>
                <a:lnTo>
                  <a:pt x="11519" y="9537"/>
                </a:lnTo>
                <a:lnTo>
                  <a:pt x="11409" y="9427"/>
                </a:lnTo>
                <a:lnTo>
                  <a:pt x="11226" y="9244"/>
                </a:lnTo>
                <a:lnTo>
                  <a:pt x="10932" y="8841"/>
                </a:lnTo>
                <a:close/>
                <a:moveTo>
                  <a:pt x="12509" y="9354"/>
                </a:moveTo>
                <a:lnTo>
                  <a:pt x="12876" y="9391"/>
                </a:lnTo>
                <a:lnTo>
                  <a:pt x="12656" y="10161"/>
                </a:lnTo>
                <a:lnTo>
                  <a:pt x="12583" y="10088"/>
                </a:lnTo>
                <a:lnTo>
                  <a:pt x="12363" y="10088"/>
                </a:lnTo>
                <a:lnTo>
                  <a:pt x="12216" y="10051"/>
                </a:lnTo>
                <a:lnTo>
                  <a:pt x="11886" y="9978"/>
                </a:lnTo>
                <a:lnTo>
                  <a:pt x="12106" y="9868"/>
                </a:lnTo>
                <a:lnTo>
                  <a:pt x="12289" y="9758"/>
                </a:lnTo>
                <a:lnTo>
                  <a:pt x="12399" y="9574"/>
                </a:lnTo>
                <a:lnTo>
                  <a:pt x="12509" y="9354"/>
                </a:lnTo>
                <a:close/>
                <a:moveTo>
                  <a:pt x="10382" y="9721"/>
                </a:moveTo>
                <a:lnTo>
                  <a:pt x="11409" y="10161"/>
                </a:lnTo>
                <a:lnTo>
                  <a:pt x="11922" y="10381"/>
                </a:lnTo>
                <a:lnTo>
                  <a:pt x="12253" y="10491"/>
                </a:lnTo>
                <a:lnTo>
                  <a:pt x="12399" y="10491"/>
                </a:lnTo>
                <a:lnTo>
                  <a:pt x="12509" y="10455"/>
                </a:lnTo>
                <a:lnTo>
                  <a:pt x="12326" y="10968"/>
                </a:lnTo>
                <a:lnTo>
                  <a:pt x="12033" y="10858"/>
                </a:lnTo>
                <a:lnTo>
                  <a:pt x="11886" y="10785"/>
                </a:lnTo>
                <a:lnTo>
                  <a:pt x="11776" y="10711"/>
                </a:lnTo>
                <a:lnTo>
                  <a:pt x="11519" y="10528"/>
                </a:lnTo>
                <a:lnTo>
                  <a:pt x="11409" y="10418"/>
                </a:lnTo>
                <a:lnTo>
                  <a:pt x="11262" y="10344"/>
                </a:lnTo>
                <a:lnTo>
                  <a:pt x="11079" y="10308"/>
                </a:lnTo>
                <a:lnTo>
                  <a:pt x="10895" y="10271"/>
                </a:lnTo>
                <a:lnTo>
                  <a:pt x="10492" y="10234"/>
                </a:lnTo>
                <a:lnTo>
                  <a:pt x="10455" y="9978"/>
                </a:lnTo>
                <a:lnTo>
                  <a:pt x="10382" y="9721"/>
                </a:lnTo>
                <a:close/>
                <a:moveTo>
                  <a:pt x="10455" y="10528"/>
                </a:moveTo>
                <a:lnTo>
                  <a:pt x="10785" y="10601"/>
                </a:lnTo>
                <a:lnTo>
                  <a:pt x="10969" y="10638"/>
                </a:lnTo>
                <a:lnTo>
                  <a:pt x="11115" y="10711"/>
                </a:lnTo>
                <a:lnTo>
                  <a:pt x="11336" y="10821"/>
                </a:lnTo>
                <a:lnTo>
                  <a:pt x="11519" y="10968"/>
                </a:lnTo>
                <a:lnTo>
                  <a:pt x="11702" y="11115"/>
                </a:lnTo>
                <a:lnTo>
                  <a:pt x="11886" y="11262"/>
                </a:lnTo>
                <a:lnTo>
                  <a:pt x="12106" y="11335"/>
                </a:lnTo>
                <a:lnTo>
                  <a:pt x="11739" y="11922"/>
                </a:lnTo>
                <a:lnTo>
                  <a:pt x="11629" y="11922"/>
                </a:lnTo>
                <a:lnTo>
                  <a:pt x="11482" y="11885"/>
                </a:lnTo>
                <a:lnTo>
                  <a:pt x="11226" y="11738"/>
                </a:lnTo>
                <a:lnTo>
                  <a:pt x="10565" y="11482"/>
                </a:lnTo>
                <a:lnTo>
                  <a:pt x="10272" y="11335"/>
                </a:lnTo>
                <a:lnTo>
                  <a:pt x="10382" y="10968"/>
                </a:lnTo>
                <a:lnTo>
                  <a:pt x="10455" y="10601"/>
                </a:lnTo>
                <a:lnTo>
                  <a:pt x="10455" y="10528"/>
                </a:lnTo>
                <a:close/>
                <a:moveTo>
                  <a:pt x="10125" y="11665"/>
                </a:moveTo>
                <a:lnTo>
                  <a:pt x="10785" y="11958"/>
                </a:lnTo>
                <a:lnTo>
                  <a:pt x="11115" y="12142"/>
                </a:lnTo>
                <a:lnTo>
                  <a:pt x="11299" y="12215"/>
                </a:lnTo>
                <a:lnTo>
                  <a:pt x="11482" y="12289"/>
                </a:lnTo>
                <a:lnTo>
                  <a:pt x="11226" y="12655"/>
                </a:lnTo>
                <a:lnTo>
                  <a:pt x="10895" y="12545"/>
                </a:lnTo>
                <a:lnTo>
                  <a:pt x="10455" y="12399"/>
                </a:lnTo>
                <a:lnTo>
                  <a:pt x="10052" y="12252"/>
                </a:lnTo>
                <a:lnTo>
                  <a:pt x="9868" y="12142"/>
                </a:lnTo>
                <a:lnTo>
                  <a:pt x="10125" y="11665"/>
                </a:lnTo>
                <a:close/>
                <a:moveTo>
                  <a:pt x="9355" y="9574"/>
                </a:moveTo>
                <a:lnTo>
                  <a:pt x="9575" y="9611"/>
                </a:lnTo>
                <a:lnTo>
                  <a:pt x="9795" y="9648"/>
                </a:lnTo>
                <a:lnTo>
                  <a:pt x="9978" y="9758"/>
                </a:lnTo>
                <a:lnTo>
                  <a:pt x="10052" y="9868"/>
                </a:lnTo>
                <a:lnTo>
                  <a:pt x="10088" y="9941"/>
                </a:lnTo>
                <a:lnTo>
                  <a:pt x="10125" y="10088"/>
                </a:lnTo>
                <a:lnTo>
                  <a:pt x="10125" y="10198"/>
                </a:lnTo>
                <a:lnTo>
                  <a:pt x="9832" y="10161"/>
                </a:lnTo>
                <a:lnTo>
                  <a:pt x="9795" y="10198"/>
                </a:lnTo>
                <a:lnTo>
                  <a:pt x="9795" y="10234"/>
                </a:lnTo>
                <a:lnTo>
                  <a:pt x="9942" y="10344"/>
                </a:lnTo>
                <a:lnTo>
                  <a:pt x="10088" y="10455"/>
                </a:lnTo>
                <a:lnTo>
                  <a:pt x="10015" y="10785"/>
                </a:lnTo>
                <a:lnTo>
                  <a:pt x="9942" y="11078"/>
                </a:lnTo>
                <a:lnTo>
                  <a:pt x="9905" y="11188"/>
                </a:lnTo>
                <a:lnTo>
                  <a:pt x="9648" y="11115"/>
                </a:lnTo>
                <a:lnTo>
                  <a:pt x="9391" y="11078"/>
                </a:lnTo>
                <a:lnTo>
                  <a:pt x="9355" y="11078"/>
                </a:lnTo>
                <a:lnTo>
                  <a:pt x="9318" y="11115"/>
                </a:lnTo>
                <a:lnTo>
                  <a:pt x="9318" y="11151"/>
                </a:lnTo>
                <a:lnTo>
                  <a:pt x="9355" y="11188"/>
                </a:lnTo>
                <a:lnTo>
                  <a:pt x="9538" y="11372"/>
                </a:lnTo>
                <a:lnTo>
                  <a:pt x="9795" y="11518"/>
                </a:lnTo>
                <a:lnTo>
                  <a:pt x="9501" y="11995"/>
                </a:lnTo>
                <a:lnTo>
                  <a:pt x="9061" y="11812"/>
                </a:lnTo>
                <a:lnTo>
                  <a:pt x="8584" y="11628"/>
                </a:lnTo>
                <a:lnTo>
                  <a:pt x="8548" y="11628"/>
                </a:lnTo>
                <a:lnTo>
                  <a:pt x="8548" y="11702"/>
                </a:lnTo>
                <a:lnTo>
                  <a:pt x="8731" y="11848"/>
                </a:lnTo>
                <a:lnTo>
                  <a:pt x="8915" y="12032"/>
                </a:lnTo>
                <a:lnTo>
                  <a:pt x="9318" y="12289"/>
                </a:lnTo>
                <a:lnTo>
                  <a:pt x="9061" y="12582"/>
                </a:lnTo>
                <a:lnTo>
                  <a:pt x="8805" y="12802"/>
                </a:lnTo>
                <a:lnTo>
                  <a:pt x="8548" y="12692"/>
                </a:lnTo>
                <a:lnTo>
                  <a:pt x="8401" y="12069"/>
                </a:lnTo>
                <a:lnTo>
                  <a:pt x="8291" y="11445"/>
                </a:lnTo>
                <a:lnTo>
                  <a:pt x="8218" y="11298"/>
                </a:lnTo>
                <a:lnTo>
                  <a:pt x="8144" y="11188"/>
                </a:lnTo>
                <a:lnTo>
                  <a:pt x="8034" y="11115"/>
                </a:lnTo>
                <a:lnTo>
                  <a:pt x="7374" y="11115"/>
                </a:lnTo>
                <a:lnTo>
                  <a:pt x="7264" y="11078"/>
                </a:lnTo>
                <a:lnTo>
                  <a:pt x="7154" y="11041"/>
                </a:lnTo>
                <a:lnTo>
                  <a:pt x="7007" y="10895"/>
                </a:lnTo>
                <a:lnTo>
                  <a:pt x="6897" y="10675"/>
                </a:lnTo>
                <a:lnTo>
                  <a:pt x="6860" y="10455"/>
                </a:lnTo>
                <a:lnTo>
                  <a:pt x="6860" y="10344"/>
                </a:lnTo>
                <a:lnTo>
                  <a:pt x="6897" y="10234"/>
                </a:lnTo>
                <a:lnTo>
                  <a:pt x="6934" y="10124"/>
                </a:lnTo>
                <a:lnTo>
                  <a:pt x="7007" y="10051"/>
                </a:lnTo>
                <a:lnTo>
                  <a:pt x="7227" y="9978"/>
                </a:lnTo>
                <a:lnTo>
                  <a:pt x="7447" y="9904"/>
                </a:lnTo>
                <a:lnTo>
                  <a:pt x="8328" y="9721"/>
                </a:lnTo>
                <a:lnTo>
                  <a:pt x="8401" y="9758"/>
                </a:lnTo>
                <a:lnTo>
                  <a:pt x="8548" y="9758"/>
                </a:lnTo>
                <a:lnTo>
                  <a:pt x="8841" y="9648"/>
                </a:lnTo>
                <a:lnTo>
                  <a:pt x="9135" y="9574"/>
                </a:lnTo>
                <a:close/>
                <a:moveTo>
                  <a:pt x="1028" y="7373"/>
                </a:moveTo>
                <a:lnTo>
                  <a:pt x="1028" y="7887"/>
                </a:lnTo>
                <a:lnTo>
                  <a:pt x="1101" y="8437"/>
                </a:lnTo>
                <a:lnTo>
                  <a:pt x="1138" y="8474"/>
                </a:lnTo>
                <a:lnTo>
                  <a:pt x="1211" y="8510"/>
                </a:lnTo>
                <a:lnTo>
                  <a:pt x="1285" y="8510"/>
                </a:lnTo>
                <a:lnTo>
                  <a:pt x="1358" y="8474"/>
                </a:lnTo>
                <a:lnTo>
                  <a:pt x="1872" y="8070"/>
                </a:lnTo>
                <a:lnTo>
                  <a:pt x="1945" y="8951"/>
                </a:lnTo>
                <a:lnTo>
                  <a:pt x="1982" y="9611"/>
                </a:lnTo>
                <a:lnTo>
                  <a:pt x="1982" y="9758"/>
                </a:lnTo>
                <a:lnTo>
                  <a:pt x="1982" y="9904"/>
                </a:lnTo>
                <a:lnTo>
                  <a:pt x="1872" y="10014"/>
                </a:lnTo>
                <a:lnTo>
                  <a:pt x="1762" y="10088"/>
                </a:lnTo>
                <a:lnTo>
                  <a:pt x="1615" y="10271"/>
                </a:lnTo>
                <a:lnTo>
                  <a:pt x="1505" y="10455"/>
                </a:lnTo>
                <a:lnTo>
                  <a:pt x="1468" y="10638"/>
                </a:lnTo>
                <a:lnTo>
                  <a:pt x="1468" y="10858"/>
                </a:lnTo>
                <a:lnTo>
                  <a:pt x="1505" y="11078"/>
                </a:lnTo>
                <a:lnTo>
                  <a:pt x="1578" y="11298"/>
                </a:lnTo>
                <a:lnTo>
                  <a:pt x="1688" y="11702"/>
                </a:lnTo>
                <a:lnTo>
                  <a:pt x="2165" y="12876"/>
                </a:lnTo>
                <a:lnTo>
                  <a:pt x="1835" y="12509"/>
                </a:lnTo>
                <a:lnTo>
                  <a:pt x="1505" y="12142"/>
                </a:lnTo>
                <a:lnTo>
                  <a:pt x="1211" y="11665"/>
                </a:lnTo>
                <a:lnTo>
                  <a:pt x="918" y="11188"/>
                </a:lnTo>
                <a:lnTo>
                  <a:pt x="735" y="10675"/>
                </a:lnTo>
                <a:lnTo>
                  <a:pt x="588" y="10161"/>
                </a:lnTo>
                <a:lnTo>
                  <a:pt x="551" y="9831"/>
                </a:lnTo>
                <a:lnTo>
                  <a:pt x="514" y="9501"/>
                </a:lnTo>
                <a:lnTo>
                  <a:pt x="551" y="9171"/>
                </a:lnTo>
                <a:lnTo>
                  <a:pt x="588" y="8841"/>
                </a:lnTo>
                <a:lnTo>
                  <a:pt x="771" y="8180"/>
                </a:lnTo>
                <a:lnTo>
                  <a:pt x="955" y="7557"/>
                </a:lnTo>
                <a:lnTo>
                  <a:pt x="1028" y="7373"/>
                </a:lnTo>
                <a:close/>
                <a:moveTo>
                  <a:pt x="9612" y="12472"/>
                </a:moveTo>
                <a:lnTo>
                  <a:pt x="9942" y="12619"/>
                </a:lnTo>
                <a:lnTo>
                  <a:pt x="10675" y="12912"/>
                </a:lnTo>
                <a:lnTo>
                  <a:pt x="10895" y="12986"/>
                </a:lnTo>
                <a:lnTo>
                  <a:pt x="10529" y="13316"/>
                </a:lnTo>
                <a:lnTo>
                  <a:pt x="10162" y="13609"/>
                </a:lnTo>
                <a:lnTo>
                  <a:pt x="9685" y="13279"/>
                </a:lnTo>
                <a:lnTo>
                  <a:pt x="9171" y="12986"/>
                </a:lnTo>
                <a:lnTo>
                  <a:pt x="9391" y="12729"/>
                </a:lnTo>
                <a:lnTo>
                  <a:pt x="9612" y="12472"/>
                </a:lnTo>
                <a:close/>
                <a:moveTo>
                  <a:pt x="2569" y="5209"/>
                </a:moveTo>
                <a:lnTo>
                  <a:pt x="2899" y="5319"/>
                </a:lnTo>
                <a:lnTo>
                  <a:pt x="3266" y="5356"/>
                </a:lnTo>
                <a:lnTo>
                  <a:pt x="3999" y="5356"/>
                </a:lnTo>
                <a:lnTo>
                  <a:pt x="4733" y="5429"/>
                </a:lnTo>
                <a:lnTo>
                  <a:pt x="5467" y="5539"/>
                </a:lnTo>
                <a:lnTo>
                  <a:pt x="5320" y="5649"/>
                </a:lnTo>
                <a:lnTo>
                  <a:pt x="5173" y="5723"/>
                </a:lnTo>
                <a:lnTo>
                  <a:pt x="4880" y="5833"/>
                </a:lnTo>
                <a:lnTo>
                  <a:pt x="4696" y="5943"/>
                </a:lnTo>
                <a:lnTo>
                  <a:pt x="4513" y="6053"/>
                </a:lnTo>
                <a:lnTo>
                  <a:pt x="4366" y="6236"/>
                </a:lnTo>
                <a:lnTo>
                  <a:pt x="4293" y="6420"/>
                </a:lnTo>
                <a:lnTo>
                  <a:pt x="4256" y="6493"/>
                </a:lnTo>
                <a:lnTo>
                  <a:pt x="4293" y="6603"/>
                </a:lnTo>
                <a:lnTo>
                  <a:pt x="4329" y="6676"/>
                </a:lnTo>
                <a:lnTo>
                  <a:pt x="4366" y="6750"/>
                </a:lnTo>
                <a:lnTo>
                  <a:pt x="4439" y="6823"/>
                </a:lnTo>
                <a:lnTo>
                  <a:pt x="4549" y="6823"/>
                </a:lnTo>
                <a:lnTo>
                  <a:pt x="4660" y="6860"/>
                </a:lnTo>
                <a:lnTo>
                  <a:pt x="4696" y="6933"/>
                </a:lnTo>
                <a:lnTo>
                  <a:pt x="4733" y="7117"/>
                </a:lnTo>
                <a:lnTo>
                  <a:pt x="4770" y="7300"/>
                </a:lnTo>
                <a:lnTo>
                  <a:pt x="4770" y="7667"/>
                </a:lnTo>
                <a:lnTo>
                  <a:pt x="4806" y="7813"/>
                </a:lnTo>
                <a:lnTo>
                  <a:pt x="4586" y="7520"/>
                </a:lnTo>
                <a:lnTo>
                  <a:pt x="4366" y="7263"/>
                </a:lnTo>
                <a:lnTo>
                  <a:pt x="4256" y="7190"/>
                </a:lnTo>
                <a:lnTo>
                  <a:pt x="4146" y="7153"/>
                </a:lnTo>
                <a:lnTo>
                  <a:pt x="3999" y="7117"/>
                </a:lnTo>
                <a:lnTo>
                  <a:pt x="3889" y="7153"/>
                </a:lnTo>
                <a:lnTo>
                  <a:pt x="3632" y="7227"/>
                </a:lnTo>
                <a:lnTo>
                  <a:pt x="3412" y="7373"/>
                </a:lnTo>
                <a:lnTo>
                  <a:pt x="3192" y="7593"/>
                </a:lnTo>
                <a:lnTo>
                  <a:pt x="2972" y="7813"/>
                </a:lnTo>
                <a:lnTo>
                  <a:pt x="2825" y="8070"/>
                </a:lnTo>
                <a:lnTo>
                  <a:pt x="2715" y="8364"/>
                </a:lnTo>
                <a:lnTo>
                  <a:pt x="2642" y="8657"/>
                </a:lnTo>
                <a:lnTo>
                  <a:pt x="2605" y="8951"/>
                </a:lnTo>
                <a:lnTo>
                  <a:pt x="2605" y="9244"/>
                </a:lnTo>
                <a:lnTo>
                  <a:pt x="2679" y="9537"/>
                </a:lnTo>
                <a:lnTo>
                  <a:pt x="2679" y="9611"/>
                </a:lnTo>
                <a:lnTo>
                  <a:pt x="2752" y="9648"/>
                </a:lnTo>
                <a:lnTo>
                  <a:pt x="2789" y="9684"/>
                </a:lnTo>
                <a:lnTo>
                  <a:pt x="3156" y="9684"/>
                </a:lnTo>
                <a:lnTo>
                  <a:pt x="3449" y="9758"/>
                </a:lnTo>
                <a:lnTo>
                  <a:pt x="3706" y="9868"/>
                </a:lnTo>
                <a:lnTo>
                  <a:pt x="3963" y="10014"/>
                </a:lnTo>
                <a:lnTo>
                  <a:pt x="4183" y="10198"/>
                </a:lnTo>
                <a:lnTo>
                  <a:pt x="4403" y="10418"/>
                </a:lnTo>
                <a:lnTo>
                  <a:pt x="4770" y="10858"/>
                </a:lnTo>
                <a:lnTo>
                  <a:pt x="4403" y="11151"/>
                </a:lnTo>
                <a:lnTo>
                  <a:pt x="4109" y="11445"/>
                </a:lnTo>
                <a:lnTo>
                  <a:pt x="3816" y="11775"/>
                </a:lnTo>
                <a:lnTo>
                  <a:pt x="3596" y="12142"/>
                </a:lnTo>
                <a:lnTo>
                  <a:pt x="3412" y="12545"/>
                </a:lnTo>
                <a:lnTo>
                  <a:pt x="3266" y="12986"/>
                </a:lnTo>
                <a:lnTo>
                  <a:pt x="3192" y="13426"/>
                </a:lnTo>
                <a:lnTo>
                  <a:pt x="3156" y="13866"/>
                </a:lnTo>
                <a:lnTo>
                  <a:pt x="3082" y="13829"/>
                </a:lnTo>
                <a:lnTo>
                  <a:pt x="2972" y="13719"/>
                </a:lnTo>
                <a:lnTo>
                  <a:pt x="2899" y="13572"/>
                </a:lnTo>
                <a:lnTo>
                  <a:pt x="2459" y="12582"/>
                </a:lnTo>
                <a:lnTo>
                  <a:pt x="2092" y="11702"/>
                </a:lnTo>
                <a:lnTo>
                  <a:pt x="1945" y="11262"/>
                </a:lnTo>
                <a:lnTo>
                  <a:pt x="1872" y="10821"/>
                </a:lnTo>
                <a:lnTo>
                  <a:pt x="1872" y="10638"/>
                </a:lnTo>
                <a:lnTo>
                  <a:pt x="1945" y="10491"/>
                </a:lnTo>
                <a:lnTo>
                  <a:pt x="2055" y="10381"/>
                </a:lnTo>
                <a:lnTo>
                  <a:pt x="2202" y="10271"/>
                </a:lnTo>
                <a:lnTo>
                  <a:pt x="2312" y="10161"/>
                </a:lnTo>
                <a:lnTo>
                  <a:pt x="2385" y="10051"/>
                </a:lnTo>
                <a:lnTo>
                  <a:pt x="2385" y="9904"/>
                </a:lnTo>
                <a:lnTo>
                  <a:pt x="2385" y="9721"/>
                </a:lnTo>
                <a:lnTo>
                  <a:pt x="2312" y="8730"/>
                </a:lnTo>
                <a:lnTo>
                  <a:pt x="2165" y="7740"/>
                </a:lnTo>
                <a:lnTo>
                  <a:pt x="2165" y="7667"/>
                </a:lnTo>
                <a:lnTo>
                  <a:pt x="2092" y="7593"/>
                </a:lnTo>
                <a:lnTo>
                  <a:pt x="1945" y="7593"/>
                </a:lnTo>
                <a:lnTo>
                  <a:pt x="1358" y="8070"/>
                </a:lnTo>
                <a:lnTo>
                  <a:pt x="1321" y="7667"/>
                </a:lnTo>
                <a:lnTo>
                  <a:pt x="1358" y="7263"/>
                </a:lnTo>
                <a:lnTo>
                  <a:pt x="1395" y="6860"/>
                </a:lnTo>
                <a:lnTo>
                  <a:pt x="1505" y="6456"/>
                </a:lnTo>
                <a:lnTo>
                  <a:pt x="1505" y="6383"/>
                </a:lnTo>
                <a:lnTo>
                  <a:pt x="1468" y="6310"/>
                </a:lnTo>
                <a:lnTo>
                  <a:pt x="1725" y="5796"/>
                </a:lnTo>
                <a:lnTo>
                  <a:pt x="1982" y="5319"/>
                </a:lnTo>
                <a:lnTo>
                  <a:pt x="2239" y="5356"/>
                </a:lnTo>
                <a:lnTo>
                  <a:pt x="2495" y="5392"/>
                </a:lnTo>
                <a:lnTo>
                  <a:pt x="2569" y="5356"/>
                </a:lnTo>
                <a:lnTo>
                  <a:pt x="2605" y="5319"/>
                </a:lnTo>
                <a:lnTo>
                  <a:pt x="2605" y="5282"/>
                </a:lnTo>
                <a:lnTo>
                  <a:pt x="2569" y="5209"/>
                </a:lnTo>
                <a:close/>
                <a:moveTo>
                  <a:pt x="8805" y="13939"/>
                </a:moveTo>
                <a:lnTo>
                  <a:pt x="9098" y="13976"/>
                </a:lnTo>
                <a:lnTo>
                  <a:pt x="9391" y="14049"/>
                </a:lnTo>
                <a:lnTo>
                  <a:pt x="9208" y="14086"/>
                </a:lnTo>
                <a:lnTo>
                  <a:pt x="9171" y="14049"/>
                </a:lnTo>
                <a:lnTo>
                  <a:pt x="9061" y="14049"/>
                </a:lnTo>
                <a:lnTo>
                  <a:pt x="8988" y="13976"/>
                </a:lnTo>
                <a:lnTo>
                  <a:pt x="8805" y="13939"/>
                </a:lnTo>
                <a:close/>
                <a:moveTo>
                  <a:pt x="5815" y="14178"/>
                </a:moveTo>
                <a:lnTo>
                  <a:pt x="5797" y="14196"/>
                </a:lnTo>
                <a:lnTo>
                  <a:pt x="5760" y="14196"/>
                </a:lnTo>
                <a:lnTo>
                  <a:pt x="5815" y="14178"/>
                </a:lnTo>
                <a:close/>
                <a:moveTo>
                  <a:pt x="7154" y="2935"/>
                </a:moveTo>
                <a:lnTo>
                  <a:pt x="7594" y="3008"/>
                </a:lnTo>
                <a:lnTo>
                  <a:pt x="8034" y="3082"/>
                </a:lnTo>
                <a:lnTo>
                  <a:pt x="8438" y="3155"/>
                </a:lnTo>
                <a:lnTo>
                  <a:pt x="8401" y="3192"/>
                </a:lnTo>
                <a:lnTo>
                  <a:pt x="8401" y="3228"/>
                </a:lnTo>
                <a:lnTo>
                  <a:pt x="8401" y="3265"/>
                </a:lnTo>
                <a:lnTo>
                  <a:pt x="8438" y="3265"/>
                </a:lnTo>
                <a:lnTo>
                  <a:pt x="8621" y="3228"/>
                </a:lnTo>
                <a:lnTo>
                  <a:pt x="8768" y="3265"/>
                </a:lnTo>
                <a:lnTo>
                  <a:pt x="8805" y="3265"/>
                </a:lnTo>
                <a:lnTo>
                  <a:pt x="8768" y="3338"/>
                </a:lnTo>
                <a:lnTo>
                  <a:pt x="8768" y="3412"/>
                </a:lnTo>
                <a:lnTo>
                  <a:pt x="8768" y="3448"/>
                </a:lnTo>
                <a:lnTo>
                  <a:pt x="8805" y="3485"/>
                </a:lnTo>
                <a:lnTo>
                  <a:pt x="8841" y="3485"/>
                </a:lnTo>
                <a:lnTo>
                  <a:pt x="8915" y="3522"/>
                </a:lnTo>
                <a:lnTo>
                  <a:pt x="8988" y="3558"/>
                </a:lnTo>
                <a:lnTo>
                  <a:pt x="9098" y="3668"/>
                </a:lnTo>
                <a:lnTo>
                  <a:pt x="9208" y="3815"/>
                </a:lnTo>
                <a:lnTo>
                  <a:pt x="9245" y="3852"/>
                </a:lnTo>
                <a:lnTo>
                  <a:pt x="9281" y="3889"/>
                </a:lnTo>
                <a:lnTo>
                  <a:pt x="9318" y="3852"/>
                </a:lnTo>
                <a:lnTo>
                  <a:pt x="9391" y="3742"/>
                </a:lnTo>
                <a:lnTo>
                  <a:pt x="9465" y="3632"/>
                </a:lnTo>
                <a:lnTo>
                  <a:pt x="9538" y="3558"/>
                </a:lnTo>
                <a:lnTo>
                  <a:pt x="9758" y="3632"/>
                </a:lnTo>
                <a:lnTo>
                  <a:pt x="9612" y="3815"/>
                </a:lnTo>
                <a:lnTo>
                  <a:pt x="9501" y="3999"/>
                </a:lnTo>
                <a:lnTo>
                  <a:pt x="9465" y="4072"/>
                </a:lnTo>
                <a:lnTo>
                  <a:pt x="9465" y="4182"/>
                </a:lnTo>
                <a:lnTo>
                  <a:pt x="9575" y="4182"/>
                </a:lnTo>
                <a:lnTo>
                  <a:pt x="9648" y="4145"/>
                </a:lnTo>
                <a:lnTo>
                  <a:pt x="9795" y="4035"/>
                </a:lnTo>
                <a:lnTo>
                  <a:pt x="10052" y="3815"/>
                </a:lnTo>
                <a:lnTo>
                  <a:pt x="10308" y="3962"/>
                </a:lnTo>
                <a:lnTo>
                  <a:pt x="10235" y="4035"/>
                </a:lnTo>
                <a:lnTo>
                  <a:pt x="9978" y="4365"/>
                </a:lnTo>
                <a:lnTo>
                  <a:pt x="9868" y="4512"/>
                </a:lnTo>
                <a:lnTo>
                  <a:pt x="9795" y="4696"/>
                </a:lnTo>
                <a:lnTo>
                  <a:pt x="9795" y="4732"/>
                </a:lnTo>
                <a:lnTo>
                  <a:pt x="9832" y="4732"/>
                </a:lnTo>
                <a:lnTo>
                  <a:pt x="10015" y="4659"/>
                </a:lnTo>
                <a:lnTo>
                  <a:pt x="10198" y="4549"/>
                </a:lnTo>
                <a:lnTo>
                  <a:pt x="10492" y="4329"/>
                </a:lnTo>
                <a:lnTo>
                  <a:pt x="10639" y="4182"/>
                </a:lnTo>
                <a:lnTo>
                  <a:pt x="10822" y="4292"/>
                </a:lnTo>
                <a:lnTo>
                  <a:pt x="10565" y="4549"/>
                </a:lnTo>
                <a:lnTo>
                  <a:pt x="10272" y="4879"/>
                </a:lnTo>
                <a:lnTo>
                  <a:pt x="10052" y="5209"/>
                </a:lnTo>
                <a:lnTo>
                  <a:pt x="9942" y="5246"/>
                </a:lnTo>
                <a:lnTo>
                  <a:pt x="9648" y="5392"/>
                </a:lnTo>
                <a:lnTo>
                  <a:pt x="9391" y="5539"/>
                </a:lnTo>
                <a:lnTo>
                  <a:pt x="9281" y="5539"/>
                </a:lnTo>
                <a:lnTo>
                  <a:pt x="9135" y="5576"/>
                </a:lnTo>
                <a:lnTo>
                  <a:pt x="8805" y="5759"/>
                </a:lnTo>
                <a:lnTo>
                  <a:pt x="8548" y="5979"/>
                </a:lnTo>
                <a:lnTo>
                  <a:pt x="8364" y="6089"/>
                </a:lnTo>
                <a:lnTo>
                  <a:pt x="8071" y="6346"/>
                </a:lnTo>
                <a:lnTo>
                  <a:pt x="7924" y="6566"/>
                </a:lnTo>
                <a:lnTo>
                  <a:pt x="7741" y="6750"/>
                </a:lnTo>
                <a:lnTo>
                  <a:pt x="7631" y="6970"/>
                </a:lnTo>
                <a:lnTo>
                  <a:pt x="7594" y="7153"/>
                </a:lnTo>
                <a:lnTo>
                  <a:pt x="7631" y="7227"/>
                </a:lnTo>
                <a:lnTo>
                  <a:pt x="7667" y="7300"/>
                </a:lnTo>
                <a:lnTo>
                  <a:pt x="7741" y="7373"/>
                </a:lnTo>
                <a:lnTo>
                  <a:pt x="7851" y="7410"/>
                </a:lnTo>
                <a:lnTo>
                  <a:pt x="7998" y="7410"/>
                </a:lnTo>
                <a:lnTo>
                  <a:pt x="8144" y="7337"/>
                </a:lnTo>
                <a:lnTo>
                  <a:pt x="8401" y="7190"/>
                </a:lnTo>
                <a:lnTo>
                  <a:pt x="8548" y="7153"/>
                </a:lnTo>
                <a:lnTo>
                  <a:pt x="8731" y="7227"/>
                </a:lnTo>
                <a:lnTo>
                  <a:pt x="8805" y="7263"/>
                </a:lnTo>
                <a:lnTo>
                  <a:pt x="8878" y="7337"/>
                </a:lnTo>
                <a:lnTo>
                  <a:pt x="8915" y="7410"/>
                </a:lnTo>
                <a:lnTo>
                  <a:pt x="8915" y="7483"/>
                </a:lnTo>
                <a:lnTo>
                  <a:pt x="8841" y="7593"/>
                </a:lnTo>
                <a:lnTo>
                  <a:pt x="8731" y="7740"/>
                </a:lnTo>
                <a:lnTo>
                  <a:pt x="8584" y="7850"/>
                </a:lnTo>
                <a:lnTo>
                  <a:pt x="8401" y="7960"/>
                </a:lnTo>
                <a:lnTo>
                  <a:pt x="8144" y="8070"/>
                </a:lnTo>
                <a:lnTo>
                  <a:pt x="7961" y="8144"/>
                </a:lnTo>
                <a:lnTo>
                  <a:pt x="7741" y="8254"/>
                </a:lnTo>
                <a:lnTo>
                  <a:pt x="7557" y="8400"/>
                </a:lnTo>
                <a:lnTo>
                  <a:pt x="7521" y="8474"/>
                </a:lnTo>
                <a:lnTo>
                  <a:pt x="7484" y="8584"/>
                </a:lnTo>
                <a:lnTo>
                  <a:pt x="7447" y="8767"/>
                </a:lnTo>
                <a:lnTo>
                  <a:pt x="7521" y="8914"/>
                </a:lnTo>
                <a:lnTo>
                  <a:pt x="7631" y="9061"/>
                </a:lnTo>
                <a:lnTo>
                  <a:pt x="7777" y="9134"/>
                </a:lnTo>
                <a:lnTo>
                  <a:pt x="7887" y="9171"/>
                </a:lnTo>
                <a:lnTo>
                  <a:pt x="8034" y="9207"/>
                </a:lnTo>
                <a:lnTo>
                  <a:pt x="8254" y="9134"/>
                </a:lnTo>
                <a:lnTo>
                  <a:pt x="8694" y="8951"/>
                </a:lnTo>
                <a:lnTo>
                  <a:pt x="9208" y="8951"/>
                </a:lnTo>
                <a:lnTo>
                  <a:pt x="9391" y="8877"/>
                </a:lnTo>
                <a:lnTo>
                  <a:pt x="9575" y="8767"/>
                </a:lnTo>
                <a:lnTo>
                  <a:pt x="9685" y="8657"/>
                </a:lnTo>
                <a:lnTo>
                  <a:pt x="9795" y="8547"/>
                </a:lnTo>
                <a:lnTo>
                  <a:pt x="9905" y="8547"/>
                </a:lnTo>
                <a:lnTo>
                  <a:pt x="10052" y="8584"/>
                </a:lnTo>
                <a:lnTo>
                  <a:pt x="10088" y="8620"/>
                </a:lnTo>
                <a:lnTo>
                  <a:pt x="10125" y="8620"/>
                </a:lnTo>
                <a:lnTo>
                  <a:pt x="10198" y="8657"/>
                </a:lnTo>
                <a:lnTo>
                  <a:pt x="10382" y="8804"/>
                </a:lnTo>
                <a:lnTo>
                  <a:pt x="10565" y="8987"/>
                </a:lnTo>
                <a:lnTo>
                  <a:pt x="11115" y="9648"/>
                </a:lnTo>
                <a:lnTo>
                  <a:pt x="10382" y="9391"/>
                </a:lnTo>
                <a:lnTo>
                  <a:pt x="10015" y="9281"/>
                </a:lnTo>
                <a:lnTo>
                  <a:pt x="9648" y="9171"/>
                </a:lnTo>
                <a:lnTo>
                  <a:pt x="9612" y="9207"/>
                </a:lnTo>
                <a:lnTo>
                  <a:pt x="9281" y="9171"/>
                </a:lnTo>
                <a:lnTo>
                  <a:pt x="8951" y="9207"/>
                </a:lnTo>
                <a:lnTo>
                  <a:pt x="8621" y="9281"/>
                </a:lnTo>
                <a:lnTo>
                  <a:pt x="8328" y="9391"/>
                </a:lnTo>
                <a:lnTo>
                  <a:pt x="8291" y="9427"/>
                </a:lnTo>
                <a:lnTo>
                  <a:pt x="8144" y="9427"/>
                </a:lnTo>
                <a:lnTo>
                  <a:pt x="7631" y="9537"/>
                </a:lnTo>
                <a:lnTo>
                  <a:pt x="7117" y="9648"/>
                </a:lnTo>
                <a:lnTo>
                  <a:pt x="6934" y="9684"/>
                </a:lnTo>
                <a:lnTo>
                  <a:pt x="6787" y="9794"/>
                </a:lnTo>
                <a:lnTo>
                  <a:pt x="6677" y="9904"/>
                </a:lnTo>
                <a:lnTo>
                  <a:pt x="6567" y="10088"/>
                </a:lnTo>
                <a:lnTo>
                  <a:pt x="6494" y="10271"/>
                </a:lnTo>
                <a:lnTo>
                  <a:pt x="6494" y="10455"/>
                </a:lnTo>
                <a:lnTo>
                  <a:pt x="6494" y="10601"/>
                </a:lnTo>
                <a:lnTo>
                  <a:pt x="6530" y="10785"/>
                </a:lnTo>
                <a:lnTo>
                  <a:pt x="6604" y="10968"/>
                </a:lnTo>
                <a:lnTo>
                  <a:pt x="6714" y="11115"/>
                </a:lnTo>
                <a:lnTo>
                  <a:pt x="6824" y="11225"/>
                </a:lnTo>
                <a:lnTo>
                  <a:pt x="6970" y="11335"/>
                </a:lnTo>
                <a:lnTo>
                  <a:pt x="7117" y="11408"/>
                </a:lnTo>
                <a:lnTo>
                  <a:pt x="7301" y="11445"/>
                </a:lnTo>
                <a:lnTo>
                  <a:pt x="7484" y="11482"/>
                </a:lnTo>
                <a:lnTo>
                  <a:pt x="7777" y="11482"/>
                </a:lnTo>
                <a:lnTo>
                  <a:pt x="7851" y="11555"/>
                </a:lnTo>
                <a:lnTo>
                  <a:pt x="7924" y="11665"/>
                </a:lnTo>
                <a:lnTo>
                  <a:pt x="7961" y="11812"/>
                </a:lnTo>
                <a:lnTo>
                  <a:pt x="8034" y="12105"/>
                </a:lnTo>
                <a:lnTo>
                  <a:pt x="8071" y="12362"/>
                </a:lnTo>
                <a:lnTo>
                  <a:pt x="8108" y="12509"/>
                </a:lnTo>
                <a:lnTo>
                  <a:pt x="7851" y="12435"/>
                </a:lnTo>
                <a:lnTo>
                  <a:pt x="7631" y="12399"/>
                </a:lnTo>
                <a:lnTo>
                  <a:pt x="7557" y="12362"/>
                </a:lnTo>
                <a:lnTo>
                  <a:pt x="7521" y="12215"/>
                </a:lnTo>
                <a:lnTo>
                  <a:pt x="7521" y="12179"/>
                </a:lnTo>
                <a:lnTo>
                  <a:pt x="7447" y="12179"/>
                </a:lnTo>
                <a:lnTo>
                  <a:pt x="7447" y="12215"/>
                </a:lnTo>
                <a:lnTo>
                  <a:pt x="7411" y="12472"/>
                </a:lnTo>
                <a:lnTo>
                  <a:pt x="7411" y="12509"/>
                </a:lnTo>
                <a:lnTo>
                  <a:pt x="7447" y="12545"/>
                </a:lnTo>
                <a:lnTo>
                  <a:pt x="7851" y="12729"/>
                </a:lnTo>
                <a:lnTo>
                  <a:pt x="8254" y="12949"/>
                </a:lnTo>
                <a:lnTo>
                  <a:pt x="8438" y="13316"/>
                </a:lnTo>
                <a:lnTo>
                  <a:pt x="8474" y="13389"/>
                </a:lnTo>
                <a:lnTo>
                  <a:pt x="8548" y="13426"/>
                </a:lnTo>
                <a:lnTo>
                  <a:pt x="8621" y="13426"/>
                </a:lnTo>
                <a:lnTo>
                  <a:pt x="8694" y="13389"/>
                </a:lnTo>
                <a:lnTo>
                  <a:pt x="8841" y="13279"/>
                </a:lnTo>
                <a:lnTo>
                  <a:pt x="9428" y="13609"/>
                </a:lnTo>
                <a:lnTo>
                  <a:pt x="9281" y="13609"/>
                </a:lnTo>
                <a:lnTo>
                  <a:pt x="8548" y="13536"/>
                </a:lnTo>
                <a:lnTo>
                  <a:pt x="7851" y="13536"/>
                </a:lnTo>
                <a:lnTo>
                  <a:pt x="7374" y="13206"/>
                </a:lnTo>
                <a:lnTo>
                  <a:pt x="6860" y="12912"/>
                </a:lnTo>
                <a:lnTo>
                  <a:pt x="6824" y="12876"/>
                </a:lnTo>
                <a:lnTo>
                  <a:pt x="6750" y="12912"/>
                </a:lnTo>
                <a:lnTo>
                  <a:pt x="6750" y="12949"/>
                </a:lnTo>
                <a:lnTo>
                  <a:pt x="6750" y="13022"/>
                </a:lnTo>
                <a:lnTo>
                  <a:pt x="6970" y="13316"/>
                </a:lnTo>
                <a:lnTo>
                  <a:pt x="7227" y="13572"/>
                </a:lnTo>
                <a:lnTo>
                  <a:pt x="6897" y="13609"/>
                </a:lnTo>
                <a:lnTo>
                  <a:pt x="6567" y="13646"/>
                </a:lnTo>
                <a:lnTo>
                  <a:pt x="6310" y="13426"/>
                </a:lnTo>
                <a:lnTo>
                  <a:pt x="6090" y="13169"/>
                </a:lnTo>
                <a:lnTo>
                  <a:pt x="6017" y="13169"/>
                </a:lnTo>
                <a:lnTo>
                  <a:pt x="5943" y="13242"/>
                </a:lnTo>
                <a:lnTo>
                  <a:pt x="5907" y="13389"/>
                </a:lnTo>
                <a:lnTo>
                  <a:pt x="5943" y="13499"/>
                </a:lnTo>
                <a:lnTo>
                  <a:pt x="5980" y="13646"/>
                </a:lnTo>
                <a:lnTo>
                  <a:pt x="6090" y="13756"/>
                </a:lnTo>
                <a:lnTo>
                  <a:pt x="5760" y="13829"/>
                </a:lnTo>
                <a:lnTo>
                  <a:pt x="5430" y="13939"/>
                </a:lnTo>
                <a:lnTo>
                  <a:pt x="5393" y="13903"/>
                </a:lnTo>
                <a:lnTo>
                  <a:pt x="5173" y="13682"/>
                </a:lnTo>
                <a:lnTo>
                  <a:pt x="5026" y="13609"/>
                </a:lnTo>
                <a:lnTo>
                  <a:pt x="4916" y="13572"/>
                </a:lnTo>
                <a:lnTo>
                  <a:pt x="4880" y="13572"/>
                </a:lnTo>
                <a:lnTo>
                  <a:pt x="4880" y="13609"/>
                </a:lnTo>
                <a:lnTo>
                  <a:pt x="4880" y="13682"/>
                </a:lnTo>
                <a:lnTo>
                  <a:pt x="4916" y="13793"/>
                </a:lnTo>
                <a:lnTo>
                  <a:pt x="4990" y="13939"/>
                </a:lnTo>
                <a:lnTo>
                  <a:pt x="5100" y="14086"/>
                </a:lnTo>
                <a:lnTo>
                  <a:pt x="5136" y="14086"/>
                </a:lnTo>
                <a:lnTo>
                  <a:pt x="4843" y="14306"/>
                </a:lnTo>
                <a:lnTo>
                  <a:pt x="4623" y="14269"/>
                </a:lnTo>
                <a:lnTo>
                  <a:pt x="4109" y="14196"/>
                </a:lnTo>
                <a:lnTo>
                  <a:pt x="3853" y="14159"/>
                </a:lnTo>
                <a:lnTo>
                  <a:pt x="3596" y="14086"/>
                </a:lnTo>
                <a:lnTo>
                  <a:pt x="3669" y="14013"/>
                </a:lnTo>
                <a:lnTo>
                  <a:pt x="3706" y="13903"/>
                </a:lnTo>
                <a:lnTo>
                  <a:pt x="3706" y="13829"/>
                </a:lnTo>
                <a:lnTo>
                  <a:pt x="3669" y="13719"/>
                </a:lnTo>
                <a:lnTo>
                  <a:pt x="3632" y="13646"/>
                </a:lnTo>
                <a:lnTo>
                  <a:pt x="3559" y="13609"/>
                </a:lnTo>
                <a:lnTo>
                  <a:pt x="3632" y="13242"/>
                </a:lnTo>
                <a:lnTo>
                  <a:pt x="3742" y="12876"/>
                </a:lnTo>
                <a:lnTo>
                  <a:pt x="3889" y="12509"/>
                </a:lnTo>
                <a:lnTo>
                  <a:pt x="4073" y="12179"/>
                </a:lnTo>
                <a:lnTo>
                  <a:pt x="4293" y="11848"/>
                </a:lnTo>
                <a:lnTo>
                  <a:pt x="4549" y="11555"/>
                </a:lnTo>
                <a:lnTo>
                  <a:pt x="4843" y="11298"/>
                </a:lnTo>
                <a:lnTo>
                  <a:pt x="5173" y="11115"/>
                </a:lnTo>
                <a:lnTo>
                  <a:pt x="5246" y="11041"/>
                </a:lnTo>
                <a:lnTo>
                  <a:pt x="5283" y="10931"/>
                </a:lnTo>
                <a:lnTo>
                  <a:pt x="5283" y="10858"/>
                </a:lnTo>
                <a:lnTo>
                  <a:pt x="5210" y="10785"/>
                </a:lnTo>
                <a:lnTo>
                  <a:pt x="4770" y="10234"/>
                </a:lnTo>
                <a:lnTo>
                  <a:pt x="4549" y="9978"/>
                </a:lnTo>
                <a:lnTo>
                  <a:pt x="4293" y="9758"/>
                </a:lnTo>
                <a:lnTo>
                  <a:pt x="3999" y="9574"/>
                </a:lnTo>
                <a:lnTo>
                  <a:pt x="3706" y="9427"/>
                </a:lnTo>
                <a:lnTo>
                  <a:pt x="3376" y="9317"/>
                </a:lnTo>
                <a:lnTo>
                  <a:pt x="3046" y="9281"/>
                </a:lnTo>
                <a:lnTo>
                  <a:pt x="3046" y="8877"/>
                </a:lnTo>
                <a:lnTo>
                  <a:pt x="3119" y="8510"/>
                </a:lnTo>
                <a:lnTo>
                  <a:pt x="3266" y="8180"/>
                </a:lnTo>
                <a:lnTo>
                  <a:pt x="3486" y="7887"/>
                </a:lnTo>
                <a:lnTo>
                  <a:pt x="3632" y="7740"/>
                </a:lnTo>
                <a:lnTo>
                  <a:pt x="3816" y="7593"/>
                </a:lnTo>
                <a:lnTo>
                  <a:pt x="3889" y="7557"/>
                </a:lnTo>
                <a:lnTo>
                  <a:pt x="3963" y="7557"/>
                </a:lnTo>
                <a:lnTo>
                  <a:pt x="4036" y="7593"/>
                </a:lnTo>
                <a:lnTo>
                  <a:pt x="4109" y="7630"/>
                </a:lnTo>
                <a:lnTo>
                  <a:pt x="4219" y="7740"/>
                </a:lnTo>
                <a:lnTo>
                  <a:pt x="4329" y="7887"/>
                </a:lnTo>
                <a:lnTo>
                  <a:pt x="4916" y="8657"/>
                </a:lnTo>
                <a:lnTo>
                  <a:pt x="5026" y="8730"/>
                </a:lnTo>
                <a:lnTo>
                  <a:pt x="5136" y="8767"/>
                </a:lnTo>
                <a:lnTo>
                  <a:pt x="5210" y="8730"/>
                </a:lnTo>
                <a:lnTo>
                  <a:pt x="5246" y="8694"/>
                </a:lnTo>
                <a:lnTo>
                  <a:pt x="5283" y="8620"/>
                </a:lnTo>
                <a:lnTo>
                  <a:pt x="5283" y="8547"/>
                </a:lnTo>
                <a:lnTo>
                  <a:pt x="5136" y="7006"/>
                </a:lnTo>
                <a:lnTo>
                  <a:pt x="5100" y="6823"/>
                </a:lnTo>
                <a:lnTo>
                  <a:pt x="4990" y="6640"/>
                </a:lnTo>
                <a:lnTo>
                  <a:pt x="4880" y="6493"/>
                </a:lnTo>
                <a:lnTo>
                  <a:pt x="4660" y="6456"/>
                </a:lnTo>
                <a:lnTo>
                  <a:pt x="4733" y="6420"/>
                </a:lnTo>
                <a:lnTo>
                  <a:pt x="4843" y="6346"/>
                </a:lnTo>
                <a:lnTo>
                  <a:pt x="5026" y="6199"/>
                </a:lnTo>
                <a:lnTo>
                  <a:pt x="5430" y="6016"/>
                </a:lnTo>
                <a:lnTo>
                  <a:pt x="5613" y="5943"/>
                </a:lnTo>
                <a:lnTo>
                  <a:pt x="5760" y="5796"/>
                </a:lnTo>
                <a:lnTo>
                  <a:pt x="5870" y="5649"/>
                </a:lnTo>
                <a:lnTo>
                  <a:pt x="5980" y="5466"/>
                </a:lnTo>
                <a:lnTo>
                  <a:pt x="5980" y="5392"/>
                </a:lnTo>
                <a:lnTo>
                  <a:pt x="5943" y="5319"/>
                </a:lnTo>
                <a:lnTo>
                  <a:pt x="5907" y="5246"/>
                </a:lnTo>
                <a:lnTo>
                  <a:pt x="5833" y="5209"/>
                </a:lnTo>
                <a:lnTo>
                  <a:pt x="4990" y="5099"/>
                </a:lnTo>
                <a:lnTo>
                  <a:pt x="4109" y="4989"/>
                </a:lnTo>
                <a:lnTo>
                  <a:pt x="3742" y="4989"/>
                </a:lnTo>
                <a:lnTo>
                  <a:pt x="3302" y="4952"/>
                </a:lnTo>
                <a:lnTo>
                  <a:pt x="2899" y="4989"/>
                </a:lnTo>
                <a:lnTo>
                  <a:pt x="2715" y="5026"/>
                </a:lnTo>
                <a:lnTo>
                  <a:pt x="2532" y="5099"/>
                </a:lnTo>
                <a:lnTo>
                  <a:pt x="2495" y="5136"/>
                </a:lnTo>
                <a:lnTo>
                  <a:pt x="2532" y="5209"/>
                </a:lnTo>
                <a:lnTo>
                  <a:pt x="2165" y="5062"/>
                </a:lnTo>
                <a:lnTo>
                  <a:pt x="2459" y="4732"/>
                </a:lnTo>
                <a:lnTo>
                  <a:pt x="2752" y="4402"/>
                </a:lnTo>
                <a:lnTo>
                  <a:pt x="3082" y="4145"/>
                </a:lnTo>
                <a:lnTo>
                  <a:pt x="3449" y="3889"/>
                </a:lnTo>
                <a:lnTo>
                  <a:pt x="3816" y="3668"/>
                </a:lnTo>
                <a:lnTo>
                  <a:pt x="4219" y="3448"/>
                </a:lnTo>
                <a:lnTo>
                  <a:pt x="4623" y="3302"/>
                </a:lnTo>
                <a:lnTo>
                  <a:pt x="5026" y="3155"/>
                </a:lnTo>
                <a:lnTo>
                  <a:pt x="5467" y="3045"/>
                </a:lnTo>
                <a:lnTo>
                  <a:pt x="5907" y="2972"/>
                </a:lnTo>
                <a:lnTo>
                  <a:pt x="6310" y="2935"/>
                </a:lnTo>
                <a:close/>
                <a:moveTo>
                  <a:pt x="5393" y="14343"/>
                </a:moveTo>
                <a:lnTo>
                  <a:pt x="5430" y="14379"/>
                </a:lnTo>
                <a:lnTo>
                  <a:pt x="5356" y="14379"/>
                </a:lnTo>
                <a:lnTo>
                  <a:pt x="5393" y="14343"/>
                </a:lnTo>
                <a:close/>
                <a:moveTo>
                  <a:pt x="7704" y="13903"/>
                </a:moveTo>
                <a:lnTo>
                  <a:pt x="7961" y="14049"/>
                </a:lnTo>
                <a:lnTo>
                  <a:pt x="8291" y="14196"/>
                </a:lnTo>
                <a:lnTo>
                  <a:pt x="8584" y="14306"/>
                </a:lnTo>
                <a:lnTo>
                  <a:pt x="8181" y="14379"/>
                </a:lnTo>
                <a:lnTo>
                  <a:pt x="7741" y="14416"/>
                </a:lnTo>
                <a:lnTo>
                  <a:pt x="7704" y="14306"/>
                </a:lnTo>
                <a:lnTo>
                  <a:pt x="7631" y="14233"/>
                </a:lnTo>
                <a:lnTo>
                  <a:pt x="7264" y="14123"/>
                </a:lnTo>
                <a:lnTo>
                  <a:pt x="6970" y="13939"/>
                </a:lnTo>
                <a:lnTo>
                  <a:pt x="7521" y="13903"/>
                </a:lnTo>
                <a:close/>
                <a:moveTo>
                  <a:pt x="6420" y="14013"/>
                </a:moveTo>
                <a:lnTo>
                  <a:pt x="6567" y="14123"/>
                </a:lnTo>
                <a:lnTo>
                  <a:pt x="6787" y="14306"/>
                </a:lnTo>
                <a:lnTo>
                  <a:pt x="7007" y="14453"/>
                </a:lnTo>
                <a:lnTo>
                  <a:pt x="6053" y="14416"/>
                </a:lnTo>
                <a:lnTo>
                  <a:pt x="6053" y="14343"/>
                </a:lnTo>
                <a:lnTo>
                  <a:pt x="6053" y="14269"/>
                </a:lnTo>
                <a:lnTo>
                  <a:pt x="5980" y="14196"/>
                </a:lnTo>
                <a:lnTo>
                  <a:pt x="5907" y="14159"/>
                </a:lnTo>
                <a:lnTo>
                  <a:pt x="5870" y="14159"/>
                </a:lnTo>
                <a:lnTo>
                  <a:pt x="5980" y="14123"/>
                </a:lnTo>
                <a:lnTo>
                  <a:pt x="6420" y="14013"/>
                </a:lnTo>
                <a:close/>
                <a:moveTo>
                  <a:pt x="6824" y="2385"/>
                </a:moveTo>
                <a:lnTo>
                  <a:pt x="6750" y="2421"/>
                </a:lnTo>
                <a:lnTo>
                  <a:pt x="6677" y="2495"/>
                </a:lnTo>
                <a:lnTo>
                  <a:pt x="6127" y="2531"/>
                </a:lnTo>
                <a:lnTo>
                  <a:pt x="5540" y="2605"/>
                </a:lnTo>
                <a:lnTo>
                  <a:pt x="5026" y="2715"/>
                </a:lnTo>
                <a:lnTo>
                  <a:pt x="4476" y="2861"/>
                </a:lnTo>
                <a:lnTo>
                  <a:pt x="3926" y="3082"/>
                </a:lnTo>
                <a:lnTo>
                  <a:pt x="3376" y="3375"/>
                </a:lnTo>
                <a:lnTo>
                  <a:pt x="2899" y="3705"/>
                </a:lnTo>
                <a:lnTo>
                  <a:pt x="2459" y="4109"/>
                </a:lnTo>
                <a:lnTo>
                  <a:pt x="2018" y="4512"/>
                </a:lnTo>
                <a:lnTo>
                  <a:pt x="1652" y="4989"/>
                </a:lnTo>
                <a:lnTo>
                  <a:pt x="1321" y="5466"/>
                </a:lnTo>
                <a:lnTo>
                  <a:pt x="1065" y="6016"/>
                </a:lnTo>
                <a:lnTo>
                  <a:pt x="735" y="6713"/>
                </a:lnTo>
                <a:lnTo>
                  <a:pt x="478" y="7447"/>
                </a:lnTo>
                <a:lnTo>
                  <a:pt x="221" y="8180"/>
                </a:lnTo>
                <a:lnTo>
                  <a:pt x="74" y="8914"/>
                </a:lnTo>
                <a:lnTo>
                  <a:pt x="38" y="9244"/>
                </a:lnTo>
                <a:lnTo>
                  <a:pt x="1" y="9611"/>
                </a:lnTo>
                <a:lnTo>
                  <a:pt x="38" y="9941"/>
                </a:lnTo>
                <a:lnTo>
                  <a:pt x="74" y="10271"/>
                </a:lnTo>
                <a:lnTo>
                  <a:pt x="148" y="10601"/>
                </a:lnTo>
                <a:lnTo>
                  <a:pt x="258" y="10931"/>
                </a:lnTo>
                <a:lnTo>
                  <a:pt x="368" y="11262"/>
                </a:lnTo>
                <a:lnTo>
                  <a:pt x="514" y="11555"/>
                </a:lnTo>
                <a:lnTo>
                  <a:pt x="881" y="12142"/>
                </a:lnTo>
                <a:lnTo>
                  <a:pt x="1285" y="12692"/>
                </a:lnTo>
                <a:lnTo>
                  <a:pt x="1725" y="13206"/>
                </a:lnTo>
                <a:lnTo>
                  <a:pt x="2202" y="13719"/>
                </a:lnTo>
                <a:lnTo>
                  <a:pt x="2459" y="13976"/>
                </a:lnTo>
                <a:lnTo>
                  <a:pt x="2752" y="14233"/>
                </a:lnTo>
                <a:lnTo>
                  <a:pt x="2825" y="14343"/>
                </a:lnTo>
                <a:lnTo>
                  <a:pt x="2899" y="14416"/>
                </a:lnTo>
                <a:lnTo>
                  <a:pt x="3009" y="14453"/>
                </a:lnTo>
                <a:lnTo>
                  <a:pt x="3119" y="14453"/>
                </a:lnTo>
                <a:lnTo>
                  <a:pt x="3192" y="14526"/>
                </a:lnTo>
                <a:lnTo>
                  <a:pt x="3559" y="14636"/>
                </a:lnTo>
                <a:lnTo>
                  <a:pt x="3889" y="14746"/>
                </a:lnTo>
                <a:lnTo>
                  <a:pt x="4623" y="14820"/>
                </a:lnTo>
                <a:lnTo>
                  <a:pt x="6017" y="14966"/>
                </a:lnTo>
                <a:lnTo>
                  <a:pt x="6714" y="15003"/>
                </a:lnTo>
                <a:lnTo>
                  <a:pt x="7411" y="15003"/>
                </a:lnTo>
                <a:lnTo>
                  <a:pt x="8108" y="14930"/>
                </a:lnTo>
                <a:lnTo>
                  <a:pt x="8768" y="14783"/>
                </a:lnTo>
                <a:lnTo>
                  <a:pt x="9465" y="14600"/>
                </a:lnTo>
                <a:lnTo>
                  <a:pt x="9758" y="14453"/>
                </a:lnTo>
                <a:lnTo>
                  <a:pt x="10088" y="14306"/>
                </a:lnTo>
                <a:lnTo>
                  <a:pt x="10382" y="14159"/>
                </a:lnTo>
                <a:lnTo>
                  <a:pt x="10675" y="13976"/>
                </a:lnTo>
                <a:lnTo>
                  <a:pt x="11152" y="13536"/>
                </a:lnTo>
                <a:lnTo>
                  <a:pt x="11629" y="13059"/>
                </a:lnTo>
                <a:lnTo>
                  <a:pt x="12033" y="12509"/>
                </a:lnTo>
                <a:lnTo>
                  <a:pt x="12399" y="11958"/>
                </a:lnTo>
                <a:lnTo>
                  <a:pt x="12729" y="11372"/>
                </a:lnTo>
                <a:lnTo>
                  <a:pt x="12986" y="10748"/>
                </a:lnTo>
                <a:lnTo>
                  <a:pt x="13243" y="10161"/>
                </a:lnTo>
                <a:lnTo>
                  <a:pt x="13426" y="9464"/>
                </a:lnTo>
                <a:lnTo>
                  <a:pt x="13500" y="9097"/>
                </a:lnTo>
                <a:lnTo>
                  <a:pt x="13573" y="8730"/>
                </a:lnTo>
                <a:lnTo>
                  <a:pt x="13573" y="8400"/>
                </a:lnTo>
                <a:lnTo>
                  <a:pt x="13573" y="8034"/>
                </a:lnTo>
                <a:lnTo>
                  <a:pt x="13573" y="7667"/>
                </a:lnTo>
                <a:lnTo>
                  <a:pt x="13500" y="7300"/>
                </a:lnTo>
                <a:lnTo>
                  <a:pt x="13426" y="6970"/>
                </a:lnTo>
                <a:lnTo>
                  <a:pt x="13353" y="6640"/>
                </a:lnTo>
                <a:lnTo>
                  <a:pt x="13206" y="6346"/>
                </a:lnTo>
                <a:lnTo>
                  <a:pt x="13060" y="6053"/>
                </a:lnTo>
                <a:lnTo>
                  <a:pt x="12693" y="5466"/>
                </a:lnTo>
                <a:lnTo>
                  <a:pt x="12289" y="4916"/>
                </a:lnTo>
                <a:lnTo>
                  <a:pt x="11849" y="4475"/>
                </a:lnTo>
                <a:lnTo>
                  <a:pt x="11372" y="4035"/>
                </a:lnTo>
                <a:lnTo>
                  <a:pt x="10895" y="3668"/>
                </a:lnTo>
                <a:lnTo>
                  <a:pt x="10345" y="3338"/>
                </a:lnTo>
                <a:lnTo>
                  <a:pt x="9795" y="3045"/>
                </a:lnTo>
                <a:lnTo>
                  <a:pt x="9208" y="2788"/>
                </a:lnTo>
                <a:lnTo>
                  <a:pt x="8584" y="2605"/>
                </a:lnTo>
                <a:lnTo>
                  <a:pt x="7998" y="2458"/>
                </a:lnTo>
                <a:lnTo>
                  <a:pt x="7447" y="2385"/>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4" name="Shape 268">
            <a:extLst>
              <a:ext uri="{FF2B5EF4-FFF2-40B4-BE49-F238E27FC236}">
                <a16:creationId xmlns:a16="http://schemas.microsoft.com/office/drawing/2014/main" id="{3E9A4C11-9A36-4BED-9BEE-54C3BF2F8920}"/>
              </a:ext>
            </a:extLst>
          </p:cNvPr>
          <p:cNvSpPr/>
          <p:nvPr userDrawn="1"/>
        </p:nvSpPr>
        <p:spPr>
          <a:xfrm>
            <a:off x="-8" y="1013366"/>
            <a:ext cx="372518" cy="384998"/>
          </a:xfrm>
          <a:custGeom>
            <a:avLst/>
            <a:gdLst/>
            <a:ahLst/>
            <a:cxnLst/>
            <a:rect l="0" t="0" r="0" b="0"/>
            <a:pathLst>
              <a:path w="13133" h="13573" extrusionOk="0">
                <a:moveTo>
                  <a:pt x="2714" y="1798"/>
                </a:moveTo>
                <a:lnTo>
                  <a:pt x="2971" y="1908"/>
                </a:lnTo>
                <a:lnTo>
                  <a:pt x="3118" y="2018"/>
                </a:lnTo>
                <a:lnTo>
                  <a:pt x="3265" y="2128"/>
                </a:lnTo>
                <a:lnTo>
                  <a:pt x="3411" y="2311"/>
                </a:lnTo>
                <a:lnTo>
                  <a:pt x="3485" y="2458"/>
                </a:lnTo>
                <a:lnTo>
                  <a:pt x="3375" y="2458"/>
                </a:lnTo>
                <a:lnTo>
                  <a:pt x="3301" y="2495"/>
                </a:lnTo>
                <a:lnTo>
                  <a:pt x="3265" y="2568"/>
                </a:lnTo>
                <a:lnTo>
                  <a:pt x="3228" y="2605"/>
                </a:lnTo>
                <a:lnTo>
                  <a:pt x="3155" y="2568"/>
                </a:lnTo>
                <a:lnTo>
                  <a:pt x="3008" y="2348"/>
                </a:lnTo>
                <a:lnTo>
                  <a:pt x="2825" y="1981"/>
                </a:lnTo>
                <a:lnTo>
                  <a:pt x="2714" y="1798"/>
                </a:lnTo>
                <a:close/>
                <a:moveTo>
                  <a:pt x="1908" y="2825"/>
                </a:moveTo>
                <a:lnTo>
                  <a:pt x="1797" y="2861"/>
                </a:lnTo>
                <a:lnTo>
                  <a:pt x="1761" y="2898"/>
                </a:lnTo>
                <a:lnTo>
                  <a:pt x="1687" y="2971"/>
                </a:lnTo>
                <a:lnTo>
                  <a:pt x="1687" y="3045"/>
                </a:lnTo>
                <a:lnTo>
                  <a:pt x="1687" y="3118"/>
                </a:lnTo>
                <a:lnTo>
                  <a:pt x="1724" y="3191"/>
                </a:lnTo>
                <a:lnTo>
                  <a:pt x="1797" y="3228"/>
                </a:lnTo>
                <a:lnTo>
                  <a:pt x="1944" y="3301"/>
                </a:lnTo>
                <a:lnTo>
                  <a:pt x="2054" y="3412"/>
                </a:lnTo>
                <a:lnTo>
                  <a:pt x="2164" y="3522"/>
                </a:lnTo>
                <a:lnTo>
                  <a:pt x="2201" y="3595"/>
                </a:lnTo>
                <a:lnTo>
                  <a:pt x="2274" y="3632"/>
                </a:lnTo>
                <a:lnTo>
                  <a:pt x="2384" y="3632"/>
                </a:lnTo>
                <a:lnTo>
                  <a:pt x="2458" y="3558"/>
                </a:lnTo>
                <a:lnTo>
                  <a:pt x="2494" y="3448"/>
                </a:lnTo>
                <a:lnTo>
                  <a:pt x="2494" y="3338"/>
                </a:lnTo>
                <a:lnTo>
                  <a:pt x="2421" y="3228"/>
                </a:lnTo>
                <a:lnTo>
                  <a:pt x="2348" y="3155"/>
                </a:lnTo>
                <a:lnTo>
                  <a:pt x="2164" y="2971"/>
                </a:lnTo>
                <a:lnTo>
                  <a:pt x="1981" y="2861"/>
                </a:lnTo>
                <a:lnTo>
                  <a:pt x="1908" y="2825"/>
                </a:lnTo>
                <a:close/>
                <a:moveTo>
                  <a:pt x="1137" y="2311"/>
                </a:moveTo>
                <a:lnTo>
                  <a:pt x="1614" y="2458"/>
                </a:lnTo>
                <a:lnTo>
                  <a:pt x="2054" y="2678"/>
                </a:lnTo>
                <a:lnTo>
                  <a:pt x="2201" y="2751"/>
                </a:lnTo>
                <a:lnTo>
                  <a:pt x="2348" y="2898"/>
                </a:lnTo>
                <a:lnTo>
                  <a:pt x="2458" y="3008"/>
                </a:lnTo>
                <a:lnTo>
                  <a:pt x="2531" y="3191"/>
                </a:lnTo>
                <a:lnTo>
                  <a:pt x="2568" y="3265"/>
                </a:lnTo>
                <a:lnTo>
                  <a:pt x="2568" y="3338"/>
                </a:lnTo>
                <a:lnTo>
                  <a:pt x="2531" y="3485"/>
                </a:lnTo>
                <a:lnTo>
                  <a:pt x="2384" y="3742"/>
                </a:lnTo>
                <a:lnTo>
                  <a:pt x="2274" y="3852"/>
                </a:lnTo>
                <a:lnTo>
                  <a:pt x="2164" y="3962"/>
                </a:lnTo>
                <a:lnTo>
                  <a:pt x="1834" y="3632"/>
                </a:lnTo>
                <a:lnTo>
                  <a:pt x="1541" y="3228"/>
                </a:lnTo>
                <a:lnTo>
                  <a:pt x="1321" y="2788"/>
                </a:lnTo>
                <a:lnTo>
                  <a:pt x="1137" y="2311"/>
                </a:lnTo>
                <a:close/>
                <a:moveTo>
                  <a:pt x="8804" y="514"/>
                </a:moveTo>
                <a:lnTo>
                  <a:pt x="8694" y="2531"/>
                </a:lnTo>
                <a:lnTo>
                  <a:pt x="8657" y="3632"/>
                </a:lnTo>
                <a:lnTo>
                  <a:pt x="8657" y="4549"/>
                </a:lnTo>
                <a:lnTo>
                  <a:pt x="7556" y="3778"/>
                </a:lnTo>
                <a:lnTo>
                  <a:pt x="7043" y="3375"/>
                </a:lnTo>
                <a:lnTo>
                  <a:pt x="6529" y="2971"/>
                </a:lnTo>
                <a:lnTo>
                  <a:pt x="6639" y="2788"/>
                </a:lnTo>
                <a:lnTo>
                  <a:pt x="6713" y="2678"/>
                </a:lnTo>
                <a:lnTo>
                  <a:pt x="7556" y="1798"/>
                </a:lnTo>
                <a:lnTo>
                  <a:pt x="8290" y="991"/>
                </a:lnTo>
                <a:lnTo>
                  <a:pt x="8510" y="734"/>
                </a:lnTo>
                <a:lnTo>
                  <a:pt x="8657" y="624"/>
                </a:lnTo>
                <a:lnTo>
                  <a:pt x="8804" y="514"/>
                </a:lnTo>
                <a:close/>
                <a:moveTo>
                  <a:pt x="660" y="4145"/>
                </a:moveTo>
                <a:lnTo>
                  <a:pt x="880" y="4219"/>
                </a:lnTo>
                <a:lnTo>
                  <a:pt x="1064" y="4255"/>
                </a:lnTo>
                <a:lnTo>
                  <a:pt x="1247" y="4329"/>
                </a:lnTo>
                <a:lnTo>
                  <a:pt x="1357" y="4439"/>
                </a:lnTo>
                <a:lnTo>
                  <a:pt x="1431" y="4585"/>
                </a:lnTo>
                <a:lnTo>
                  <a:pt x="1467" y="4659"/>
                </a:lnTo>
                <a:lnTo>
                  <a:pt x="1467" y="4732"/>
                </a:lnTo>
                <a:lnTo>
                  <a:pt x="1467" y="4805"/>
                </a:lnTo>
                <a:lnTo>
                  <a:pt x="1394" y="4842"/>
                </a:lnTo>
                <a:lnTo>
                  <a:pt x="1284" y="4805"/>
                </a:lnTo>
                <a:lnTo>
                  <a:pt x="1211" y="4769"/>
                </a:lnTo>
                <a:lnTo>
                  <a:pt x="990" y="4585"/>
                </a:lnTo>
                <a:lnTo>
                  <a:pt x="844" y="4402"/>
                </a:lnTo>
                <a:lnTo>
                  <a:pt x="660" y="4145"/>
                </a:lnTo>
                <a:close/>
                <a:moveTo>
                  <a:pt x="3962" y="2935"/>
                </a:moveTo>
                <a:lnTo>
                  <a:pt x="4218" y="3155"/>
                </a:lnTo>
                <a:lnTo>
                  <a:pt x="4035" y="3338"/>
                </a:lnTo>
                <a:lnTo>
                  <a:pt x="2641" y="4659"/>
                </a:lnTo>
                <a:lnTo>
                  <a:pt x="2311" y="5026"/>
                </a:lnTo>
                <a:lnTo>
                  <a:pt x="2054" y="5392"/>
                </a:lnTo>
                <a:lnTo>
                  <a:pt x="1797" y="5172"/>
                </a:lnTo>
                <a:lnTo>
                  <a:pt x="2971" y="4072"/>
                </a:lnTo>
                <a:lnTo>
                  <a:pt x="3485" y="3522"/>
                </a:lnTo>
                <a:lnTo>
                  <a:pt x="3742" y="3265"/>
                </a:lnTo>
                <a:lnTo>
                  <a:pt x="3962" y="2935"/>
                </a:lnTo>
                <a:close/>
                <a:moveTo>
                  <a:pt x="4989" y="5209"/>
                </a:moveTo>
                <a:lnTo>
                  <a:pt x="5356" y="5686"/>
                </a:lnTo>
                <a:lnTo>
                  <a:pt x="5686" y="6199"/>
                </a:lnTo>
                <a:lnTo>
                  <a:pt x="6199" y="7080"/>
                </a:lnTo>
                <a:lnTo>
                  <a:pt x="6199" y="7080"/>
                </a:lnTo>
                <a:lnTo>
                  <a:pt x="5282" y="6640"/>
                </a:lnTo>
                <a:lnTo>
                  <a:pt x="4365" y="6199"/>
                </a:lnTo>
                <a:lnTo>
                  <a:pt x="4512" y="5943"/>
                </a:lnTo>
                <a:lnTo>
                  <a:pt x="4989" y="5209"/>
                </a:lnTo>
                <a:close/>
                <a:moveTo>
                  <a:pt x="4879" y="4695"/>
                </a:moveTo>
                <a:lnTo>
                  <a:pt x="4805" y="4805"/>
                </a:lnTo>
                <a:lnTo>
                  <a:pt x="4218" y="5649"/>
                </a:lnTo>
                <a:lnTo>
                  <a:pt x="3962" y="6053"/>
                </a:lnTo>
                <a:lnTo>
                  <a:pt x="3852" y="6053"/>
                </a:lnTo>
                <a:lnTo>
                  <a:pt x="3778" y="6126"/>
                </a:lnTo>
                <a:lnTo>
                  <a:pt x="3742" y="6199"/>
                </a:lnTo>
                <a:lnTo>
                  <a:pt x="3705" y="6273"/>
                </a:lnTo>
                <a:lnTo>
                  <a:pt x="3742" y="6346"/>
                </a:lnTo>
                <a:lnTo>
                  <a:pt x="3778" y="6493"/>
                </a:lnTo>
                <a:lnTo>
                  <a:pt x="3852" y="6529"/>
                </a:lnTo>
                <a:lnTo>
                  <a:pt x="3925" y="6566"/>
                </a:lnTo>
                <a:lnTo>
                  <a:pt x="3998" y="6566"/>
                </a:lnTo>
                <a:lnTo>
                  <a:pt x="5172" y="7080"/>
                </a:lnTo>
                <a:lnTo>
                  <a:pt x="5722" y="7336"/>
                </a:lnTo>
                <a:lnTo>
                  <a:pt x="6053" y="7447"/>
                </a:lnTo>
                <a:lnTo>
                  <a:pt x="6346" y="7483"/>
                </a:lnTo>
                <a:lnTo>
                  <a:pt x="6419" y="7483"/>
                </a:lnTo>
                <a:lnTo>
                  <a:pt x="6493" y="7447"/>
                </a:lnTo>
                <a:lnTo>
                  <a:pt x="6529" y="7483"/>
                </a:lnTo>
                <a:lnTo>
                  <a:pt x="6603" y="7483"/>
                </a:lnTo>
                <a:lnTo>
                  <a:pt x="6639" y="7447"/>
                </a:lnTo>
                <a:lnTo>
                  <a:pt x="6639" y="7410"/>
                </a:lnTo>
                <a:lnTo>
                  <a:pt x="6566" y="7080"/>
                </a:lnTo>
                <a:lnTo>
                  <a:pt x="6456" y="6750"/>
                </a:lnTo>
                <a:lnTo>
                  <a:pt x="6273" y="6419"/>
                </a:lnTo>
                <a:lnTo>
                  <a:pt x="6089" y="6089"/>
                </a:lnTo>
                <a:lnTo>
                  <a:pt x="5649" y="5429"/>
                </a:lnTo>
                <a:lnTo>
                  <a:pt x="5135" y="4769"/>
                </a:lnTo>
                <a:lnTo>
                  <a:pt x="5062" y="4695"/>
                </a:lnTo>
                <a:close/>
                <a:moveTo>
                  <a:pt x="9757" y="9537"/>
                </a:moveTo>
                <a:lnTo>
                  <a:pt x="9794" y="9647"/>
                </a:lnTo>
                <a:lnTo>
                  <a:pt x="9831" y="9757"/>
                </a:lnTo>
                <a:lnTo>
                  <a:pt x="9867" y="9867"/>
                </a:lnTo>
                <a:lnTo>
                  <a:pt x="9867" y="9978"/>
                </a:lnTo>
                <a:lnTo>
                  <a:pt x="9831" y="10088"/>
                </a:lnTo>
                <a:lnTo>
                  <a:pt x="9794" y="9757"/>
                </a:lnTo>
                <a:lnTo>
                  <a:pt x="9757" y="9537"/>
                </a:lnTo>
                <a:close/>
                <a:moveTo>
                  <a:pt x="8950" y="8877"/>
                </a:moveTo>
                <a:lnTo>
                  <a:pt x="9207" y="9024"/>
                </a:lnTo>
                <a:lnTo>
                  <a:pt x="9207" y="9207"/>
                </a:lnTo>
                <a:lnTo>
                  <a:pt x="9281" y="9391"/>
                </a:lnTo>
                <a:lnTo>
                  <a:pt x="9391" y="9757"/>
                </a:lnTo>
                <a:lnTo>
                  <a:pt x="9574" y="10418"/>
                </a:lnTo>
                <a:lnTo>
                  <a:pt x="9464" y="10491"/>
                </a:lnTo>
                <a:lnTo>
                  <a:pt x="9391" y="10271"/>
                </a:lnTo>
                <a:lnTo>
                  <a:pt x="9281" y="10088"/>
                </a:lnTo>
                <a:lnTo>
                  <a:pt x="8914" y="9281"/>
                </a:lnTo>
                <a:lnTo>
                  <a:pt x="8840" y="9134"/>
                </a:lnTo>
                <a:lnTo>
                  <a:pt x="8767" y="9024"/>
                </a:lnTo>
                <a:lnTo>
                  <a:pt x="8950" y="8877"/>
                </a:lnTo>
                <a:close/>
                <a:moveTo>
                  <a:pt x="8547" y="9244"/>
                </a:moveTo>
                <a:lnTo>
                  <a:pt x="8547" y="9281"/>
                </a:lnTo>
                <a:lnTo>
                  <a:pt x="8657" y="9281"/>
                </a:lnTo>
                <a:lnTo>
                  <a:pt x="8694" y="9244"/>
                </a:lnTo>
                <a:lnTo>
                  <a:pt x="8657" y="9354"/>
                </a:lnTo>
                <a:lnTo>
                  <a:pt x="8657" y="9464"/>
                </a:lnTo>
                <a:lnTo>
                  <a:pt x="8767" y="9721"/>
                </a:lnTo>
                <a:lnTo>
                  <a:pt x="9024" y="10198"/>
                </a:lnTo>
                <a:lnTo>
                  <a:pt x="9170" y="10528"/>
                </a:lnTo>
                <a:lnTo>
                  <a:pt x="8804" y="10234"/>
                </a:lnTo>
                <a:lnTo>
                  <a:pt x="8804" y="10198"/>
                </a:lnTo>
                <a:lnTo>
                  <a:pt x="8767" y="9904"/>
                </a:lnTo>
                <a:lnTo>
                  <a:pt x="8657" y="9611"/>
                </a:lnTo>
                <a:lnTo>
                  <a:pt x="8584" y="9464"/>
                </a:lnTo>
                <a:lnTo>
                  <a:pt x="8474" y="9317"/>
                </a:lnTo>
                <a:lnTo>
                  <a:pt x="8547" y="9244"/>
                </a:lnTo>
                <a:close/>
                <a:moveTo>
                  <a:pt x="9464" y="10601"/>
                </a:moveTo>
                <a:lnTo>
                  <a:pt x="9574" y="10638"/>
                </a:lnTo>
                <a:lnTo>
                  <a:pt x="9464" y="10638"/>
                </a:lnTo>
                <a:lnTo>
                  <a:pt x="9464" y="10601"/>
                </a:lnTo>
                <a:close/>
                <a:moveTo>
                  <a:pt x="8877" y="8510"/>
                </a:moveTo>
                <a:lnTo>
                  <a:pt x="8584" y="8730"/>
                </a:lnTo>
                <a:lnTo>
                  <a:pt x="8327" y="8914"/>
                </a:lnTo>
                <a:lnTo>
                  <a:pt x="8143" y="9171"/>
                </a:lnTo>
                <a:lnTo>
                  <a:pt x="8070" y="9354"/>
                </a:lnTo>
                <a:lnTo>
                  <a:pt x="7997" y="9501"/>
                </a:lnTo>
                <a:lnTo>
                  <a:pt x="7997" y="9647"/>
                </a:lnTo>
                <a:lnTo>
                  <a:pt x="8033" y="9831"/>
                </a:lnTo>
                <a:lnTo>
                  <a:pt x="8070" y="9978"/>
                </a:lnTo>
                <a:lnTo>
                  <a:pt x="8143" y="10088"/>
                </a:lnTo>
                <a:lnTo>
                  <a:pt x="8363" y="10344"/>
                </a:lnTo>
                <a:lnTo>
                  <a:pt x="8584" y="10564"/>
                </a:lnTo>
                <a:lnTo>
                  <a:pt x="8914" y="10785"/>
                </a:lnTo>
                <a:lnTo>
                  <a:pt x="9244" y="10968"/>
                </a:lnTo>
                <a:lnTo>
                  <a:pt x="9391" y="11041"/>
                </a:lnTo>
                <a:lnTo>
                  <a:pt x="9537" y="11078"/>
                </a:lnTo>
                <a:lnTo>
                  <a:pt x="9684" y="11041"/>
                </a:lnTo>
                <a:lnTo>
                  <a:pt x="9867" y="10968"/>
                </a:lnTo>
                <a:lnTo>
                  <a:pt x="10051" y="10821"/>
                </a:lnTo>
                <a:lnTo>
                  <a:pt x="10234" y="10601"/>
                </a:lnTo>
                <a:lnTo>
                  <a:pt x="10271" y="10491"/>
                </a:lnTo>
                <a:lnTo>
                  <a:pt x="10271" y="10381"/>
                </a:lnTo>
                <a:lnTo>
                  <a:pt x="10271" y="10271"/>
                </a:lnTo>
                <a:lnTo>
                  <a:pt x="10198" y="10161"/>
                </a:lnTo>
                <a:lnTo>
                  <a:pt x="10198" y="9904"/>
                </a:lnTo>
                <a:lnTo>
                  <a:pt x="10161" y="9684"/>
                </a:lnTo>
                <a:lnTo>
                  <a:pt x="10088" y="9464"/>
                </a:lnTo>
                <a:lnTo>
                  <a:pt x="9977" y="9244"/>
                </a:lnTo>
                <a:lnTo>
                  <a:pt x="9831" y="9060"/>
                </a:lnTo>
                <a:lnTo>
                  <a:pt x="9647" y="8914"/>
                </a:lnTo>
                <a:lnTo>
                  <a:pt x="9464" y="8767"/>
                </a:lnTo>
                <a:lnTo>
                  <a:pt x="9060" y="8510"/>
                </a:lnTo>
                <a:close/>
                <a:moveTo>
                  <a:pt x="2604" y="8510"/>
                </a:moveTo>
                <a:lnTo>
                  <a:pt x="3815" y="9757"/>
                </a:lnTo>
                <a:lnTo>
                  <a:pt x="4292" y="10271"/>
                </a:lnTo>
                <a:lnTo>
                  <a:pt x="3852" y="10344"/>
                </a:lnTo>
                <a:lnTo>
                  <a:pt x="2678" y="10674"/>
                </a:lnTo>
                <a:lnTo>
                  <a:pt x="1577" y="10968"/>
                </a:lnTo>
                <a:lnTo>
                  <a:pt x="1064" y="11115"/>
                </a:lnTo>
                <a:lnTo>
                  <a:pt x="697" y="11188"/>
                </a:lnTo>
                <a:lnTo>
                  <a:pt x="587" y="11188"/>
                </a:lnTo>
                <a:lnTo>
                  <a:pt x="477" y="11151"/>
                </a:lnTo>
                <a:lnTo>
                  <a:pt x="1577" y="9721"/>
                </a:lnTo>
                <a:lnTo>
                  <a:pt x="1908" y="9317"/>
                </a:lnTo>
                <a:lnTo>
                  <a:pt x="2201" y="8914"/>
                </a:lnTo>
                <a:lnTo>
                  <a:pt x="2421" y="8730"/>
                </a:lnTo>
                <a:lnTo>
                  <a:pt x="2604" y="8510"/>
                </a:lnTo>
                <a:close/>
                <a:moveTo>
                  <a:pt x="8914" y="8180"/>
                </a:moveTo>
                <a:lnTo>
                  <a:pt x="9097" y="8217"/>
                </a:lnTo>
                <a:lnTo>
                  <a:pt x="9244" y="8253"/>
                </a:lnTo>
                <a:lnTo>
                  <a:pt x="9574" y="8400"/>
                </a:lnTo>
                <a:lnTo>
                  <a:pt x="9867" y="8584"/>
                </a:lnTo>
                <a:lnTo>
                  <a:pt x="10124" y="8840"/>
                </a:lnTo>
                <a:lnTo>
                  <a:pt x="10308" y="9171"/>
                </a:lnTo>
                <a:lnTo>
                  <a:pt x="10454" y="9464"/>
                </a:lnTo>
                <a:lnTo>
                  <a:pt x="10564" y="9794"/>
                </a:lnTo>
                <a:lnTo>
                  <a:pt x="10601" y="10161"/>
                </a:lnTo>
                <a:lnTo>
                  <a:pt x="10601" y="10528"/>
                </a:lnTo>
                <a:lnTo>
                  <a:pt x="10491" y="10858"/>
                </a:lnTo>
                <a:lnTo>
                  <a:pt x="10491" y="10895"/>
                </a:lnTo>
                <a:lnTo>
                  <a:pt x="10454" y="10858"/>
                </a:lnTo>
                <a:lnTo>
                  <a:pt x="10344" y="10785"/>
                </a:lnTo>
                <a:lnTo>
                  <a:pt x="10271" y="10785"/>
                </a:lnTo>
                <a:lnTo>
                  <a:pt x="10161" y="10821"/>
                </a:lnTo>
                <a:lnTo>
                  <a:pt x="10124" y="10931"/>
                </a:lnTo>
                <a:lnTo>
                  <a:pt x="10088" y="11078"/>
                </a:lnTo>
                <a:lnTo>
                  <a:pt x="10051" y="11188"/>
                </a:lnTo>
                <a:lnTo>
                  <a:pt x="9867" y="11298"/>
                </a:lnTo>
                <a:lnTo>
                  <a:pt x="9794" y="11371"/>
                </a:lnTo>
                <a:lnTo>
                  <a:pt x="9757" y="11445"/>
                </a:lnTo>
                <a:lnTo>
                  <a:pt x="9611" y="11481"/>
                </a:lnTo>
                <a:lnTo>
                  <a:pt x="9464" y="11481"/>
                </a:lnTo>
                <a:lnTo>
                  <a:pt x="9354" y="11445"/>
                </a:lnTo>
                <a:lnTo>
                  <a:pt x="9207" y="11408"/>
                </a:lnTo>
                <a:lnTo>
                  <a:pt x="8620" y="11078"/>
                </a:lnTo>
                <a:lnTo>
                  <a:pt x="8327" y="10895"/>
                </a:lnTo>
                <a:lnTo>
                  <a:pt x="8070" y="10674"/>
                </a:lnTo>
                <a:lnTo>
                  <a:pt x="7850" y="10418"/>
                </a:lnTo>
                <a:lnTo>
                  <a:pt x="7703" y="10124"/>
                </a:lnTo>
                <a:lnTo>
                  <a:pt x="7593" y="9794"/>
                </a:lnTo>
                <a:lnTo>
                  <a:pt x="7593" y="9501"/>
                </a:lnTo>
                <a:lnTo>
                  <a:pt x="7630" y="9171"/>
                </a:lnTo>
                <a:lnTo>
                  <a:pt x="7777" y="8877"/>
                </a:lnTo>
                <a:lnTo>
                  <a:pt x="7960" y="8620"/>
                </a:lnTo>
                <a:lnTo>
                  <a:pt x="8217" y="8400"/>
                </a:lnTo>
                <a:lnTo>
                  <a:pt x="8400" y="8290"/>
                </a:lnTo>
                <a:lnTo>
                  <a:pt x="8584" y="8217"/>
                </a:lnTo>
                <a:lnTo>
                  <a:pt x="8730" y="8180"/>
                </a:lnTo>
                <a:close/>
                <a:moveTo>
                  <a:pt x="8767" y="7777"/>
                </a:moveTo>
                <a:lnTo>
                  <a:pt x="8547" y="7813"/>
                </a:lnTo>
                <a:lnTo>
                  <a:pt x="8363" y="7850"/>
                </a:lnTo>
                <a:lnTo>
                  <a:pt x="8143" y="7960"/>
                </a:lnTo>
                <a:lnTo>
                  <a:pt x="7960" y="8033"/>
                </a:lnTo>
                <a:lnTo>
                  <a:pt x="7777" y="8180"/>
                </a:lnTo>
                <a:lnTo>
                  <a:pt x="7593" y="8364"/>
                </a:lnTo>
                <a:lnTo>
                  <a:pt x="7446" y="8510"/>
                </a:lnTo>
                <a:lnTo>
                  <a:pt x="7336" y="8657"/>
                </a:lnTo>
                <a:lnTo>
                  <a:pt x="7190" y="9024"/>
                </a:lnTo>
                <a:lnTo>
                  <a:pt x="7116" y="9427"/>
                </a:lnTo>
                <a:lnTo>
                  <a:pt x="7116" y="9831"/>
                </a:lnTo>
                <a:lnTo>
                  <a:pt x="7153" y="10051"/>
                </a:lnTo>
                <a:lnTo>
                  <a:pt x="7226" y="10271"/>
                </a:lnTo>
                <a:lnTo>
                  <a:pt x="7336" y="10454"/>
                </a:lnTo>
                <a:lnTo>
                  <a:pt x="7446" y="10638"/>
                </a:lnTo>
                <a:lnTo>
                  <a:pt x="7740" y="11005"/>
                </a:lnTo>
                <a:lnTo>
                  <a:pt x="8107" y="11298"/>
                </a:lnTo>
                <a:lnTo>
                  <a:pt x="8510" y="11555"/>
                </a:lnTo>
                <a:lnTo>
                  <a:pt x="8914" y="11775"/>
                </a:lnTo>
                <a:lnTo>
                  <a:pt x="9134" y="11885"/>
                </a:lnTo>
                <a:lnTo>
                  <a:pt x="9354" y="11958"/>
                </a:lnTo>
                <a:lnTo>
                  <a:pt x="9574" y="11958"/>
                </a:lnTo>
                <a:lnTo>
                  <a:pt x="9757" y="11922"/>
                </a:lnTo>
                <a:lnTo>
                  <a:pt x="9977" y="11848"/>
                </a:lnTo>
                <a:lnTo>
                  <a:pt x="10198" y="11702"/>
                </a:lnTo>
                <a:lnTo>
                  <a:pt x="10381" y="11555"/>
                </a:lnTo>
                <a:lnTo>
                  <a:pt x="10491" y="11371"/>
                </a:lnTo>
                <a:lnTo>
                  <a:pt x="10674" y="11298"/>
                </a:lnTo>
                <a:lnTo>
                  <a:pt x="10784" y="11151"/>
                </a:lnTo>
                <a:lnTo>
                  <a:pt x="10895" y="10968"/>
                </a:lnTo>
                <a:lnTo>
                  <a:pt x="10968" y="10785"/>
                </a:lnTo>
                <a:lnTo>
                  <a:pt x="11005" y="10601"/>
                </a:lnTo>
                <a:lnTo>
                  <a:pt x="11005" y="10381"/>
                </a:lnTo>
                <a:lnTo>
                  <a:pt x="11005" y="10124"/>
                </a:lnTo>
                <a:lnTo>
                  <a:pt x="10968" y="9684"/>
                </a:lnTo>
                <a:lnTo>
                  <a:pt x="10821" y="9207"/>
                </a:lnTo>
                <a:lnTo>
                  <a:pt x="10638" y="8804"/>
                </a:lnTo>
                <a:lnTo>
                  <a:pt x="10491" y="8620"/>
                </a:lnTo>
                <a:lnTo>
                  <a:pt x="10344" y="8437"/>
                </a:lnTo>
                <a:lnTo>
                  <a:pt x="10198" y="8290"/>
                </a:lnTo>
                <a:lnTo>
                  <a:pt x="10014" y="8143"/>
                </a:lnTo>
                <a:lnTo>
                  <a:pt x="9831" y="8033"/>
                </a:lnTo>
                <a:lnTo>
                  <a:pt x="9611" y="7923"/>
                </a:lnTo>
                <a:lnTo>
                  <a:pt x="9427" y="7850"/>
                </a:lnTo>
                <a:lnTo>
                  <a:pt x="9207" y="7813"/>
                </a:lnTo>
                <a:lnTo>
                  <a:pt x="8987" y="7777"/>
                </a:lnTo>
                <a:close/>
                <a:moveTo>
                  <a:pt x="9024" y="0"/>
                </a:moveTo>
                <a:lnTo>
                  <a:pt x="8767" y="37"/>
                </a:lnTo>
                <a:lnTo>
                  <a:pt x="8547" y="110"/>
                </a:lnTo>
                <a:lnTo>
                  <a:pt x="8363" y="257"/>
                </a:lnTo>
                <a:lnTo>
                  <a:pt x="8180" y="440"/>
                </a:lnTo>
                <a:lnTo>
                  <a:pt x="7593" y="1027"/>
                </a:lnTo>
                <a:lnTo>
                  <a:pt x="7006" y="1651"/>
                </a:lnTo>
                <a:lnTo>
                  <a:pt x="6639" y="2054"/>
                </a:lnTo>
                <a:lnTo>
                  <a:pt x="6383" y="2311"/>
                </a:lnTo>
                <a:lnTo>
                  <a:pt x="6199" y="2605"/>
                </a:lnTo>
                <a:lnTo>
                  <a:pt x="5796" y="2201"/>
                </a:lnTo>
                <a:lnTo>
                  <a:pt x="5722" y="2128"/>
                </a:lnTo>
                <a:lnTo>
                  <a:pt x="5502" y="2128"/>
                </a:lnTo>
                <a:lnTo>
                  <a:pt x="5392" y="2201"/>
                </a:lnTo>
                <a:lnTo>
                  <a:pt x="5356" y="2238"/>
                </a:lnTo>
                <a:lnTo>
                  <a:pt x="4915" y="2531"/>
                </a:lnTo>
                <a:lnTo>
                  <a:pt x="4512" y="2898"/>
                </a:lnTo>
                <a:lnTo>
                  <a:pt x="4292" y="2715"/>
                </a:lnTo>
                <a:lnTo>
                  <a:pt x="4072" y="2495"/>
                </a:lnTo>
                <a:lnTo>
                  <a:pt x="3998" y="2458"/>
                </a:lnTo>
                <a:lnTo>
                  <a:pt x="3888" y="2458"/>
                </a:lnTo>
                <a:lnTo>
                  <a:pt x="3815" y="2495"/>
                </a:lnTo>
                <a:lnTo>
                  <a:pt x="3778" y="2568"/>
                </a:lnTo>
                <a:lnTo>
                  <a:pt x="3778" y="2421"/>
                </a:lnTo>
                <a:lnTo>
                  <a:pt x="3778" y="2311"/>
                </a:lnTo>
                <a:lnTo>
                  <a:pt x="3668" y="2128"/>
                </a:lnTo>
                <a:lnTo>
                  <a:pt x="3521" y="1908"/>
                </a:lnTo>
                <a:lnTo>
                  <a:pt x="3338" y="1761"/>
                </a:lnTo>
                <a:lnTo>
                  <a:pt x="3118" y="1614"/>
                </a:lnTo>
                <a:lnTo>
                  <a:pt x="2861" y="1504"/>
                </a:lnTo>
                <a:lnTo>
                  <a:pt x="2458" y="1321"/>
                </a:lnTo>
                <a:lnTo>
                  <a:pt x="2348" y="1321"/>
                </a:lnTo>
                <a:lnTo>
                  <a:pt x="2238" y="1357"/>
                </a:lnTo>
                <a:lnTo>
                  <a:pt x="2201" y="1431"/>
                </a:lnTo>
                <a:lnTo>
                  <a:pt x="2201" y="1504"/>
                </a:lnTo>
                <a:lnTo>
                  <a:pt x="2531" y="2238"/>
                </a:lnTo>
                <a:lnTo>
                  <a:pt x="2678" y="2531"/>
                </a:lnTo>
                <a:lnTo>
                  <a:pt x="2751" y="2678"/>
                </a:lnTo>
                <a:lnTo>
                  <a:pt x="2861" y="2825"/>
                </a:lnTo>
                <a:lnTo>
                  <a:pt x="3008" y="2898"/>
                </a:lnTo>
                <a:lnTo>
                  <a:pt x="3191" y="2935"/>
                </a:lnTo>
                <a:lnTo>
                  <a:pt x="3338" y="2935"/>
                </a:lnTo>
                <a:lnTo>
                  <a:pt x="3485" y="2861"/>
                </a:lnTo>
                <a:lnTo>
                  <a:pt x="3632" y="2788"/>
                </a:lnTo>
                <a:lnTo>
                  <a:pt x="3301" y="3155"/>
                </a:lnTo>
                <a:lnTo>
                  <a:pt x="2971" y="3485"/>
                </a:lnTo>
                <a:lnTo>
                  <a:pt x="2935" y="3412"/>
                </a:lnTo>
                <a:lnTo>
                  <a:pt x="2935" y="3265"/>
                </a:lnTo>
                <a:lnTo>
                  <a:pt x="2898" y="3081"/>
                </a:lnTo>
                <a:lnTo>
                  <a:pt x="2825" y="2825"/>
                </a:lnTo>
                <a:lnTo>
                  <a:pt x="2678" y="2605"/>
                </a:lnTo>
                <a:lnTo>
                  <a:pt x="2458" y="2384"/>
                </a:lnTo>
                <a:lnTo>
                  <a:pt x="2238" y="2238"/>
                </a:lnTo>
                <a:lnTo>
                  <a:pt x="1981" y="2091"/>
                </a:lnTo>
                <a:lnTo>
                  <a:pt x="1687" y="1981"/>
                </a:lnTo>
                <a:lnTo>
                  <a:pt x="1431" y="1908"/>
                </a:lnTo>
                <a:lnTo>
                  <a:pt x="880" y="1834"/>
                </a:lnTo>
                <a:lnTo>
                  <a:pt x="770" y="1834"/>
                </a:lnTo>
                <a:lnTo>
                  <a:pt x="697" y="1871"/>
                </a:lnTo>
                <a:lnTo>
                  <a:pt x="624" y="1944"/>
                </a:lnTo>
                <a:lnTo>
                  <a:pt x="624" y="2054"/>
                </a:lnTo>
                <a:lnTo>
                  <a:pt x="697" y="2384"/>
                </a:lnTo>
                <a:lnTo>
                  <a:pt x="807" y="2751"/>
                </a:lnTo>
                <a:lnTo>
                  <a:pt x="917" y="3045"/>
                </a:lnTo>
                <a:lnTo>
                  <a:pt x="1101" y="3375"/>
                </a:lnTo>
                <a:lnTo>
                  <a:pt x="1284" y="3668"/>
                </a:lnTo>
                <a:lnTo>
                  <a:pt x="1504" y="3925"/>
                </a:lnTo>
                <a:lnTo>
                  <a:pt x="1724" y="4182"/>
                </a:lnTo>
                <a:lnTo>
                  <a:pt x="1981" y="4439"/>
                </a:lnTo>
                <a:lnTo>
                  <a:pt x="2018" y="4439"/>
                </a:lnTo>
                <a:lnTo>
                  <a:pt x="1761" y="4695"/>
                </a:lnTo>
                <a:lnTo>
                  <a:pt x="1761" y="4549"/>
                </a:lnTo>
                <a:lnTo>
                  <a:pt x="1724" y="4402"/>
                </a:lnTo>
                <a:lnTo>
                  <a:pt x="1614" y="4255"/>
                </a:lnTo>
                <a:lnTo>
                  <a:pt x="1467" y="4108"/>
                </a:lnTo>
                <a:lnTo>
                  <a:pt x="1321" y="3998"/>
                </a:lnTo>
                <a:lnTo>
                  <a:pt x="1101" y="3925"/>
                </a:lnTo>
                <a:lnTo>
                  <a:pt x="697" y="3815"/>
                </a:lnTo>
                <a:lnTo>
                  <a:pt x="330" y="3742"/>
                </a:lnTo>
                <a:lnTo>
                  <a:pt x="220" y="3742"/>
                </a:lnTo>
                <a:lnTo>
                  <a:pt x="147" y="3815"/>
                </a:lnTo>
                <a:lnTo>
                  <a:pt x="110" y="3925"/>
                </a:lnTo>
                <a:lnTo>
                  <a:pt x="147" y="3998"/>
                </a:lnTo>
                <a:lnTo>
                  <a:pt x="367" y="4329"/>
                </a:lnTo>
                <a:lnTo>
                  <a:pt x="624" y="4732"/>
                </a:lnTo>
                <a:lnTo>
                  <a:pt x="807" y="4915"/>
                </a:lnTo>
                <a:lnTo>
                  <a:pt x="954" y="5062"/>
                </a:lnTo>
                <a:lnTo>
                  <a:pt x="1137" y="5172"/>
                </a:lnTo>
                <a:lnTo>
                  <a:pt x="1321" y="5246"/>
                </a:lnTo>
                <a:lnTo>
                  <a:pt x="1321" y="5282"/>
                </a:lnTo>
                <a:lnTo>
                  <a:pt x="1394" y="5356"/>
                </a:lnTo>
                <a:lnTo>
                  <a:pt x="1834" y="5759"/>
                </a:lnTo>
                <a:lnTo>
                  <a:pt x="1651" y="6126"/>
                </a:lnTo>
                <a:lnTo>
                  <a:pt x="1504" y="6493"/>
                </a:lnTo>
                <a:lnTo>
                  <a:pt x="1394" y="6896"/>
                </a:lnTo>
                <a:lnTo>
                  <a:pt x="1321" y="6933"/>
                </a:lnTo>
                <a:lnTo>
                  <a:pt x="1321" y="7043"/>
                </a:lnTo>
                <a:lnTo>
                  <a:pt x="1321" y="7153"/>
                </a:lnTo>
                <a:lnTo>
                  <a:pt x="1357" y="7263"/>
                </a:lnTo>
                <a:lnTo>
                  <a:pt x="1431" y="7373"/>
                </a:lnTo>
                <a:lnTo>
                  <a:pt x="1467" y="7410"/>
                </a:lnTo>
                <a:lnTo>
                  <a:pt x="1541" y="7447"/>
                </a:lnTo>
                <a:lnTo>
                  <a:pt x="1651" y="7593"/>
                </a:lnTo>
                <a:lnTo>
                  <a:pt x="2311" y="8217"/>
                </a:lnTo>
                <a:lnTo>
                  <a:pt x="2164" y="8327"/>
                </a:lnTo>
                <a:lnTo>
                  <a:pt x="2018" y="8437"/>
                </a:lnTo>
                <a:lnTo>
                  <a:pt x="1761" y="8694"/>
                </a:lnTo>
                <a:lnTo>
                  <a:pt x="1394" y="9207"/>
                </a:lnTo>
                <a:lnTo>
                  <a:pt x="990" y="9721"/>
                </a:lnTo>
                <a:lnTo>
                  <a:pt x="220" y="10748"/>
                </a:lnTo>
                <a:lnTo>
                  <a:pt x="73" y="10968"/>
                </a:lnTo>
                <a:lnTo>
                  <a:pt x="0" y="11151"/>
                </a:lnTo>
                <a:lnTo>
                  <a:pt x="0" y="11225"/>
                </a:lnTo>
                <a:lnTo>
                  <a:pt x="37" y="11335"/>
                </a:lnTo>
                <a:lnTo>
                  <a:pt x="183" y="11518"/>
                </a:lnTo>
                <a:lnTo>
                  <a:pt x="257" y="11592"/>
                </a:lnTo>
                <a:lnTo>
                  <a:pt x="367" y="11628"/>
                </a:lnTo>
                <a:lnTo>
                  <a:pt x="550" y="11665"/>
                </a:lnTo>
                <a:lnTo>
                  <a:pt x="770" y="11628"/>
                </a:lnTo>
                <a:lnTo>
                  <a:pt x="990" y="11592"/>
                </a:lnTo>
                <a:lnTo>
                  <a:pt x="2348" y="11188"/>
                </a:lnTo>
                <a:lnTo>
                  <a:pt x="3595" y="10821"/>
                </a:lnTo>
                <a:lnTo>
                  <a:pt x="4072" y="10711"/>
                </a:lnTo>
                <a:lnTo>
                  <a:pt x="4292" y="10638"/>
                </a:lnTo>
                <a:lnTo>
                  <a:pt x="4512" y="10491"/>
                </a:lnTo>
                <a:lnTo>
                  <a:pt x="5025" y="11005"/>
                </a:lnTo>
                <a:lnTo>
                  <a:pt x="5539" y="11518"/>
                </a:lnTo>
                <a:lnTo>
                  <a:pt x="6089" y="11995"/>
                </a:lnTo>
                <a:lnTo>
                  <a:pt x="6676" y="12398"/>
                </a:lnTo>
                <a:lnTo>
                  <a:pt x="7006" y="12619"/>
                </a:lnTo>
                <a:lnTo>
                  <a:pt x="7373" y="12802"/>
                </a:lnTo>
                <a:lnTo>
                  <a:pt x="7740" y="12985"/>
                </a:lnTo>
                <a:lnTo>
                  <a:pt x="8070" y="13132"/>
                </a:lnTo>
                <a:lnTo>
                  <a:pt x="8474" y="13242"/>
                </a:lnTo>
                <a:lnTo>
                  <a:pt x="8840" y="13352"/>
                </a:lnTo>
                <a:lnTo>
                  <a:pt x="9207" y="13426"/>
                </a:lnTo>
                <a:lnTo>
                  <a:pt x="9611" y="13499"/>
                </a:lnTo>
                <a:lnTo>
                  <a:pt x="9977" y="13536"/>
                </a:lnTo>
                <a:lnTo>
                  <a:pt x="10381" y="13572"/>
                </a:lnTo>
                <a:lnTo>
                  <a:pt x="11115" y="13536"/>
                </a:lnTo>
                <a:lnTo>
                  <a:pt x="11812" y="13426"/>
                </a:lnTo>
                <a:lnTo>
                  <a:pt x="12215" y="13316"/>
                </a:lnTo>
                <a:lnTo>
                  <a:pt x="12362" y="13279"/>
                </a:lnTo>
                <a:lnTo>
                  <a:pt x="12435" y="13279"/>
                </a:lnTo>
                <a:lnTo>
                  <a:pt x="12435" y="13316"/>
                </a:lnTo>
                <a:lnTo>
                  <a:pt x="12509" y="13352"/>
                </a:lnTo>
                <a:lnTo>
                  <a:pt x="12545" y="13352"/>
                </a:lnTo>
                <a:lnTo>
                  <a:pt x="12582" y="13316"/>
                </a:lnTo>
                <a:lnTo>
                  <a:pt x="12619" y="13279"/>
                </a:lnTo>
                <a:lnTo>
                  <a:pt x="12655" y="13169"/>
                </a:lnTo>
                <a:lnTo>
                  <a:pt x="12655" y="13022"/>
                </a:lnTo>
                <a:lnTo>
                  <a:pt x="12545" y="12949"/>
                </a:lnTo>
                <a:lnTo>
                  <a:pt x="12435" y="12912"/>
                </a:lnTo>
                <a:lnTo>
                  <a:pt x="12178" y="12912"/>
                </a:lnTo>
                <a:lnTo>
                  <a:pt x="11702" y="13022"/>
                </a:lnTo>
                <a:lnTo>
                  <a:pt x="11188" y="13095"/>
                </a:lnTo>
                <a:lnTo>
                  <a:pt x="10748" y="13132"/>
                </a:lnTo>
                <a:lnTo>
                  <a:pt x="10308" y="13095"/>
                </a:lnTo>
                <a:lnTo>
                  <a:pt x="9867" y="13095"/>
                </a:lnTo>
                <a:lnTo>
                  <a:pt x="9464" y="13022"/>
                </a:lnTo>
                <a:lnTo>
                  <a:pt x="9024" y="12949"/>
                </a:lnTo>
                <a:lnTo>
                  <a:pt x="8584" y="12802"/>
                </a:lnTo>
                <a:lnTo>
                  <a:pt x="8180" y="12655"/>
                </a:lnTo>
                <a:lnTo>
                  <a:pt x="7777" y="12509"/>
                </a:lnTo>
                <a:lnTo>
                  <a:pt x="7300" y="12252"/>
                </a:lnTo>
                <a:lnTo>
                  <a:pt x="6860" y="11958"/>
                </a:lnTo>
                <a:lnTo>
                  <a:pt x="6419" y="11628"/>
                </a:lnTo>
                <a:lnTo>
                  <a:pt x="6016" y="11298"/>
                </a:lnTo>
                <a:lnTo>
                  <a:pt x="5246" y="10564"/>
                </a:lnTo>
                <a:lnTo>
                  <a:pt x="4512" y="9794"/>
                </a:lnTo>
                <a:lnTo>
                  <a:pt x="3008" y="8290"/>
                </a:lnTo>
                <a:lnTo>
                  <a:pt x="2274" y="7520"/>
                </a:lnTo>
                <a:lnTo>
                  <a:pt x="2091" y="7300"/>
                </a:lnTo>
                <a:lnTo>
                  <a:pt x="1871" y="7080"/>
                </a:lnTo>
                <a:lnTo>
                  <a:pt x="1944" y="6713"/>
                </a:lnTo>
                <a:lnTo>
                  <a:pt x="2054" y="6383"/>
                </a:lnTo>
                <a:lnTo>
                  <a:pt x="2238" y="6053"/>
                </a:lnTo>
                <a:lnTo>
                  <a:pt x="2421" y="5722"/>
                </a:lnTo>
                <a:lnTo>
                  <a:pt x="2641" y="5429"/>
                </a:lnTo>
                <a:lnTo>
                  <a:pt x="2898" y="5172"/>
                </a:lnTo>
                <a:lnTo>
                  <a:pt x="3411" y="4622"/>
                </a:lnTo>
                <a:lnTo>
                  <a:pt x="4475" y="3558"/>
                </a:lnTo>
                <a:lnTo>
                  <a:pt x="5025" y="3045"/>
                </a:lnTo>
                <a:lnTo>
                  <a:pt x="5246" y="2825"/>
                </a:lnTo>
                <a:lnTo>
                  <a:pt x="5392" y="2678"/>
                </a:lnTo>
                <a:lnTo>
                  <a:pt x="5502" y="2605"/>
                </a:lnTo>
                <a:lnTo>
                  <a:pt x="5612" y="2715"/>
                </a:lnTo>
                <a:lnTo>
                  <a:pt x="5392" y="2825"/>
                </a:lnTo>
                <a:lnTo>
                  <a:pt x="5246" y="2971"/>
                </a:lnTo>
                <a:lnTo>
                  <a:pt x="4952" y="3301"/>
                </a:lnTo>
                <a:lnTo>
                  <a:pt x="4805" y="3485"/>
                </a:lnTo>
                <a:lnTo>
                  <a:pt x="4695" y="3668"/>
                </a:lnTo>
                <a:lnTo>
                  <a:pt x="4585" y="3888"/>
                </a:lnTo>
                <a:lnTo>
                  <a:pt x="4585" y="3962"/>
                </a:lnTo>
                <a:lnTo>
                  <a:pt x="4622" y="4072"/>
                </a:lnTo>
                <a:lnTo>
                  <a:pt x="4659" y="4145"/>
                </a:lnTo>
                <a:lnTo>
                  <a:pt x="4732" y="4145"/>
                </a:lnTo>
                <a:lnTo>
                  <a:pt x="4915" y="4035"/>
                </a:lnTo>
                <a:lnTo>
                  <a:pt x="5025" y="3888"/>
                </a:lnTo>
                <a:lnTo>
                  <a:pt x="5209" y="3558"/>
                </a:lnTo>
                <a:lnTo>
                  <a:pt x="5502" y="3228"/>
                </a:lnTo>
                <a:lnTo>
                  <a:pt x="5759" y="2898"/>
                </a:lnTo>
                <a:lnTo>
                  <a:pt x="6016" y="3118"/>
                </a:lnTo>
                <a:lnTo>
                  <a:pt x="5832" y="3301"/>
                </a:lnTo>
                <a:lnTo>
                  <a:pt x="5612" y="3522"/>
                </a:lnTo>
                <a:lnTo>
                  <a:pt x="5466" y="3742"/>
                </a:lnTo>
                <a:lnTo>
                  <a:pt x="5356" y="3962"/>
                </a:lnTo>
                <a:lnTo>
                  <a:pt x="5319" y="4072"/>
                </a:lnTo>
                <a:lnTo>
                  <a:pt x="5392" y="4182"/>
                </a:lnTo>
                <a:lnTo>
                  <a:pt x="5502" y="4219"/>
                </a:lnTo>
                <a:lnTo>
                  <a:pt x="5539" y="4219"/>
                </a:lnTo>
                <a:lnTo>
                  <a:pt x="5612" y="4182"/>
                </a:lnTo>
                <a:lnTo>
                  <a:pt x="5796" y="3998"/>
                </a:lnTo>
                <a:lnTo>
                  <a:pt x="5942" y="3778"/>
                </a:lnTo>
                <a:lnTo>
                  <a:pt x="6089" y="3558"/>
                </a:lnTo>
                <a:lnTo>
                  <a:pt x="6199" y="3301"/>
                </a:lnTo>
                <a:lnTo>
                  <a:pt x="6309" y="3375"/>
                </a:lnTo>
                <a:lnTo>
                  <a:pt x="6456" y="3485"/>
                </a:lnTo>
                <a:lnTo>
                  <a:pt x="6346" y="3595"/>
                </a:lnTo>
                <a:lnTo>
                  <a:pt x="6236" y="3705"/>
                </a:lnTo>
                <a:lnTo>
                  <a:pt x="6089" y="3962"/>
                </a:lnTo>
                <a:lnTo>
                  <a:pt x="5869" y="4255"/>
                </a:lnTo>
                <a:lnTo>
                  <a:pt x="5796" y="4402"/>
                </a:lnTo>
                <a:lnTo>
                  <a:pt x="5722" y="4585"/>
                </a:lnTo>
                <a:lnTo>
                  <a:pt x="5722" y="4622"/>
                </a:lnTo>
                <a:lnTo>
                  <a:pt x="5722" y="4695"/>
                </a:lnTo>
                <a:lnTo>
                  <a:pt x="5796" y="4732"/>
                </a:lnTo>
                <a:lnTo>
                  <a:pt x="5906" y="4769"/>
                </a:lnTo>
                <a:lnTo>
                  <a:pt x="6016" y="4695"/>
                </a:lnTo>
                <a:lnTo>
                  <a:pt x="6126" y="4585"/>
                </a:lnTo>
                <a:lnTo>
                  <a:pt x="6199" y="4439"/>
                </a:lnTo>
                <a:lnTo>
                  <a:pt x="6383" y="4145"/>
                </a:lnTo>
                <a:lnTo>
                  <a:pt x="6456" y="3962"/>
                </a:lnTo>
                <a:lnTo>
                  <a:pt x="6603" y="3632"/>
                </a:lnTo>
                <a:lnTo>
                  <a:pt x="7300" y="4145"/>
                </a:lnTo>
                <a:lnTo>
                  <a:pt x="7116" y="4292"/>
                </a:lnTo>
                <a:lnTo>
                  <a:pt x="6933" y="4439"/>
                </a:lnTo>
                <a:lnTo>
                  <a:pt x="6713" y="4695"/>
                </a:lnTo>
                <a:lnTo>
                  <a:pt x="6529" y="5026"/>
                </a:lnTo>
                <a:lnTo>
                  <a:pt x="6529" y="5099"/>
                </a:lnTo>
                <a:lnTo>
                  <a:pt x="6529" y="5172"/>
                </a:lnTo>
                <a:lnTo>
                  <a:pt x="6566" y="5209"/>
                </a:lnTo>
                <a:lnTo>
                  <a:pt x="6639" y="5246"/>
                </a:lnTo>
                <a:lnTo>
                  <a:pt x="6676" y="5282"/>
                </a:lnTo>
                <a:lnTo>
                  <a:pt x="6749" y="5282"/>
                </a:lnTo>
                <a:lnTo>
                  <a:pt x="6823" y="5246"/>
                </a:lnTo>
                <a:lnTo>
                  <a:pt x="6860" y="5172"/>
                </a:lnTo>
                <a:lnTo>
                  <a:pt x="7153" y="4695"/>
                </a:lnTo>
                <a:lnTo>
                  <a:pt x="7410" y="4255"/>
                </a:lnTo>
                <a:lnTo>
                  <a:pt x="7740" y="4475"/>
                </a:lnTo>
                <a:lnTo>
                  <a:pt x="7483" y="4732"/>
                </a:lnTo>
                <a:lnTo>
                  <a:pt x="7116" y="5136"/>
                </a:lnTo>
                <a:lnTo>
                  <a:pt x="7080" y="5209"/>
                </a:lnTo>
                <a:lnTo>
                  <a:pt x="7043" y="5246"/>
                </a:lnTo>
                <a:lnTo>
                  <a:pt x="7080" y="5319"/>
                </a:lnTo>
                <a:lnTo>
                  <a:pt x="7116" y="5356"/>
                </a:lnTo>
                <a:lnTo>
                  <a:pt x="7190" y="5392"/>
                </a:lnTo>
                <a:lnTo>
                  <a:pt x="7263" y="5429"/>
                </a:lnTo>
                <a:lnTo>
                  <a:pt x="7336" y="5429"/>
                </a:lnTo>
                <a:lnTo>
                  <a:pt x="7373" y="5356"/>
                </a:lnTo>
                <a:lnTo>
                  <a:pt x="7556" y="5172"/>
                </a:lnTo>
                <a:lnTo>
                  <a:pt x="7740" y="4989"/>
                </a:lnTo>
                <a:lnTo>
                  <a:pt x="7813" y="4805"/>
                </a:lnTo>
                <a:lnTo>
                  <a:pt x="7850" y="4695"/>
                </a:lnTo>
                <a:lnTo>
                  <a:pt x="7887" y="4585"/>
                </a:lnTo>
                <a:lnTo>
                  <a:pt x="8474" y="4989"/>
                </a:lnTo>
                <a:lnTo>
                  <a:pt x="8107" y="5319"/>
                </a:lnTo>
                <a:lnTo>
                  <a:pt x="7813" y="5722"/>
                </a:lnTo>
                <a:lnTo>
                  <a:pt x="7777" y="5796"/>
                </a:lnTo>
                <a:lnTo>
                  <a:pt x="7777" y="5833"/>
                </a:lnTo>
                <a:lnTo>
                  <a:pt x="7813" y="5943"/>
                </a:lnTo>
                <a:lnTo>
                  <a:pt x="7887" y="5979"/>
                </a:lnTo>
                <a:lnTo>
                  <a:pt x="7997" y="5979"/>
                </a:lnTo>
                <a:lnTo>
                  <a:pt x="8033" y="5943"/>
                </a:lnTo>
                <a:lnTo>
                  <a:pt x="8327" y="5502"/>
                </a:lnTo>
                <a:lnTo>
                  <a:pt x="8584" y="5062"/>
                </a:lnTo>
                <a:lnTo>
                  <a:pt x="9024" y="5356"/>
                </a:lnTo>
                <a:lnTo>
                  <a:pt x="8767" y="5612"/>
                </a:lnTo>
                <a:lnTo>
                  <a:pt x="8584" y="5796"/>
                </a:lnTo>
                <a:lnTo>
                  <a:pt x="8510" y="5906"/>
                </a:lnTo>
                <a:lnTo>
                  <a:pt x="8474" y="6053"/>
                </a:lnTo>
                <a:lnTo>
                  <a:pt x="8253" y="6383"/>
                </a:lnTo>
                <a:lnTo>
                  <a:pt x="8217" y="6456"/>
                </a:lnTo>
                <a:lnTo>
                  <a:pt x="8253" y="6566"/>
                </a:lnTo>
                <a:lnTo>
                  <a:pt x="8290" y="6603"/>
                </a:lnTo>
                <a:lnTo>
                  <a:pt x="8363" y="6640"/>
                </a:lnTo>
                <a:lnTo>
                  <a:pt x="8474" y="6640"/>
                </a:lnTo>
                <a:lnTo>
                  <a:pt x="8547" y="6566"/>
                </a:lnTo>
                <a:lnTo>
                  <a:pt x="8804" y="6199"/>
                </a:lnTo>
                <a:lnTo>
                  <a:pt x="8877" y="6126"/>
                </a:lnTo>
                <a:lnTo>
                  <a:pt x="8950" y="6016"/>
                </a:lnTo>
                <a:lnTo>
                  <a:pt x="9097" y="5796"/>
                </a:lnTo>
                <a:lnTo>
                  <a:pt x="9244" y="5539"/>
                </a:lnTo>
                <a:lnTo>
                  <a:pt x="9537" y="5722"/>
                </a:lnTo>
                <a:lnTo>
                  <a:pt x="9354" y="5906"/>
                </a:lnTo>
                <a:lnTo>
                  <a:pt x="9207" y="6126"/>
                </a:lnTo>
                <a:lnTo>
                  <a:pt x="8950" y="6419"/>
                </a:lnTo>
                <a:lnTo>
                  <a:pt x="8877" y="6566"/>
                </a:lnTo>
                <a:lnTo>
                  <a:pt x="8840" y="6750"/>
                </a:lnTo>
                <a:lnTo>
                  <a:pt x="8914" y="6823"/>
                </a:lnTo>
                <a:lnTo>
                  <a:pt x="8950" y="6860"/>
                </a:lnTo>
                <a:lnTo>
                  <a:pt x="8987" y="6860"/>
                </a:lnTo>
                <a:lnTo>
                  <a:pt x="9134" y="6786"/>
                </a:lnTo>
                <a:lnTo>
                  <a:pt x="9244" y="6640"/>
                </a:lnTo>
                <a:lnTo>
                  <a:pt x="9391" y="6383"/>
                </a:lnTo>
                <a:lnTo>
                  <a:pt x="9537" y="6126"/>
                </a:lnTo>
                <a:lnTo>
                  <a:pt x="9721" y="5869"/>
                </a:lnTo>
                <a:lnTo>
                  <a:pt x="10198" y="6236"/>
                </a:lnTo>
                <a:lnTo>
                  <a:pt x="10051" y="6419"/>
                </a:lnTo>
                <a:lnTo>
                  <a:pt x="9867" y="6640"/>
                </a:lnTo>
                <a:lnTo>
                  <a:pt x="9684" y="6860"/>
                </a:lnTo>
                <a:lnTo>
                  <a:pt x="9611" y="7006"/>
                </a:lnTo>
                <a:lnTo>
                  <a:pt x="9574" y="7116"/>
                </a:lnTo>
                <a:lnTo>
                  <a:pt x="9574" y="7190"/>
                </a:lnTo>
                <a:lnTo>
                  <a:pt x="9611" y="7263"/>
                </a:lnTo>
                <a:lnTo>
                  <a:pt x="9757" y="7263"/>
                </a:lnTo>
                <a:lnTo>
                  <a:pt x="9867" y="7190"/>
                </a:lnTo>
                <a:lnTo>
                  <a:pt x="9941" y="7080"/>
                </a:lnTo>
                <a:lnTo>
                  <a:pt x="10124" y="6823"/>
                </a:lnTo>
                <a:lnTo>
                  <a:pt x="10271" y="6603"/>
                </a:lnTo>
                <a:lnTo>
                  <a:pt x="10381" y="6383"/>
                </a:lnTo>
                <a:lnTo>
                  <a:pt x="10895" y="6823"/>
                </a:lnTo>
                <a:lnTo>
                  <a:pt x="10931" y="6860"/>
                </a:lnTo>
                <a:lnTo>
                  <a:pt x="10638" y="7226"/>
                </a:lnTo>
                <a:lnTo>
                  <a:pt x="10381" y="7593"/>
                </a:lnTo>
                <a:lnTo>
                  <a:pt x="10271" y="7703"/>
                </a:lnTo>
                <a:lnTo>
                  <a:pt x="10271" y="7777"/>
                </a:lnTo>
                <a:lnTo>
                  <a:pt x="10271" y="7813"/>
                </a:lnTo>
                <a:lnTo>
                  <a:pt x="10344" y="7923"/>
                </a:lnTo>
                <a:lnTo>
                  <a:pt x="10418" y="7960"/>
                </a:lnTo>
                <a:lnTo>
                  <a:pt x="10491" y="7923"/>
                </a:lnTo>
                <a:lnTo>
                  <a:pt x="10528" y="7887"/>
                </a:lnTo>
                <a:lnTo>
                  <a:pt x="10821" y="7483"/>
                </a:lnTo>
                <a:lnTo>
                  <a:pt x="11115" y="7043"/>
                </a:lnTo>
                <a:lnTo>
                  <a:pt x="11445" y="7447"/>
                </a:lnTo>
                <a:lnTo>
                  <a:pt x="11298" y="7703"/>
                </a:lnTo>
                <a:lnTo>
                  <a:pt x="11151" y="7960"/>
                </a:lnTo>
                <a:lnTo>
                  <a:pt x="10968" y="8253"/>
                </a:lnTo>
                <a:lnTo>
                  <a:pt x="10931" y="8437"/>
                </a:lnTo>
                <a:lnTo>
                  <a:pt x="10931" y="8510"/>
                </a:lnTo>
                <a:lnTo>
                  <a:pt x="10931" y="8584"/>
                </a:lnTo>
                <a:lnTo>
                  <a:pt x="10968" y="8657"/>
                </a:lnTo>
                <a:lnTo>
                  <a:pt x="11041" y="8657"/>
                </a:lnTo>
                <a:lnTo>
                  <a:pt x="11188" y="8584"/>
                </a:lnTo>
                <a:lnTo>
                  <a:pt x="11261" y="8474"/>
                </a:lnTo>
                <a:lnTo>
                  <a:pt x="11408" y="8180"/>
                </a:lnTo>
                <a:lnTo>
                  <a:pt x="11628" y="7703"/>
                </a:lnTo>
                <a:lnTo>
                  <a:pt x="11812" y="7997"/>
                </a:lnTo>
                <a:lnTo>
                  <a:pt x="11995" y="8290"/>
                </a:lnTo>
                <a:lnTo>
                  <a:pt x="11812" y="8694"/>
                </a:lnTo>
                <a:lnTo>
                  <a:pt x="11628" y="9097"/>
                </a:lnTo>
                <a:lnTo>
                  <a:pt x="11518" y="9097"/>
                </a:lnTo>
                <a:lnTo>
                  <a:pt x="11408" y="9317"/>
                </a:lnTo>
                <a:lnTo>
                  <a:pt x="11335" y="9501"/>
                </a:lnTo>
                <a:lnTo>
                  <a:pt x="11335" y="9574"/>
                </a:lnTo>
                <a:lnTo>
                  <a:pt x="11335" y="9647"/>
                </a:lnTo>
                <a:lnTo>
                  <a:pt x="11408" y="9721"/>
                </a:lnTo>
                <a:lnTo>
                  <a:pt x="11591" y="9721"/>
                </a:lnTo>
                <a:lnTo>
                  <a:pt x="11628" y="9684"/>
                </a:lnTo>
                <a:lnTo>
                  <a:pt x="11812" y="9427"/>
                </a:lnTo>
                <a:lnTo>
                  <a:pt x="11958" y="9171"/>
                </a:lnTo>
                <a:lnTo>
                  <a:pt x="12105" y="8914"/>
                </a:lnTo>
                <a:lnTo>
                  <a:pt x="12178" y="8657"/>
                </a:lnTo>
                <a:lnTo>
                  <a:pt x="12325" y="9024"/>
                </a:lnTo>
                <a:lnTo>
                  <a:pt x="12472" y="9427"/>
                </a:lnTo>
                <a:lnTo>
                  <a:pt x="12068" y="10088"/>
                </a:lnTo>
                <a:lnTo>
                  <a:pt x="11995" y="10088"/>
                </a:lnTo>
                <a:lnTo>
                  <a:pt x="11922" y="10271"/>
                </a:lnTo>
                <a:lnTo>
                  <a:pt x="11848" y="10418"/>
                </a:lnTo>
                <a:lnTo>
                  <a:pt x="11848" y="10491"/>
                </a:lnTo>
                <a:lnTo>
                  <a:pt x="11848" y="10528"/>
                </a:lnTo>
                <a:lnTo>
                  <a:pt x="11922" y="10601"/>
                </a:lnTo>
                <a:lnTo>
                  <a:pt x="12068" y="10601"/>
                </a:lnTo>
                <a:lnTo>
                  <a:pt x="12142" y="10564"/>
                </a:lnTo>
                <a:lnTo>
                  <a:pt x="12362" y="10198"/>
                </a:lnTo>
                <a:lnTo>
                  <a:pt x="12582" y="9831"/>
                </a:lnTo>
                <a:lnTo>
                  <a:pt x="12692" y="10454"/>
                </a:lnTo>
                <a:lnTo>
                  <a:pt x="12509" y="10638"/>
                </a:lnTo>
                <a:lnTo>
                  <a:pt x="12362" y="10858"/>
                </a:lnTo>
                <a:lnTo>
                  <a:pt x="12215" y="11078"/>
                </a:lnTo>
                <a:lnTo>
                  <a:pt x="12178" y="11225"/>
                </a:lnTo>
                <a:lnTo>
                  <a:pt x="12178" y="11371"/>
                </a:lnTo>
                <a:lnTo>
                  <a:pt x="12215" y="11408"/>
                </a:lnTo>
                <a:lnTo>
                  <a:pt x="12252" y="11408"/>
                </a:lnTo>
                <a:lnTo>
                  <a:pt x="12362" y="11371"/>
                </a:lnTo>
                <a:lnTo>
                  <a:pt x="12472" y="11298"/>
                </a:lnTo>
                <a:lnTo>
                  <a:pt x="12582" y="11078"/>
                </a:lnTo>
                <a:lnTo>
                  <a:pt x="12692" y="10858"/>
                </a:lnTo>
                <a:lnTo>
                  <a:pt x="12729" y="11188"/>
                </a:lnTo>
                <a:lnTo>
                  <a:pt x="12655" y="11775"/>
                </a:lnTo>
                <a:lnTo>
                  <a:pt x="12509" y="11922"/>
                </a:lnTo>
                <a:lnTo>
                  <a:pt x="12362" y="12068"/>
                </a:lnTo>
                <a:lnTo>
                  <a:pt x="12325" y="12215"/>
                </a:lnTo>
                <a:lnTo>
                  <a:pt x="12325" y="12288"/>
                </a:lnTo>
                <a:lnTo>
                  <a:pt x="12362" y="12362"/>
                </a:lnTo>
                <a:lnTo>
                  <a:pt x="12435" y="12398"/>
                </a:lnTo>
                <a:lnTo>
                  <a:pt x="12472" y="12398"/>
                </a:lnTo>
                <a:lnTo>
                  <a:pt x="12619" y="12288"/>
                </a:lnTo>
                <a:lnTo>
                  <a:pt x="12655" y="12655"/>
                </a:lnTo>
                <a:lnTo>
                  <a:pt x="12692" y="12692"/>
                </a:lnTo>
                <a:lnTo>
                  <a:pt x="12729" y="12655"/>
                </a:lnTo>
                <a:lnTo>
                  <a:pt x="12802" y="12545"/>
                </a:lnTo>
                <a:lnTo>
                  <a:pt x="12912" y="12398"/>
                </a:lnTo>
                <a:lnTo>
                  <a:pt x="13022" y="12068"/>
                </a:lnTo>
                <a:lnTo>
                  <a:pt x="13095" y="11738"/>
                </a:lnTo>
                <a:lnTo>
                  <a:pt x="13132" y="11408"/>
                </a:lnTo>
                <a:lnTo>
                  <a:pt x="13132" y="11005"/>
                </a:lnTo>
                <a:lnTo>
                  <a:pt x="13132" y="10638"/>
                </a:lnTo>
                <a:lnTo>
                  <a:pt x="13095" y="10234"/>
                </a:lnTo>
                <a:lnTo>
                  <a:pt x="13022" y="9867"/>
                </a:lnTo>
                <a:lnTo>
                  <a:pt x="12949" y="9464"/>
                </a:lnTo>
                <a:lnTo>
                  <a:pt x="12839" y="9060"/>
                </a:lnTo>
                <a:lnTo>
                  <a:pt x="12692" y="8694"/>
                </a:lnTo>
                <a:lnTo>
                  <a:pt x="12545" y="8327"/>
                </a:lnTo>
                <a:lnTo>
                  <a:pt x="12325" y="7960"/>
                </a:lnTo>
                <a:lnTo>
                  <a:pt x="12142" y="7630"/>
                </a:lnTo>
                <a:lnTo>
                  <a:pt x="11885" y="7300"/>
                </a:lnTo>
                <a:lnTo>
                  <a:pt x="11628" y="6970"/>
                </a:lnTo>
                <a:lnTo>
                  <a:pt x="11335" y="6640"/>
                </a:lnTo>
                <a:lnTo>
                  <a:pt x="11041" y="6346"/>
                </a:lnTo>
                <a:lnTo>
                  <a:pt x="10344" y="5759"/>
                </a:lnTo>
                <a:lnTo>
                  <a:pt x="9647" y="5246"/>
                </a:lnTo>
                <a:lnTo>
                  <a:pt x="8914" y="4732"/>
                </a:lnTo>
                <a:lnTo>
                  <a:pt x="8987" y="4439"/>
                </a:lnTo>
                <a:lnTo>
                  <a:pt x="9024" y="4182"/>
                </a:lnTo>
                <a:lnTo>
                  <a:pt x="9060" y="3558"/>
                </a:lnTo>
                <a:lnTo>
                  <a:pt x="9097" y="2898"/>
                </a:lnTo>
                <a:lnTo>
                  <a:pt x="9281" y="220"/>
                </a:lnTo>
                <a:lnTo>
                  <a:pt x="9244" y="110"/>
                </a:lnTo>
                <a:lnTo>
                  <a:pt x="9207" y="37"/>
                </a:lnTo>
                <a:lnTo>
                  <a:pt x="9097"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5" name="Shape 270">
            <a:extLst>
              <a:ext uri="{FF2B5EF4-FFF2-40B4-BE49-F238E27FC236}">
                <a16:creationId xmlns:a16="http://schemas.microsoft.com/office/drawing/2014/main" id="{690D65C9-A201-48EF-B866-4D9C03D4500E}"/>
              </a:ext>
            </a:extLst>
          </p:cNvPr>
          <p:cNvSpPr/>
          <p:nvPr userDrawn="1"/>
        </p:nvSpPr>
        <p:spPr>
          <a:xfrm>
            <a:off x="700454" y="4557600"/>
            <a:ext cx="504670" cy="400627"/>
          </a:xfrm>
          <a:custGeom>
            <a:avLst/>
            <a:gdLst/>
            <a:ahLst/>
            <a:cxnLst/>
            <a:rect l="0" t="0" r="0" b="0"/>
            <a:pathLst>
              <a:path w="17792" h="14124" extrusionOk="0">
                <a:moveTo>
                  <a:pt x="10565" y="2275"/>
                </a:moveTo>
                <a:lnTo>
                  <a:pt x="10785" y="2312"/>
                </a:lnTo>
                <a:lnTo>
                  <a:pt x="11189" y="2422"/>
                </a:lnTo>
                <a:lnTo>
                  <a:pt x="11555" y="2605"/>
                </a:lnTo>
                <a:lnTo>
                  <a:pt x="11445" y="2605"/>
                </a:lnTo>
                <a:lnTo>
                  <a:pt x="10638" y="2899"/>
                </a:lnTo>
                <a:lnTo>
                  <a:pt x="9868" y="3192"/>
                </a:lnTo>
                <a:lnTo>
                  <a:pt x="9245" y="3449"/>
                </a:lnTo>
                <a:lnTo>
                  <a:pt x="8584" y="3706"/>
                </a:lnTo>
                <a:lnTo>
                  <a:pt x="7961" y="4036"/>
                </a:lnTo>
                <a:lnTo>
                  <a:pt x="7667" y="4219"/>
                </a:lnTo>
                <a:lnTo>
                  <a:pt x="7410" y="4439"/>
                </a:lnTo>
                <a:lnTo>
                  <a:pt x="7631" y="4073"/>
                </a:lnTo>
                <a:lnTo>
                  <a:pt x="7887" y="3743"/>
                </a:lnTo>
                <a:lnTo>
                  <a:pt x="8144" y="3412"/>
                </a:lnTo>
                <a:lnTo>
                  <a:pt x="8438" y="3156"/>
                </a:lnTo>
                <a:lnTo>
                  <a:pt x="8768" y="2899"/>
                </a:lnTo>
                <a:lnTo>
                  <a:pt x="9098" y="2679"/>
                </a:lnTo>
                <a:lnTo>
                  <a:pt x="9501" y="2495"/>
                </a:lnTo>
                <a:lnTo>
                  <a:pt x="9905" y="2349"/>
                </a:lnTo>
                <a:lnTo>
                  <a:pt x="10125" y="2312"/>
                </a:lnTo>
                <a:lnTo>
                  <a:pt x="10345" y="2275"/>
                </a:lnTo>
                <a:close/>
                <a:moveTo>
                  <a:pt x="1285" y="2129"/>
                </a:moveTo>
                <a:lnTo>
                  <a:pt x="1248" y="2165"/>
                </a:lnTo>
                <a:lnTo>
                  <a:pt x="1101" y="2275"/>
                </a:lnTo>
                <a:lnTo>
                  <a:pt x="991" y="2422"/>
                </a:lnTo>
                <a:lnTo>
                  <a:pt x="808" y="2715"/>
                </a:lnTo>
                <a:lnTo>
                  <a:pt x="588" y="2605"/>
                </a:lnTo>
                <a:lnTo>
                  <a:pt x="441" y="2422"/>
                </a:lnTo>
                <a:lnTo>
                  <a:pt x="258" y="2239"/>
                </a:lnTo>
                <a:lnTo>
                  <a:pt x="184" y="2202"/>
                </a:lnTo>
                <a:lnTo>
                  <a:pt x="111" y="2202"/>
                </a:lnTo>
                <a:lnTo>
                  <a:pt x="37" y="2239"/>
                </a:lnTo>
                <a:lnTo>
                  <a:pt x="1" y="2312"/>
                </a:lnTo>
                <a:lnTo>
                  <a:pt x="1" y="2495"/>
                </a:lnTo>
                <a:lnTo>
                  <a:pt x="74" y="2642"/>
                </a:lnTo>
                <a:lnTo>
                  <a:pt x="147" y="2789"/>
                </a:lnTo>
                <a:lnTo>
                  <a:pt x="258" y="2936"/>
                </a:lnTo>
                <a:lnTo>
                  <a:pt x="404" y="3046"/>
                </a:lnTo>
                <a:lnTo>
                  <a:pt x="588" y="3119"/>
                </a:lnTo>
                <a:lnTo>
                  <a:pt x="294" y="3706"/>
                </a:lnTo>
                <a:lnTo>
                  <a:pt x="74" y="4293"/>
                </a:lnTo>
                <a:lnTo>
                  <a:pt x="74" y="4403"/>
                </a:lnTo>
                <a:lnTo>
                  <a:pt x="74" y="4476"/>
                </a:lnTo>
                <a:lnTo>
                  <a:pt x="147" y="4549"/>
                </a:lnTo>
                <a:lnTo>
                  <a:pt x="221" y="4586"/>
                </a:lnTo>
                <a:lnTo>
                  <a:pt x="294" y="4623"/>
                </a:lnTo>
                <a:lnTo>
                  <a:pt x="368" y="4586"/>
                </a:lnTo>
                <a:lnTo>
                  <a:pt x="441" y="4549"/>
                </a:lnTo>
                <a:lnTo>
                  <a:pt x="514" y="4476"/>
                </a:lnTo>
                <a:lnTo>
                  <a:pt x="991" y="3339"/>
                </a:lnTo>
                <a:lnTo>
                  <a:pt x="1248" y="2789"/>
                </a:lnTo>
                <a:lnTo>
                  <a:pt x="1321" y="2495"/>
                </a:lnTo>
                <a:lnTo>
                  <a:pt x="1395" y="2202"/>
                </a:lnTo>
                <a:lnTo>
                  <a:pt x="1358" y="2165"/>
                </a:lnTo>
                <a:lnTo>
                  <a:pt x="1321" y="2129"/>
                </a:lnTo>
                <a:close/>
                <a:moveTo>
                  <a:pt x="11702" y="2715"/>
                </a:moveTo>
                <a:lnTo>
                  <a:pt x="11959" y="2936"/>
                </a:lnTo>
                <a:lnTo>
                  <a:pt x="12142" y="3156"/>
                </a:lnTo>
                <a:lnTo>
                  <a:pt x="12216" y="3266"/>
                </a:lnTo>
                <a:lnTo>
                  <a:pt x="11812" y="3412"/>
                </a:lnTo>
                <a:lnTo>
                  <a:pt x="11445" y="3559"/>
                </a:lnTo>
                <a:lnTo>
                  <a:pt x="9758" y="4183"/>
                </a:lnTo>
                <a:lnTo>
                  <a:pt x="8254" y="4770"/>
                </a:lnTo>
                <a:lnTo>
                  <a:pt x="7484" y="5100"/>
                </a:lnTo>
                <a:lnTo>
                  <a:pt x="7117" y="5283"/>
                </a:lnTo>
                <a:lnTo>
                  <a:pt x="6787" y="5503"/>
                </a:lnTo>
                <a:lnTo>
                  <a:pt x="7337" y="4549"/>
                </a:lnTo>
                <a:lnTo>
                  <a:pt x="7374" y="4549"/>
                </a:lnTo>
                <a:lnTo>
                  <a:pt x="8364" y="4073"/>
                </a:lnTo>
                <a:lnTo>
                  <a:pt x="9355" y="3632"/>
                </a:lnTo>
                <a:lnTo>
                  <a:pt x="11409" y="2862"/>
                </a:lnTo>
                <a:lnTo>
                  <a:pt x="11445" y="2936"/>
                </a:lnTo>
                <a:lnTo>
                  <a:pt x="11519" y="2972"/>
                </a:lnTo>
                <a:lnTo>
                  <a:pt x="11592" y="3009"/>
                </a:lnTo>
                <a:lnTo>
                  <a:pt x="11666" y="2972"/>
                </a:lnTo>
                <a:lnTo>
                  <a:pt x="11739" y="2899"/>
                </a:lnTo>
                <a:lnTo>
                  <a:pt x="11739" y="2789"/>
                </a:lnTo>
                <a:lnTo>
                  <a:pt x="11702" y="2715"/>
                </a:lnTo>
                <a:close/>
                <a:moveTo>
                  <a:pt x="12326" y="3522"/>
                </a:moveTo>
                <a:lnTo>
                  <a:pt x="12399" y="3596"/>
                </a:lnTo>
                <a:lnTo>
                  <a:pt x="12436" y="3596"/>
                </a:lnTo>
                <a:lnTo>
                  <a:pt x="12583" y="3926"/>
                </a:lnTo>
                <a:lnTo>
                  <a:pt x="12546" y="3926"/>
                </a:lnTo>
                <a:lnTo>
                  <a:pt x="12473" y="3963"/>
                </a:lnTo>
                <a:lnTo>
                  <a:pt x="12289" y="4109"/>
                </a:lnTo>
                <a:lnTo>
                  <a:pt x="12106" y="4219"/>
                </a:lnTo>
                <a:lnTo>
                  <a:pt x="11702" y="4403"/>
                </a:lnTo>
                <a:lnTo>
                  <a:pt x="11262" y="4586"/>
                </a:lnTo>
                <a:lnTo>
                  <a:pt x="10822" y="4733"/>
                </a:lnTo>
                <a:lnTo>
                  <a:pt x="9941" y="5026"/>
                </a:lnTo>
                <a:lnTo>
                  <a:pt x="9061" y="5393"/>
                </a:lnTo>
                <a:lnTo>
                  <a:pt x="8217" y="5723"/>
                </a:lnTo>
                <a:lnTo>
                  <a:pt x="7374" y="6127"/>
                </a:lnTo>
                <a:lnTo>
                  <a:pt x="6750" y="6384"/>
                </a:lnTo>
                <a:lnTo>
                  <a:pt x="6420" y="6567"/>
                </a:lnTo>
                <a:lnTo>
                  <a:pt x="6090" y="6750"/>
                </a:lnTo>
                <a:lnTo>
                  <a:pt x="6310" y="6384"/>
                </a:lnTo>
                <a:lnTo>
                  <a:pt x="6677" y="5650"/>
                </a:lnTo>
                <a:lnTo>
                  <a:pt x="7410" y="5467"/>
                </a:lnTo>
                <a:lnTo>
                  <a:pt x="8107" y="5173"/>
                </a:lnTo>
                <a:lnTo>
                  <a:pt x="9465" y="4623"/>
                </a:lnTo>
                <a:lnTo>
                  <a:pt x="10932" y="4073"/>
                </a:lnTo>
                <a:lnTo>
                  <a:pt x="11629" y="3816"/>
                </a:lnTo>
                <a:lnTo>
                  <a:pt x="12326" y="3522"/>
                </a:lnTo>
                <a:close/>
                <a:moveTo>
                  <a:pt x="5100" y="8401"/>
                </a:moveTo>
                <a:lnTo>
                  <a:pt x="4989" y="8438"/>
                </a:lnTo>
                <a:lnTo>
                  <a:pt x="4953" y="8474"/>
                </a:lnTo>
                <a:lnTo>
                  <a:pt x="4953" y="8511"/>
                </a:lnTo>
                <a:lnTo>
                  <a:pt x="4916" y="8768"/>
                </a:lnTo>
                <a:lnTo>
                  <a:pt x="4879" y="8988"/>
                </a:lnTo>
                <a:lnTo>
                  <a:pt x="4879" y="9245"/>
                </a:lnTo>
                <a:lnTo>
                  <a:pt x="4916" y="9355"/>
                </a:lnTo>
                <a:lnTo>
                  <a:pt x="4989" y="9465"/>
                </a:lnTo>
                <a:lnTo>
                  <a:pt x="5026" y="9501"/>
                </a:lnTo>
                <a:lnTo>
                  <a:pt x="5173" y="9501"/>
                </a:lnTo>
                <a:lnTo>
                  <a:pt x="5210" y="9465"/>
                </a:lnTo>
                <a:lnTo>
                  <a:pt x="5283" y="9391"/>
                </a:lnTo>
                <a:lnTo>
                  <a:pt x="5320" y="9281"/>
                </a:lnTo>
                <a:lnTo>
                  <a:pt x="5320" y="9061"/>
                </a:lnTo>
                <a:lnTo>
                  <a:pt x="5320" y="8768"/>
                </a:lnTo>
                <a:lnTo>
                  <a:pt x="5283" y="8511"/>
                </a:lnTo>
                <a:lnTo>
                  <a:pt x="5246" y="8474"/>
                </a:lnTo>
                <a:lnTo>
                  <a:pt x="5210" y="8438"/>
                </a:lnTo>
                <a:lnTo>
                  <a:pt x="5100" y="8401"/>
                </a:lnTo>
                <a:close/>
                <a:moveTo>
                  <a:pt x="5210" y="9685"/>
                </a:moveTo>
                <a:lnTo>
                  <a:pt x="5136" y="9722"/>
                </a:lnTo>
                <a:lnTo>
                  <a:pt x="5063" y="9758"/>
                </a:lnTo>
                <a:lnTo>
                  <a:pt x="5026" y="9795"/>
                </a:lnTo>
                <a:lnTo>
                  <a:pt x="4989" y="9905"/>
                </a:lnTo>
                <a:lnTo>
                  <a:pt x="4989" y="9978"/>
                </a:lnTo>
                <a:lnTo>
                  <a:pt x="4916" y="10308"/>
                </a:lnTo>
                <a:lnTo>
                  <a:pt x="4916" y="10639"/>
                </a:lnTo>
                <a:lnTo>
                  <a:pt x="4953" y="10749"/>
                </a:lnTo>
                <a:lnTo>
                  <a:pt x="4989" y="10785"/>
                </a:lnTo>
                <a:lnTo>
                  <a:pt x="5063" y="10822"/>
                </a:lnTo>
                <a:lnTo>
                  <a:pt x="5173" y="10822"/>
                </a:lnTo>
                <a:lnTo>
                  <a:pt x="5246" y="10785"/>
                </a:lnTo>
                <a:lnTo>
                  <a:pt x="5283" y="10749"/>
                </a:lnTo>
                <a:lnTo>
                  <a:pt x="5283" y="10639"/>
                </a:lnTo>
                <a:lnTo>
                  <a:pt x="5283" y="10272"/>
                </a:lnTo>
                <a:lnTo>
                  <a:pt x="5356" y="9905"/>
                </a:lnTo>
                <a:lnTo>
                  <a:pt x="5356" y="9832"/>
                </a:lnTo>
                <a:lnTo>
                  <a:pt x="5320" y="9758"/>
                </a:lnTo>
                <a:lnTo>
                  <a:pt x="5283" y="9722"/>
                </a:lnTo>
                <a:lnTo>
                  <a:pt x="5210" y="9685"/>
                </a:lnTo>
                <a:close/>
                <a:moveTo>
                  <a:pt x="14600" y="9501"/>
                </a:moveTo>
                <a:lnTo>
                  <a:pt x="14563" y="9575"/>
                </a:lnTo>
                <a:lnTo>
                  <a:pt x="14490" y="9868"/>
                </a:lnTo>
                <a:lnTo>
                  <a:pt x="14417" y="10125"/>
                </a:lnTo>
                <a:lnTo>
                  <a:pt x="14380" y="10712"/>
                </a:lnTo>
                <a:lnTo>
                  <a:pt x="14417" y="10785"/>
                </a:lnTo>
                <a:lnTo>
                  <a:pt x="14453" y="10859"/>
                </a:lnTo>
                <a:lnTo>
                  <a:pt x="14527" y="10895"/>
                </a:lnTo>
                <a:lnTo>
                  <a:pt x="14600" y="10932"/>
                </a:lnTo>
                <a:lnTo>
                  <a:pt x="14673" y="10932"/>
                </a:lnTo>
                <a:lnTo>
                  <a:pt x="14747" y="10895"/>
                </a:lnTo>
                <a:lnTo>
                  <a:pt x="14783" y="10859"/>
                </a:lnTo>
                <a:lnTo>
                  <a:pt x="14820" y="10785"/>
                </a:lnTo>
                <a:lnTo>
                  <a:pt x="14820" y="10639"/>
                </a:lnTo>
                <a:lnTo>
                  <a:pt x="14820" y="10088"/>
                </a:lnTo>
                <a:lnTo>
                  <a:pt x="14820" y="9832"/>
                </a:lnTo>
                <a:lnTo>
                  <a:pt x="14747" y="9575"/>
                </a:lnTo>
                <a:lnTo>
                  <a:pt x="14710" y="9501"/>
                </a:lnTo>
                <a:close/>
                <a:moveTo>
                  <a:pt x="12729" y="4183"/>
                </a:moveTo>
                <a:lnTo>
                  <a:pt x="12986" y="4880"/>
                </a:lnTo>
                <a:lnTo>
                  <a:pt x="12766" y="4990"/>
                </a:lnTo>
                <a:lnTo>
                  <a:pt x="12509" y="5100"/>
                </a:lnTo>
                <a:lnTo>
                  <a:pt x="12032" y="5320"/>
                </a:lnTo>
                <a:lnTo>
                  <a:pt x="10969" y="5833"/>
                </a:lnTo>
                <a:lnTo>
                  <a:pt x="9978" y="6310"/>
                </a:lnTo>
                <a:lnTo>
                  <a:pt x="8988" y="6714"/>
                </a:lnTo>
                <a:lnTo>
                  <a:pt x="8071" y="7007"/>
                </a:lnTo>
                <a:lnTo>
                  <a:pt x="7117" y="7301"/>
                </a:lnTo>
                <a:lnTo>
                  <a:pt x="6677" y="7484"/>
                </a:lnTo>
                <a:lnTo>
                  <a:pt x="6237" y="7704"/>
                </a:lnTo>
                <a:lnTo>
                  <a:pt x="5796" y="7924"/>
                </a:lnTo>
                <a:lnTo>
                  <a:pt x="5430" y="8218"/>
                </a:lnTo>
                <a:lnTo>
                  <a:pt x="5393" y="8254"/>
                </a:lnTo>
                <a:lnTo>
                  <a:pt x="5393" y="8291"/>
                </a:lnTo>
                <a:lnTo>
                  <a:pt x="5430" y="8328"/>
                </a:lnTo>
                <a:lnTo>
                  <a:pt x="5466" y="8328"/>
                </a:lnTo>
                <a:lnTo>
                  <a:pt x="6420" y="7961"/>
                </a:lnTo>
                <a:lnTo>
                  <a:pt x="7337" y="7594"/>
                </a:lnTo>
                <a:lnTo>
                  <a:pt x="8364" y="7264"/>
                </a:lnTo>
                <a:lnTo>
                  <a:pt x="9391" y="6897"/>
                </a:lnTo>
                <a:lnTo>
                  <a:pt x="10345" y="6530"/>
                </a:lnTo>
                <a:lnTo>
                  <a:pt x="11262" y="6090"/>
                </a:lnTo>
                <a:lnTo>
                  <a:pt x="12326" y="5577"/>
                </a:lnTo>
                <a:lnTo>
                  <a:pt x="12729" y="5393"/>
                </a:lnTo>
                <a:lnTo>
                  <a:pt x="12913" y="5283"/>
                </a:lnTo>
                <a:lnTo>
                  <a:pt x="13133" y="5210"/>
                </a:lnTo>
                <a:lnTo>
                  <a:pt x="13169" y="5356"/>
                </a:lnTo>
                <a:lnTo>
                  <a:pt x="13426" y="5870"/>
                </a:lnTo>
                <a:lnTo>
                  <a:pt x="13390" y="5870"/>
                </a:lnTo>
                <a:lnTo>
                  <a:pt x="13353" y="5797"/>
                </a:lnTo>
                <a:lnTo>
                  <a:pt x="13280" y="5760"/>
                </a:lnTo>
                <a:lnTo>
                  <a:pt x="13206" y="5723"/>
                </a:lnTo>
                <a:lnTo>
                  <a:pt x="13133" y="5760"/>
                </a:lnTo>
                <a:lnTo>
                  <a:pt x="12216" y="6237"/>
                </a:lnTo>
                <a:lnTo>
                  <a:pt x="11299" y="6677"/>
                </a:lnTo>
                <a:lnTo>
                  <a:pt x="10345" y="7081"/>
                </a:lnTo>
                <a:lnTo>
                  <a:pt x="9428" y="7484"/>
                </a:lnTo>
                <a:lnTo>
                  <a:pt x="8474" y="7851"/>
                </a:lnTo>
                <a:lnTo>
                  <a:pt x="7520" y="8181"/>
                </a:lnTo>
                <a:lnTo>
                  <a:pt x="6640" y="8474"/>
                </a:lnTo>
                <a:lnTo>
                  <a:pt x="6163" y="8658"/>
                </a:lnTo>
                <a:lnTo>
                  <a:pt x="5980" y="8768"/>
                </a:lnTo>
                <a:lnTo>
                  <a:pt x="5760" y="8878"/>
                </a:lnTo>
                <a:lnTo>
                  <a:pt x="5760" y="8915"/>
                </a:lnTo>
                <a:lnTo>
                  <a:pt x="5760" y="8951"/>
                </a:lnTo>
                <a:lnTo>
                  <a:pt x="6273" y="8951"/>
                </a:lnTo>
                <a:lnTo>
                  <a:pt x="6713" y="8805"/>
                </a:lnTo>
                <a:lnTo>
                  <a:pt x="7631" y="8511"/>
                </a:lnTo>
                <a:lnTo>
                  <a:pt x="8621" y="8144"/>
                </a:lnTo>
                <a:lnTo>
                  <a:pt x="9611" y="7777"/>
                </a:lnTo>
                <a:lnTo>
                  <a:pt x="10528" y="7411"/>
                </a:lnTo>
                <a:lnTo>
                  <a:pt x="11409" y="7007"/>
                </a:lnTo>
                <a:lnTo>
                  <a:pt x="12289" y="6604"/>
                </a:lnTo>
                <a:lnTo>
                  <a:pt x="13133" y="6163"/>
                </a:lnTo>
                <a:lnTo>
                  <a:pt x="13206" y="6200"/>
                </a:lnTo>
                <a:lnTo>
                  <a:pt x="13316" y="6200"/>
                </a:lnTo>
                <a:lnTo>
                  <a:pt x="13390" y="6163"/>
                </a:lnTo>
                <a:lnTo>
                  <a:pt x="13463" y="6090"/>
                </a:lnTo>
                <a:lnTo>
                  <a:pt x="13500" y="6053"/>
                </a:lnTo>
                <a:lnTo>
                  <a:pt x="13866" y="6714"/>
                </a:lnTo>
                <a:lnTo>
                  <a:pt x="13646" y="6787"/>
                </a:lnTo>
                <a:lnTo>
                  <a:pt x="13463" y="6860"/>
                </a:lnTo>
                <a:lnTo>
                  <a:pt x="12913" y="7081"/>
                </a:lnTo>
                <a:lnTo>
                  <a:pt x="12399" y="7337"/>
                </a:lnTo>
                <a:lnTo>
                  <a:pt x="11225" y="7961"/>
                </a:lnTo>
                <a:lnTo>
                  <a:pt x="10675" y="8254"/>
                </a:lnTo>
                <a:lnTo>
                  <a:pt x="10052" y="8548"/>
                </a:lnTo>
                <a:lnTo>
                  <a:pt x="9428" y="8768"/>
                </a:lnTo>
                <a:lnTo>
                  <a:pt x="8804" y="8951"/>
                </a:lnTo>
                <a:lnTo>
                  <a:pt x="7520" y="9318"/>
                </a:lnTo>
                <a:lnTo>
                  <a:pt x="6200" y="9722"/>
                </a:lnTo>
                <a:lnTo>
                  <a:pt x="5796" y="9868"/>
                </a:lnTo>
                <a:lnTo>
                  <a:pt x="5650" y="10015"/>
                </a:lnTo>
                <a:lnTo>
                  <a:pt x="5576" y="10052"/>
                </a:lnTo>
                <a:lnTo>
                  <a:pt x="5576" y="10015"/>
                </a:lnTo>
                <a:lnTo>
                  <a:pt x="5540" y="9978"/>
                </a:lnTo>
                <a:lnTo>
                  <a:pt x="5540" y="10015"/>
                </a:lnTo>
                <a:lnTo>
                  <a:pt x="5503" y="10088"/>
                </a:lnTo>
                <a:lnTo>
                  <a:pt x="5503" y="10198"/>
                </a:lnTo>
                <a:lnTo>
                  <a:pt x="5540" y="10235"/>
                </a:lnTo>
                <a:lnTo>
                  <a:pt x="5576" y="10235"/>
                </a:lnTo>
                <a:lnTo>
                  <a:pt x="5796" y="10125"/>
                </a:lnTo>
                <a:lnTo>
                  <a:pt x="6017" y="10052"/>
                </a:lnTo>
                <a:lnTo>
                  <a:pt x="6530" y="9942"/>
                </a:lnTo>
                <a:lnTo>
                  <a:pt x="7704" y="9575"/>
                </a:lnTo>
                <a:lnTo>
                  <a:pt x="8878" y="9281"/>
                </a:lnTo>
                <a:lnTo>
                  <a:pt x="9465" y="9098"/>
                </a:lnTo>
                <a:lnTo>
                  <a:pt x="10015" y="8878"/>
                </a:lnTo>
                <a:lnTo>
                  <a:pt x="10528" y="8695"/>
                </a:lnTo>
                <a:lnTo>
                  <a:pt x="11005" y="8438"/>
                </a:lnTo>
                <a:lnTo>
                  <a:pt x="11959" y="7924"/>
                </a:lnTo>
                <a:lnTo>
                  <a:pt x="12473" y="7667"/>
                </a:lnTo>
                <a:lnTo>
                  <a:pt x="12986" y="7411"/>
                </a:lnTo>
                <a:lnTo>
                  <a:pt x="13573" y="7191"/>
                </a:lnTo>
                <a:lnTo>
                  <a:pt x="13756" y="7117"/>
                </a:lnTo>
                <a:lnTo>
                  <a:pt x="14013" y="7044"/>
                </a:lnTo>
                <a:lnTo>
                  <a:pt x="14050" y="7081"/>
                </a:lnTo>
                <a:lnTo>
                  <a:pt x="14160" y="7081"/>
                </a:lnTo>
                <a:lnTo>
                  <a:pt x="14197" y="7191"/>
                </a:lnTo>
                <a:lnTo>
                  <a:pt x="13830" y="7374"/>
                </a:lnTo>
                <a:lnTo>
                  <a:pt x="13500" y="7594"/>
                </a:lnTo>
                <a:lnTo>
                  <a:pt x="12436" y="8218"/>
                </a:lnTo>
                <a:lnTo>
                  <a:pt x="11335" y="8768"/>
                </a:lnTo>
                <a:lnTo>
                  <a:pt x="10198" y="9245"/>
                </a:lnTo>
                <a:lnTo>
                  <a:pt x="9061" y="9685"/>
                </a:lnTo>
                <a:lnTo>
                  <a:pt x="7887" y="10088"/>
                </a:lnTo>
                <a:lnTo>
                  <a:pt x="6750" y="10455"/>
                </a:lnTo>
                <a:lnTo>
                  <a:pt x="6200" y="10639"/>
                </a:lnTo>
                <a:lnTo>
                  <a:pt x="5906" y="10749"/>
                </a:lnTo>
                <a:lnTo>
                  <a:pt x="5650" y="10895"/>
                </a:lnTo>
                <a:lnTo>
                  <a:pt x="5613" y="10932"/>
                </a:lnTo>
                <a:lnTo>
                  <a:pt x="5613" y="10969"/>
                </a:lnTo>
                <a:lnTo>
                  <a:pt x="5613" y="11005"/>
                </a:lnTo>
                <a:lnTo>
                  <a:pt x="5686" y="11042"/>
                </a:lnTo>
                <a:lnTo>
                  <a:pt x="5943" y="11005"/>
                </a:lnTo>
                <a:lnTo>
                  <a:pt x="6200" y="10969"/>
                </a:lnTo>
                <a:lnTo>
                  <a:pt x="6713" y="10822"/>
                </a:lnTo>
                <a:lnTo>
                  <a:pt x="7337" y="10602"/>
                </a:lnTo>
                <a:lnTo>
                  <a:pt x="7961" y="10419"/>
                </a:lnTo>
                <a:lnTo>
                  <a:pt x="9208" y="10015"/>
                </a:lnTo>
                <a:lnTo>
                  <a:pt x="10418" y="9538"/>
                </a:lnTo>
                <a:lnTo>
                  <a:pt x="11445" y="9061"/>
                </a:lnTo>
                <a:lnTo>
                  <a:pt x="12473" y="8584"/>
                </a:lnTo>
                <a:lnTo>
                  <a:pt x="13573" y="7961"/>
                </a:lnTo>
                <a:lnTo>
                  <a:pt x="14013" y="7741"/>
                </a:lnTo>
                <a:lnTo>
                  <a:pt x="14233" y="7594"/>
                </a:lnTo>
                <a:lnTo>
                  <a:pt x="14417" y="7447"/>
                </a:lnTo>
                <a:lnTo>
                  <a:pt x="14527" y="7594"/>
                </a:lnTo>
                <a:lnTo>
                  <a:pt x="14527" y="7631"/>
                </a:lnTo>
                <a:lnTo>
                  <a:pt x="14417" y="7961"/>
                </a:lnTo>
                <a:lnTo>
                  <a:pt x="14417" y="8328"/>
                </a:lnTo>
                <a:lnTo>
                  <a:pt x="14343" y="8254"/>
                </a:lnTo>
                <a:lnTo>
                  <a:pt x="14233" y="8254"/>
                </a:lnTo>
                <a:lnTo>
                  <a:pt x="13830" y="8438"/>
                </a:lnTo>
                <a:lnTo>
                  <a:pt x="13426" y="8658"/>
                </a:lnTo>
                <a:lnTo>
                  <a:pt x="12693" y="9135"/>
                </a:lnTo>
                <a:lnTo>
                  <a:pt x="12252" y="9428"/>
                </a:lnTo>
                <a:lnTo>
                  <a:pt x="11776" y="9685"/>
                </a:lnTo>
                <a:lnTo>
                  <a:pt x="11299" y="9942"/>
                </a:lnTo>
                <a:lnTo>
                  <a:pt x="10822" y="10125"/>
                </a:lnTo>
                <a:lnTo>
                  <a:pt x="8658" y="10822"/>
                </a:lnTo>
                <a:lnTo>
                  <a:pt x="7741" y="11115"/>
                </a:lnTo>
                <a:lnTo>
                  <a:pt x="7300" y="11262"/>
                </a:lnTo>
                <a:lnTo>
                  <a:pt x="6860" y="11446"/>
                </a:lnTo>
                <a:lnTo>
                  <a:pt x="5283" y="11409"/>
                </a:lnTo>
                <a:lnTo>
                  <a:pt x="5246" y="11189"/>
                </a:lnTo>
                <a:lnTo>
                  <a:pt x="5173" y="11115"/>
                </a:lnTo>
                <a:lnTo>
                  <a:pt x="5026" y="11115"/>
                </a:lnTo>
                <a:lnTo>
                  <a:pt x="4989" y="11189"/>
                </a:lnTo>
                <a:lnTo>
                  <a:pt x="4953" y="11409"/>
                </a:lnTo>
                <a:lnTo>
                  <a:pt x="4182" y="11336"/>
                </a:lnTo>
                <a:lnTo>
                  <a:pt x="3816" y="11336"/>
                </a:lnTo>
                <a:lnTo>
                  <a:pt x="3412" y="11372"/>
                </a:lnTo>
                <a:lnTo>
                  <a:pt x="3119" y="11409"/>
                </a:lnTo>
                <a:lnTo>
                  <a:pt x="2862" y="11556"/>
                </a:lnTo>
                <a:lnTo>
                  <a:pt x="2825" y="11005"/>
                </a:lnTo>
                <a:lnTo>
                  <a:pt x="2715" y="9428"/>
                </a:lnTo>
                <a:lnTo>
                  <a:pt x="2715" y="9171"/>
                </a:lnTo>
                <a:lnTo>
                  <a:pt x="2972" y="9171"/>
                </a:lnTo>
                <a:lnTo>
                  <a:pt x="3265" y="9135"/>
                </a:lnTo>
                <a:lnTo>
                  <a:pt x="3522" y="9061"/>
                </a:lnTo>
                <a:lnTo>
                  <a:pt x="3779" y="8988"/>
                </a:lnTo>
                <a:lnTo>
                  <a:pt x="4036" y="8841"/>
                </a:lnTo>
                <a:lnTo>
                  <a:pt x="4293" y="8695"/>
                </a:lnTo>
                <a:lnTo>
                  <a:pt x="4733" y="8401"/>
                </a:lnTo>
                <a:lnTo>
                  <a:pt x="5063" y="8108"/>
                </a:lnTo>
                <a:lnTo>
                  <a:pt x="5356" y="7777"/>
                </a:lnTo>
                <a:lnTo>
                  <a:pt x="5613" y="7447"/>
                </a:lnTo>
                <a:lnTo>
                  <a:pt x="5870" y="7117"/>
                </a:lnTo>
                <a:lnTo>
                  <a:pt x="6273" y="7007"/>
                </a:lnTo>
                <a:lnTo>
                  <a:pt x="6640" y="6824"/>
                </a:lnTo>
                <a:lnTo>
                  <a:pt x="7410" y="6420"/>
                </a:lnTo>
                <a:lnTo>
                  <a:pt x="8401" y="5980"/>
                </a:lnTo>
                <a:lnTo>
                  <a:pt x="9355" y="5577"/>
                </a:lnTo>
                <a:lnTo>
                  <a:pt x="10308" y="5246"/>
                </a:lnTo>
                <a:lnTo>
                  <a:pt x="11262" y="4880"/>
                </a:lnTo>
                <a:lnTo>
                  <a:pt x="12032" y="4623"/>
                </a:lnTo>
                <a:lnTo>
                  <a:pt x="12436" y="4403"/>
                </a:lnTo>
                <a:lnTo>
                  <a:pt x="12619" y="4219"/>
                </a:lnTo>
                <a:lnTo>
                  <a:pt x="12729" y="4183"/>
                </a:lnTo>
                <a:close/>
                <a:moveTo>
                  <a:pt x="2385" y="1"/>
                </a:moveTo>
                <a:lnTo>
                  <a:pt x="2238" y="38"/>
                </a:lnTo>
                <a:lnTo>
                  <a:pt x="2202" y="74"/>
                </a:lnTo>
                <a:lnTo>
                  <a:pt x="2165" y="111"/>
                </a:lnTo>
                <a:lnTo>
                  <a:pt x="2055" y="368"/>
                </a:lnTo>
                <a:lnTo>
                  <a:pt x="1982" y="515"/>
                </a:lnTo>
                <a:lnTo>
                  <a:pt x="1578" y="1432"/>
                </a:lnTo>
                <a:lnTo>
                  <a:pt x="1541" y="1542"/>
                </a:lnTo>
                <a:lnTo>
                  <a:pt x="1578" y="1615"/>
                </a:lnTo>
                <a:lnTo>
                  <a:pt x="1615" y="1688"/>
                </a:lnTo>
                <a:lnTo>
                  <a:pt x="1688" y="1762"/>
                </a:lnTo>
                <a:lnTo>
                  <a:pt x="1761" y="1798"/>
                </a:lnTo>
                <a:lnTo>
                  <a:pt x="1835" y="1798"/>
                </a:lnTo>
                <a:lnTo>
                  <a:pt x="1908" y="1762"/>
                </a:lnTo>
                <a:lnTo>
                  <a:pt x="1982" y="1652"/>
                </a:lnTo>
                <a:lnTo>
                  <a:pt x="2128" y="1358"/>
                </a:lnTo>
                <a:lnTo>
                  <a:pt x="2092" y="2165"/>
                </a:lnTo>
                <a:lnTo>
                  <a:pt x="2092" y="2972"/>
                </a:lnTo>
                <a:lnTo>
                  <a:pt x="2055" y="4073"/>
                </a:lnTo>
                <a:lnTo>
                  <a:pt x="1982" y="4109"/>
                </a:lnTo>
                <a:lnTo>
                  <a:pt x="1835" y="4073"/>
                </a:lnTo>
                <a:lnTo>
                  <a:pt x="1725" y="3999"/>
                </a:lnTo>
                <a:lnTo>
                  <a:pt x="1615" y="3999"/>
                </a:lnTo>
                <a:lnTo>
                  <a:pt x="1541" y="4036"/>
                </a:lnTo>
                <a:lnTo>
                  <a:pt x="1505" y="4109"/>
                </a:lnTo>
                <a:lnTo>
                  <a:pt x="1541" y="4219"/>
                </a:lnTo>
                <a:lnTo>
                  <a:pt x="1651" y="4293"/>
                </a:lnTo>
                <a:lnTo>
                  <a:pt x="1761" y="4366"/>
                </a:lnTo>
                <a:lnTo>
                  <a:pt x="1908" y="4403"/>
                </a:lnTo>
                <a:lnTo>
                  <a:pt x="2055" y="4439"/>
                </a:lnTo>
                <a:lnTo>
                  <a:pt x="2055" y="5540"/>
                </a:lnTo>
                <a:lnTo>
                  <a:pt x="1908" y="5577"/>
                </a:lnTo>
                <a:lnTo>
                  <a:pt x="1651" y="5613"/>
                </a:lnTo>
                <a:lnTo>
                  <a:pt x="1615" y="5687"/>
                </a:lnTo>
                <a:lnTo>
                  <a:pt x="1541" y="5723"/>
                </a:lnTo>
                <a:lnTo>
                  <a:pt x="1541" y="5760"/>
                </a:lnTo>
                <a:lnTo>
                  <a:pt x="1505" y="5797"/>
                </a:lnTo>
                <a:lnTo>
                  <a:pt x="1541" y="5833"/>
                </a:lnTo>
                <a:lnTo>
                  <a:pt x="1578" y="5833"/>
                </a:lnTo>
                <a:lnTo>
                  <a:pt x="1651" y="5907"/>
                </a:lnTo>
                <a:lnTo>
                  <a:pt x="2055" y="5907"/>
                </a:lnTo>
                <a:lnTo>
                  <a:pt x="2092" y="6200"/>
                </a:lnTo>
                <a:lnTo>
                  <a:pt x="2092" y="7154"/>
                </a:lnTo>
                <a:lnTo>
                  <a:pt x="1835" y="7227"/>
                </a:lnTo>
                <a:lnTo>
                  <a:pt x="1541" y="7374"/>
                </a:lnTo>
                <a:lnTo>
                  <a:pt x="1505" y="7411"/>
                </a:lnTo>
                <a:lnTo>
                  <a:pt x="1505" y="7447"/>
                </a:lnTo>
                <a:lnTo>
                  <a:pt x="1541" y="7484"/>
                </a:lnTo>
                <a:lnTo>
                  <a:pt x="1578" y="7521"/>
                </a:lnTo>
                <a:lnTo>
                  <a:pt x="2092" y="7521"/>
                </a:lnTo>
                <a:lnTo>
                  <a:pt x="2165" y="8951"/>
                </a:lnTo>
                <a:lnTo>
                  <a:pt x="2165" y="8988"/>
                </a:lnTo>
                <a:lnTo>
                  <a:pt x="1982" y="8951"/>
                </a:lnTo>
                <a:lnTo>
                  <a:pt x="1578" y="8951"/>
                </a:lnTo>
                <a:lnTo>
                  <a:pt x="1505" y="8988"/>
                </a:lnTo>
                <a:lnTo>
                  <a:pt x="1468" y="9061"/>
                </a:lnTo>
                <a:lnTo>
                  <a:pt x="1468" y="9135"/>
                </a:lnTo>
                <a:lnTo>
                  <a:pt x="1541" y="9208"/>
                </a:lnTo>
                <a:lnTo>
                  <a:pt x="1688" y="9245"/>
                </a:lnTo>
                <a:lnTo>
                  <a:pt x="1835" y="9318"/>
                </a:lnTo>
                <a:lnTo>
                  <a:pt x="2202" y="9391"/>
                </a:lnTo>
                <a:lnTo>
                  <a:pt x="2238" y="10419"/>
                </a:lnTo>
                <a:lnTo>
                  <a:pt x="2018" y="10419"/>
                </a:lnTo>
                <a:lnTo>
                  <a:pt x="1798" y="10455"/>
                </a:lnTo>
                <a:lnTo>
                  <a:pt x="1725" y="10529"/>
                </a:lnTo>
                <a:lnTo>
                  <a:pt x="1651" y="10602"/>
                </a:lnTo>
                <a:lnTo>
                  <a:pt x="1578" y="10675"/>
                </a:lnTo>
                <a:lnTo>
                  <a:pt x="1615" y="10749"/>
                </a:lnTo>
                <a:lnTo>
                  <a:pt x="1688" y="10822"/>
                </a:lnTo>
                <a:lnTo>
                  <a:pt x="2128" y="10822"/>
                </a:lnTo>
                <a:lnTo>
                  <a:pt x="2275" y="10859"/>
                </a:lnTo>
                <a:lnTo>
                  <a:pt x="2275" y="10895"/>
                </a:lnTo>
                <a:lnTo>
                  <a:pt x="2312" y="11702"/>
                </a:lnTo>
                <a:lnTo>
                  <a:pt x="2348" y="11959"/>
                </a:lnTo>
                <a:lnTo>
                  <a:pt x="2385" y="12106"/>
                </a:lnTo>
                <a:lnTo>
                  <a:pt x="2495" y="12216"/>
                </a:lnTo>
                <a:lnTo>
                  <a:pt x="2568" y="12253"/>
                </a:lnTo>
                <a:lnTo>
                  <a:pt x="2679" y="12253"/>
                </a:lnTo>
                <a:lnTo>
                  <a:pt x="2752" y="12216"/>
                </a:lnTo>
                <a:lnTo>
                  <a:pt x="2789" y="12143"/>
                </a:lnTo>
                <a:lnTo>
                  <a:pt x="2825" y="12106"/>
                </a:lnTo>
                <a:lnTo>
                  <a:pt x="3009" y="11959"/>
                </a:lnTo>
                <a:lnTo>
                  <a:pt x="3265" y="11886"/>
                </a:lnTo>
                <a:lnTo>
                  <a:pt x="3486" y="11849"/>
                </a:lnTo>
                <a:lnTo>
                  <a:pt x="3742" y="11849"/>
                </a:lnTo>
                <a:lnTo>
                  <a:pt x="3742" y="12033"/>
                </a:lnTo>
                <a:lnTo>
                  <a:pt x="3742" y="12216"/>
                </a:lnTo>
                <a:lnTo>
                  <a:pt x="3816" y="12363"/>
                </a:lnTo>
                <a:lnTo>
                  <a:pt x="3889" y="12509"/>
                </a:lnTo>
                <a:lnTo>
                  <a:pt x="3962" y="12583"/>
                </a:lnTo>
                <a:lnTo>
                  <a:pt x="4036" y="12546"/>
                </a:lnTo>
                <a:lnTo>
                  <a:pt x="4109" y="12509"/>
                </a:lnTo>
                <a:lnTo>
                  <a:pt x="4146" y="12436"/>
                </a:lnTo>
                <a:lnTo>
                  <a:pt x="4072" y="12216"/>
                </a:lnTo>
                <a:lnTo>
                  <a:pt x="4036" y="12069"/>
                </a:lnTo>
                <a:lnTo>
                  <a:pt x="4036" y="11886"/>
                </a:lnTo>
                <a:lnTo>
                  <a:pt x="5063" y="11922"/>
                </a:lnTo>
                <a:lnTo>
                  <a:pt x="5063" y="12143"/>
                </a:lnTo>
                <a:lnTo>
                  <a:pt x="5100" y="12619"/>
                </a:lnTo>
                <a:lnTo>
                  <a:pt x="5136" y="12693"/>
                </a:lnTo>
                <a:lnTo>
                  <a:pt x="5173" y="12766"/>
                </a:lnTo>
                <a:lnTo>
                  <a:pt x="5320" y="12766"/>
                </a:lnTo>
                <a:lnTo>
                  <a:pt x="5466" y="12729"/>
                </a:lnTo>
                <a:lnTo>
                  <a:pt x="5503" y="12619"/>
                </a:lnTo>
                <a:lnTo>
                  <a:pt x="5540" y="12473"/>
                </a:lnTo>
                <a:lnTo>
                  <a:pt x="5466" y="12363"/>
                </a:lnTo>
                <a:lnTo>
                  <a:pt x="5393" y="12326"/>
                </a:lnTo>
                <a:lnTo>
                  <a:pt x="5356" y="12106"/>
                </a:lnTo>
                <a:lnTo>
                  <a:pt x="5283" y="11922"/>
                </a:lnTo>
                <a:lnTo>
                  <a:pt x="5906" y="11959"/>
                </a:lnTo>
                <a:lnTo>
                  <a:pt x="6493" y="11959"/>
                </a:lnTo>
                <a:lnTo>
                  <a:pt x="6493" y="11996"/>
                </a:lnTo>
                <a:lnTo>
                  <a:pt x="6457" y="12179"/>
                </a:lnTo>
                <a:lnTo>
                  <a:pt x="6420" y="12399"/>
                </a:lnTo>
                <a:lnTo>
                  <a:pt x="6457" y="12583"/>
                </a:lnTo>
                <a:lnTo>
                  <a:pt x="6567" y="12766"/>
                </a:lnTo>
                <a:lnTo>
                  <a:pt x="6603" y="12840"/>
                </a:lnTo>
                <a:lnTo>
                  <a:pt x="6677" y="12876"/>
                </a:lnTo>
                <a:lnTo>
                  <a:pt x="6750" y="12876"/>
                </a:lnTo>
                <a:lnTo>
                  <a:pt x="6824" y="12840"/>
                </a:lnTo>
                <a:lnTo>
                  <a:pt x="6897" y="12766"/>
                </a:lnTo>
                <a:lnTo>
                  <a:pt x="6897" y="12729"/>
                </a:lnTo>
                <a:lnTo>
                  <a:pt x="6897" y="12656"/>
                </a:lnTo>
                <a:lnTo>
                  <a:pt x="6824" y="12619"/>
                </a:lnTo>
                <a:lnTo>
                  <a:pt x="6787" y="12583"/>
                </a:lnTo>
                <a:lnTo>
                  <a:pt x="6713" y="12399"/>
                </a:lnTo>
                <a:lnTo>
                  <a:pt x="6677" y="12216"/>
                </a:lnTo>
                <a:lnTo>
                  <a:pt x="6640" y="11996"/>
                </a:lnTo>
                <a:lnTo>
                  <a:pt x="6640" y="11959"/>
                </a:lnTo>
                <a:lnTo>
                  <a:pt x="7924" y="11996"/>
                </a:lnTo>
                <a:lnTo>
                  <a:pt x="7851" y="12033"/>
                </a:lnTo>
                <a:lnTo>
                  <a:pt x="7814" y="12106"/>
                </a:lnTo>
                <a:lnTo>
                  <a:pt x="7777" y="12253"/>
                </a:lnTo>
                <a:lnTo>
                  <a:pt x="7777" y="12399"/>
                </a:lnTo>
                <a:lnTo>
                  <a:pt x="7777" y="12509"/>
                </a:lnTo>
                <a:lnTo>
                  <a:pt x="7814" y="12619"/>
                </a:lnTo>
                <a:lnTo>
                  <a:pt x="7887" y="12729"/>
                </a:lnTo>
                <a:lnTo>
                  <a:pt x="7961" y="12766"/>
                </a:lnTo>
                <a:lnTo>
                  <a:pt x="8034" y="12729"/>
                </a:lnTo>
                <a:lnTo>
                  <a:pt x="8107" y="12693"/>
                </a:lnTo>
                <a:lnTo>
                  <a:pt x="8144" y="12619"/>
                </a:lnTo>
                <a:lnTo>
                  <a:pt x="8107" y="12473"/>
                </a:lnTo>
                <a:lnTo>
                  <a:pt x="8071" y="12289"/>
                </a:lnTo>
                <a:lnTo>
                  <a:pt x="8071" y="12179"/>
                </a:lnTo>
                <a:lnTo>
                  <a:pt x="8034" y="12106"/>
                </a:lnTo>
                <a:lnTo>
                  <a:pt x="8034" y="12033"/>
                </a:lnTo>
                <a:lnTo>
                  <a:pt x="8034" y="11996"/>
                </a:lnTo>
                <a:lnTo>
                  <a:pt x="9391" y="11996"/>
                </a:lnTo>
                <a:lnTo>
                  <a:pt x="9318" y="12216"/>
                </a:lnTo>
                <a:lnTo>
                  <a:pt x="9318" y="12473"/>
                </a:lnTo>
                <a:lnTo>
                  <a:pt x="9355" y="12546"/>
                </a:lnTo>
                <a:lnTo>
                  <a:pt x="9428" y="12583"/>
                </a:lnTo>
                <a:lnTo>
                  <a:pt x="9611" y="12583"/>
                </a:lnTo>
                <a:lnTo>
                  <a:pt x="9685" y="12546"/>
                </a:lnTo>
                <a:lnTo>
                  <a:pt x="9721" y="12473"/>
                </a:lnTo>
                <a:lnTo>
                  <a:pt x="9721" y="12436"/>
                </a:lnTo>
                <a:lnTo>
                  <a:pt x="9721" y="12363"/>
                </a:lnTo>
                <a:lnTo>
                  <a:pt x="9611" y="12326"/>
                </a:lnTo>
                <a:lnTo>
                  <a:pt x="9611" y="11996"/>
                </a:lnTo>
                <a:lnTo>
                  <a:pt x="10638" y="11996"/>
                </a:lnTo>
                <a:lnTo>
                  <a:pt x="10675" y="12253"/>
                </a:lnTo>
                <a:lnTo>
                  <a:pt x="10748" y="12509"/>
                </a:lnTo>
                <a:lnTo>
                  <a:pt x="10822" y="12583"/>
                </a:lnTo>
                <a:lnTo>
                  <a:pt x="10969" y="12583"/>
                </a:lnTo>
                <a:lnTo>
                  <a:pt x="11005" y="12509"/>
                </a:lnTo>
                <a:lnTo>
                  <a:pt x="11042" y="12399"/>
                </a:lnTo>
                <a:lnTo>
                  <a:pt x="10969" y="12179"/>
                </a:lnTo>
                <a:lnTo>
                  <a:pt x="10895" y="11996"/>
                </a:lnTo>
                <a:lnTo>
                  <a:pt x="12106" y="11996"/>
                </a:lnTo>
                <a:lnTo>
                  <a:pt x="12069" y="12069"/>
                </a:lnTo>
                <a:lnTo>
                  <a:pt x="12032" y="12143"/>
                </a:lnTo>
                <a:lnTo>
                  <a:pt x="11996" y="12363"/>
                </a:lnTo>
                <a:lnTo>
                  <a:pt x="12032" y="12473"/>
                </a:lnTo>
                <a:lnTo>
                  <a:pt x="12069" y="12619"/>
                </a:lnTo>
                <a:lnTo>
                  <a:pt x="12142" y="12729"/>
                </a:lnTo>
                <a:lnTo>
                  <a:pt x="12216" y="12803"/>
                </a:lnTo>
                <a:lnTo>
                  <a:pt x="12289" y="12840"/>
                </a:lnTo>
                <a:lnTo>
                  <a:pt x="12362" y="12803"/>
                </a:lnTo>
                <a:lnTo>
                  <a:pt x="12399" y="12766"/>
                </a:lnTo>
                <a:lnTo>
                  <a:pt x="12399" y="12693"/>
                </a:lnTo>
                <a:lnTo>
                  <a:pt x="12362" y="12546"/>
                </a:lnTo>
                <a:lnTo>
                  <a:pt x="12289" y="12363"/>
                </a:lnTo>
                <a:lnTo>
                  <a:pt x="12252" y="12179"/>
                </a:lnTo>
                <a:lnTo>
                  <a:pt x="12252" y="11959"/>
                </a:lnTo>
                <a:lnTo>
                  <a:pt x="13353" y="11959"/>
                </a:lnTo>
                <a:lnTo>
                  <a:pt x="13280" y="12106"/>
                </a:lnTo>
                <a:lnTo>
                  <a:pt x="13243" y="12253"/>
                </a:lnTo>
                <a:lnTo>
                  <a:pt x="13243" y="12436"/>
                </a:lnTo>
                <a:lnTo>
                  <a:pt x="13316" y="12583"/>
                </a:lnTo>
                <a:lnTo>
                  <a:pt x="13353" y="12619"/>
                </a:lnTo>
                <a:lnTo>
                  <a:pt x="13426" y="12656"/>
                </a:lnTo>
                <a:lnTo>
                  <a:pt x="13500" y="12656"/>
                </a:lnTo>
                <a:lnTo>
                  <a:pt x="13573" y="12583"/>
                </a:lnTo>
                <a:lnTo>
                  <a:pt x="13610" y="12436"/>
                </a:lnTo>
                <a:lnTo>
                  <a:pt x="13536" y="12216"/>
                </a:lnTo>
                <a:lnTo>
                  <a:pt x="13536" y="12069"/>
                </a:lnTo>
                <a:lnTo>
                  <a:pt x="13573" y="11922"/>
                </a:lnTo>
                <a:lnTo>
                  <a:pt x="14563" y="11886"/>
                </a:lnTo>
                <a:lnTo>
                  <a:pt x="14563" y="11886"/>
                </a:lnTo>
                <a:lnTo>
                  <a:pt x="14527" y="12363"/>
                </a:lnTo>
                <a:lnTo>
                  <a:pt x="14563" y="12436"/>
                </a:lnTo>
                <a:lnTo>
                  <a:pt x="14637" y="12509"/>
                </a:lnTo>
                <a:lnTo>
                  <a:pt x="14747" y="12509"/>
                </a:lnTo>
                <a:lnTo>
                  <a:pt x="14820" y="12473"/>
                </a:lnTo>
                <a:lnTo>
                  <a:pt x="14893" y="12399"/>
                </a:lnTo>
                <a:lnTo>
                  <a:pt x="14967" y="12289"/>
                </a:lnTo>
                <a:lnTo>
                  <a:pt x="14967" y="12179"/>
                </a:lnTo>
                <a:lnTo>
                  <a:pt x="14967" y="12069"/>
                </a:lnTo>
                <a:lnTo>
                  <a:pt x="14930" y="11996"/>
                </a:lnTo>
                <a:lnTo>
                  <a:pt x="14857" y="11959"/>
                </a:lnTo>
                <a:lnTo>
                  <a:pt x="14857" y="11886"/>
                </a:lnTo>
                <a:lnTo>
                  <a:pt x="16618" y="11776"/>
                </a:lnTo>
                <a:lnTo>
                  <a:pt x="16654" y="11812"/>
                </a:lnTo>
                <a:lnTo>
                  <a:pt x="16544" y="11996"/>
                </a:lnTo>
                <a:lnTo>
                  <a:pt x="16361" y="12179"/>
                </a:lnTo>
                <a:lnTo>
                  <a:pt x="16287" y="12289"/>
                </a:lnTo>
                <a:lnTo>
                  <a:pt x="16251" y="12363"/>
                </a:lnTo>
                <a:lnTo>
                  <a:pt x="16287" y="12436"/>
                </a:lnTo>
                <a:lnTo>
                  <a:pt x="16324" y="12509"/>
                </a:lnTo>
                <a:lnTo>
                  <a:pt x="16397" y="12546"/>
                </a:lnTo>
                <a:lnTo>
                  <a:pt x="16471" y="12583"/>
                </a:lnTo>
                <a:lnTo>
                  <a:pt x="16544" y="12583"/>
                </a:lnTo>
                <a:lnTo>
                  <a:pt x="16581" y="12546"/>
                </a:lnTo>
                <a:lnTo>
                  <a:pt x="16728" y="12473"/>
                </a:lnTo>
                <a:lnTo>
                  <a:pt x="16801" y="12363"/>
                </a:lnTo>
                <a:lnTo>
                  <a:pt x="16984" y="12106"/>
                </a:lnTo>
                <a:lnTo>
                  <a:pt x="17461" y="11482"/>
                </a:lnTo>
                <a:lnTo>
                  <a:pt x="17461" y="11409"/>
                </a:lnTo>
                <a:lnTo>
                  <a:pt x="17461" y="11336"/>
                </a:lnTo>
                <a:lnTo>
                  <a:pt x="17461" y="11262"/>
                </a:lnTo>
                <a:lnTo>
                  <a:pt x="17425" y="11189"/>
                </a:lnTo>
                <a:lnTo>
                  <a:pt x="17058" y="10895"/>
                </a:lnTo>
                <a:lnTo>
                  <a:pt x="16728" y="10639"/>
                </a:lnTo>
                <a:lnTo>
                  <a:pt x="16654" y="10602"/>
                </a:lnTo>
                <a:lnTo>
                  <a:pt x="16581" y="10602"/>
                </a:lnTo>
                <a:lnTo>
                  <a:pt x="16544" y="10639"/>
                </a:lnTo>
                <a:lnTo>
                  <a:pt x="16471" y="10675"/>
                </a:lnTo>
                <a:lnTo>
                  <a:pt x="16434" y="10785"/>
                </a:lnTo>
                <a:lnTo>
                  <a:pt x="16434" y="10859"/>
                </a:lnTo>
                <a:lnTo>
                  <a:pt x="16471" y="10932"/>
                </a:lnTo>
                <a:lnTo>
                  <a:pt x="16801" y="11226"/>
                </a:lnTo>
                <a:lnTo>
                  <a:pt x="13940" y="11372"/>
                </a:lnTo>
                <a:lnTo>
                  <a:pt x="14050" y="11336"/>
                </a:lnTo>
                <a:lnTo>
                  <a:pt x="14270" y="11189"/>
                </a:lnTo>
                <a:lnTo>
                  <a:pt x="14343" y="11115"/>
                </a:lnTo>
                <a:lnTo>
                  <a:pt x="14417" y="11005"/>
                </a:lnTo>
                <a:lnTo>
                  <a:pt x="14417" y="10932"/>
                </a:lnTo>
                <a:lnTo>
                  <a:pt x="14380" y="10895"/>
                </a:lnTo>
                <a:lnTo>
                  <a:pt x="14233" y="10895"/>
                </a:lnTo>
                <a:lnTo>
                  <a:pt x="14123" y="10932"/>
                </a:lnTo>
                <a:lnTo>
                  <a:pt x="13903" y="11079"/>
                </a:lnTo>
                <a:lnTo>
                  <a:pt x="13720" y="11226"/>
                </a:lnTo>
                <a:lnTo>
                  <a:pt x="13573" y="11409"/>
                </a:lnTo>
                <a:lnTo>
                  <a:pt x="12289" y="11446"/>
                </a:lnTo>
                <a:lnTo>
                  <a:pt x="12546" y="11336"/>
                </a:lnTo>
                <a:lnTo>
                  <a:pt x="12839" y="11226"/>
                </a:lnTo>
                <a:lnTo>
                  <a:pt x="13169" y="11079"/>
                </a:lnTo>
                <a:lnTo>
                  <a:pt x="13500" y="10895"/>
                </a:lnTo>
                <a:lnTo>
                  <a:pt x="13793" y="10675"/>
                </a:lnTo>
                <a:lnTo>
                  <a:pt x="14050" y="10419"/>
                </a:lnTo>
                <a:lnTo>
                  <a:pt x="14087" y="10308"/>
                </a:lnTo>
                <a:lnTo>
                  <a:pt x="14050" y="10235"/>
                </a:lnTo>
                <a:lnTo>
                  <a:pt x="13976" y="10198"/>
                </a:lnTo>
                <a:lnTo>
                  <a:pt x="13903" y="10235"/>
                </a:lnTo>
                <a:lnTo>
                  <a:pt x="13646" y="10382"/>
                </a:lnTo>
                <a:lnTo>
                  <a:pt x="13390" y="10565"/>
                </a:lnTo>
                <a:lnTo>
                  <a:pt x="13133" y="10749"/>
                </a:lnTo>
                <a:lnTo>
                  <a:pt x="12876" y="10895"/>
                </a:lnTo>
                <a:lnTo>
                  <a:pt x="12583" y="11042"/>
                </a:lnTo>
                <a:lnTo>
                  <a:pt x="12289" y="11152"/>
                </a:lnTo>
                <a:lnTo>
                  <a:pt x="11996" y="11299"/>
                </a:lnTo>
                <a:lnTo>
                  <a:pt x="11702" y="11446"/>
                </a:lnTo>
                <a:lnTo>
                  <a:pt x="10162" y="11482"/>
                </a:lnTo>
                <a:lnTo>
                  <a:pt x="10602" y="11299"/>
                </a:lnTo>
                <a:lnTo>
                  <a:pt x="12216" y="10639"/>
                </a:lnTo>
                <a:lnTo>
                  <a:pt x="12766" y="10455"/>
                </a:lnTo>
                <a:lnTo>
                  <a:pt x="13316" y="10162"/>
                </a:lnTo>
                <a:lnTo>
                  <a:pt x="13573" y="10015"/>
                </a:lnTo>
                <a:lnTo>
                  <a:pt x="13793" y="9832"/>
                </a:lnTo>
                <a:lnTo>
                  <a:pt x="13976" y="9612"/>
                </a:lnTo>
                <a:lnTo>
                  <a:pt x="14087" y="9355"/>
                </a:lnTo>
                <a:lnTo>
                  <a:pt x="14087" y="9245"/>
                </a:lnTo>
                <a:lnTo>
                  <a:pt x="14050" y="9208"/>
                </a:lnTo>
                <a:lnTo>
                  <a:pt x="13940" y="9171"/>
                </a:lnTo>
                <a:lnTo>
                  <a:pt x="13866" y="9208"/>
                </a:lnTo>
                <a:lnTo>
                  <a:pt x="13463" y="9612"/>
                </a:lnTo>
                <a:lnTo>
                  <a:pt x="13243" y="9795"/>
                </a:lnTo>
                <a:lnTo>
                  <a:pt x="12986" y="9978"/>
                </a:lnTo>
                <a:lnTo>
                  <a:pt x="12693" y="10125"/>
                </a:lnTo>
                <a:lnTo>
                  <a:pt x="12399" y="10235"/>
                </a:lnTo>
                <a:lnTo>
                  <a:pt x="11776" y="10492"/>
                </a:lnTo>
                <a:lnTo>
                  <a:pt x="10418" y="11042"/>
                </a:lnTo>
                <a:lnTo>
                  <a:pt x="9905" y="11262"/>
                </a:lnTo>
                <a:lnTo>
                  <a:pt x="9428" y="11482"/>
                </a:lnTo>
                <a:lnTo>
                  <a:pt x="7667" y="11482"/>
                </a:lnTo>
                <a:lnTo>
                  <a:pt x="8621" y="11152"/>
                </a:lnTo>
                <a:lnTo>
                  <a:pt x="10895" y="10419"/>
                </a:lnTo>
                <a:lnTo>
                  <a:pt x="11335" y="10235"/>
                </a:lnTo>
                <a:lnTo>
                  <a:pt x="11776" y="10052"/>
                </a:lnTo>
                <a:lnTo>
                  <a:pt x="12179" y="9832"/>
                </a:lnTo>
                <a:lnTo>
                  <a:pt x="12583" y="9575"/>
                </a:lnTo>
                <a:lnTo>
                  <a:pt x="13426" y="9025"/>
                </a:lnTo>
                <a:lnTo>
                  <a:pt x="13866" y="8768"/>
                </a:lnTo>
                <a:lnTo>
                  <a:pt x="14307" y="8548"/>
                </a:lnTo>
                <a:lnTo>
                  <a:pt x="14380" y="8511"/>
                </a:lnTo>
                <a:lnTo>
                  <a:pt x="14417" y="8474"/>
                </a:lnTo>
                <a:lnTo>
                  <a:pt x="14417" y="8841"/>
                </a:lnTo>
                <a:lnTo>
                  <a:pt x="14453" y="8915"/>
                </a:lnTo>
                <a:lnTo>
                  <a:pt x="14490" y="8951"/>
                </a:lnTo>
                <a:lnTo>
                  <a:pt x="14527" y="8988"/>
                </a:lnTo>
                <a:lnTo>
                  <a:pt x="14600" y="9025"/>
                </a:lnTo>
                <a:lnTo>
                  <a:pt x="14673" y="8988"/>
                </a:lnTo>
                <a:lnTo>
                  <a:pt x="14747" y="8951"/>
                </a:lnTo>
                <a:lnTo>
                  <a:pt x="14783" y="8915"/>
                </a:lnTo>
                <a:lnTo>
                  <a:pt x="14783" y="8841"/>
                </a:lnTo>
                <a:lnTo>
                  <a:pt x="14783" y="8291"/>
                </a:lnTo>
                <a:lnTo>
                  <a:pt x="14747" y="8034"/>
                </a:lnTo>
                <a:lnTo>
                  <a:pt x="14673" y="7777"/>
                </a:lnTo>
                <a:lnTo>
                  <a:pt x="15077" y="8181"/>
                </a:lnTo>
                <a:lnTo>
                  <a:pt x="15517" y="8584"/>
                </a:lnTo>
                <a:lnTo>
                  <a:pt x="15737" y="8768"/>
                </a:lnTo>
                <a:lnTo>
                  <a:pt x="15847" y="8841"/>
                </a:lnTo>
                <a:lnTo>
                  <a:pt x="15994" y="8878"/>
                </a:lnTo>
                <a:lnTo>
                  <a:pt x="16361" y="8915"/>
                </a:lnTo>
                <a:lnTo>
                  <a:pt x="16764" y="8915"/>
                </a:lnTo>
                <a:lnTo>
                  <a:pt x="17204" y="8878"/>
                </a:lnTo>
                <a:lnTo>
                  <a:pt x="17608" y="8731"/>
                </a:lnTo>
                <a:lnTo>
                  <a:pt x="17681" y="8695"/>
                </a:lnTo>
                <a:lnTo>
                  <a:pt x="17755" y="8584"/>
                </a:lnTo>
                <a:lnTo>
                  <a:pt x="17791" y="8511"/>
                </a:lnTo>
                <a:lnTo>
                  <a:pt x="17755" y="8438"/>
                </a:lnTo>
                <a:lnTo>
                  <a:pt x="17718" y="8328"/>
                </a:lnTo>
                <a:lnTo>
                  <a:pt x="17681" y="8291"/>
                </a:lnTo>
                <a:lnTo>
                  <a:pt x="17571" y="8254"/>
                </a:lnTo>
                <a:lnTo>
                  <a:pt x="17461" y="8254"/>
                </a:lnTo>
                <a:lnTo>
                  <a:pt x="17131" y="8364"/>
                </a:lnTo>
                <a:lnTo>
                  <a:pt x="16764" y="8401"/>
                </a:lnTo>
                <a:lnTo>
                  <a:pt x="16397" y="8438"/>
                </a:lnTo>
                <a:lnTo>
                  <a:pt x="16177" y="8401"/>
                </a:lnTo>
                <a:lnTo>
                  <a:pt x="16031" y="8364"/>
                </a:lnTo>
                <a:lnTo>
                  <a:pt x="15480" y="7888"/>
                </a:lnTo>
                <a:lnTo>
                  <a:pt x="15004" y="7374"/>
                </a:lnTo>
                <a:lnTo>
                  <a:pt x="14563" y="6824"/>
                </a:lnTo>
                <a:lnTo>
                  <a:pt x="14160" y="6237"/>
                </a:lnTo>
                <a:lnTo>
                  <a:pt x="13830" y="5613"/>
                </a:lnTo>
                <a:lnTo>
                  <a:pt x="13536" y="4990"/>
                </a:lnTo>
                <a:lnTo>
                  <a:pt x="13096" y="3926"/>
                </a:lnTo>
                <a:lnTo>
                  <a:pt x="12803" y="3412"/>
                </a:lnTo>
                <a:lnTo>
                  <a:pt x="12509" y="2936"/>
                </a:lnTo>
                <a:lnTo>
                  <a:pt x="12326" y="2752"/>
                </a:lnTo>
                <a:lnTo>
                  <a:pt x="12142" y="2532"/>
                </a:lnTo>
                <a:lnTo>
                  <a:pt x="11959" y="2349"/>
                </a:lnTo>
                <a:lnTo>
                  <a:pt x="11739" y="2202"/>
                </a:lnTo>
                <a:lnTo>
                  <a:pt x="11482" y="2092"/>
                </a:lnTo>
                <a:lnTo>
                  <a:pt x="11225" y="1982"/>
                </a:lnTo>
                <a:lnTo>
                  <a:pt x="10932" y="1908"/>
                </a:lnTo>
                <a:lnTo>
                  <a:pt x="10602" y="1872"/>
                </a:lnTo>
                <a:lnTo>
                  <a:pt x="10308" y="1872"/>
                </a:lnTo>
                <a:lnTo>
                  <a:pt x="9978" y="1908"/>
                </a:lnTo>
                <a:lnTo>
                  <a:pt x="9685" y="1982"/>
                </a:lnTo>
                <a:lnTo>
                  <a:pt x="9391" y="2055"/>
                </a:lnTo>
                <a:lnTo>
                  <a:pt x="9098" y="2202"/>
                </a:lnTo>
                <a:lnTo>
                  <a:pt x="8841" y="2349"/>
                </a:lnTo>
                <a:lnTo>
                  <a:pt x="8584" y="2495"/>
                </a:lnTo>
                <a:lnTo>
                  <a:pt x="8327" y="2715"/>
                </a:lnTo>
                <a:lnTo>
                  <a:pt x="7887" y="3119"/>
                </a:lnTo>
                <a:lnTo>
                  <a:pt x="7484" y="3632"/>
                </a:lnTo>
                <a:lnTo>
                  <a:pt x="7117" y="4146"/>
                </a:lnTo>
                <a:lnTo>
                  <a:pt x="6787" y="4660"/>
                </a:lnTo>
                <a:lnTo>
                  <a:pt x="6127" y="5833"/>
                </a:lnTo>
                <a:lnTo>
                  <a:pt x="5796" y="6457"/>
                </a:lnTo>
                <a:lnTo>
                  <a:pt x="5430" y="7044"/>
                </a:lnTo>
                <a:lnTo>
                  <a:pt x="4989" y="7594"/>
                </a:lnTo>
                <a:lnTo>
                  <a:pt x="4769" y="7851"/>
                </a:lnTo>
                <a:lnTo>
                  <a:pt x="4513" y="8071"/>
                </a:lnTo>
                <a:lnTo>
                  <a:pt x="4256" y="8291"/>
                </a:lnTo>
                <a:lnTo>
                  <a:pt x="3962" y="8474"/>
                </a:lnTo>
                <a:lnTo>
                  <a:pt x="3669" y="8621"/>
                </a:lnTo>
                <a:lnTo>
                  <a:pt x="3339" y="8731"/>
                </a:lnTo>
                <a:lnTo>
                  <a:pt x="3009" y="8841"/>
                </a:lnTo>
                <a:lnTo>
                  <a:pt x="2715" y="8915"/>
                </a:lnTo>
                <a:lnTo>
                  <a:pt x="2605" y="6200"/>
                </a:lnTo>
                <a:lnTo>
                  <a:pt x="2568" y="3119"/>
                </a:lnTo>
                <a:lnTo>
                  <a:pt x="2605" y="1505"/>
                </a:lnTo>
                <a:lnTo>
                  <a:pt x="2568" y="1138"/>
                </a:lnTo>
                <a:lnTo>
                  <a:pt x="2715" y="1395"/>
                </a:lnTo>
                <a:lnTo>
                  <a:pt x="2862" y="1652"/>
                </a:lnTo>
                <a:lnTo>
                  <a:pt x="2899" y="1725"/>
                </a:lnTo>
                <a:lnTo>
                  <a:pt x="2972" y="1762"/>
                </a:lnTo>
                <a:lnTo>
                  <a:pt x="3119" y="1762"/>
                </a:lnTo>
                <a:lnTo>
                  <a:pt x="3192" y="1688"/>
                </a:lnTo>
                <a:lnTo>
                  <a:pt x="3229" y="1652"/>
                </a:lnTo>
                <a:lnTo>
                  <a:pt x="3265" y="1578"/>
                </a:lnTo>
                <a:lnTo>
                  <a:pt x="3265" y="1505"/>
                </a:lnTo>
                <a:lnTo>
                  <a:pt x="3155" y="1138"/>
                </a:lnTo>
                <a:lnTo>
                  <a:pt x="2972" y="771"/>
                </a:lnTo>
                <a:lnTo>
                  <a:pt x="2568" y="111"/>
                </a:lnTo>
                <a:lnTo>
                  <a:pt x="2495" y="38"/>
                </a:lnTo>
                <a:lnTo>
                  <a:pt x="2385" y="1"/>
                </a:lnTo>
                <a:close/>
                <a:moveTo>
                  <a:pt x="15554" y="12546"/>
                </a:moveTo>
                <a:lnTo>
                  <a:pt x="15480" y="12583"/>
                </a:lnTo>
                <a:lnTo>
                  <a:pt x="15370" y="12619"/>
                </a:lnTo>
                <a:lnTo>
                  <a:pt x="15224" y="12766"/>
                </a:lnTo>
                <a:lnTo>
                  <a:pt x="15077" y="12913"/>
                </a:lnTo>
                <a:lnTo>
                  <a:pt x="15077" y="12950"/>
                </a:lnTo>
                <a:lnTo>
                  <a:pt x="14820" y="12803"/>
                </a:lnTo>
                <a:lnTo>
                  <a:pt x="14527" y="12693"/>
                </a:lnTo>
                <a:lnTo>
                  <a:pt x="14453" y="12693"/>
                </a:lnTo>
                <a:lnTo>
                  <a:pt x="14417" y="12729"/>
                </a:lnTo>
                <a:lnTo>
                  <a:pt x="14380" y="12803"/>
                </a:lnTo>
                <a:lnTo>
                  <a:pt x="14380" y="12876"/>
                </a:lnTo>
                <a:lnTo>
                  <a:pt x="14563" y="13096"/>
                </a:lnTo>
                <a:lnTo>
                  <a:pt x="14783" y="13316"/>
                </a:lnTo>
                <a:lnTo>
                  <a:pt x="14673" y="13463"/>
                </a:lnTo>
                <a:lnTo>
                  <a:pt x="14490" y="13720"/>
                </a:lnTo>
                <a:lnTo>
                  <a:pt x="14417" y="13867"/>
                </a:lnTo>
                <a:lnTo>
                  <a:pt x="14417" y="14013"/>
                </a:lnTo>
                <a:lnTo>
                  <a:pt x="14453" y="14087"/>
                </a:lnTo>
                <a:lnTo>
                  <a:pt x="14490" y="14123"/>
                </a:lnTo>
                <a:lnTo>
                  <a:pt x="14600" y="14123"/>
                </a:lnTo>
                <a:lnTo>
                  <a:pt x="14673" y="14087"/>
                </a:lnTo>
                <a:lnTo>
                  <a:pt x="14783" y="14050"/>
                </a:lnTo>
                <a:lnTo>
                  <a:pt x="14893" y="13903"/>
                </a:lnTo>
                <a:lnTo>
                  <a:pt x="15150" y="13573"/>
                </a:lnTo>
                <a:lnTo>
                  <a:pt x="15590" y="13903"/>
                </a:lnTo>
                <a:lnTo>
                  <a:pt x="15700" y="13940"/>
                </a:lnTo>
                <a:lnTo>
                  <a:pt x="15774" y="13940"/>
                </a:lnTo>
                <a:lnTo>
                  <a:pt x="15847" y="13903"/>
                </a:lnTo>
                <a:lnTo>
                  <a:pt x="15884" y="13830"/>
                </a:lnTo>
                <a:lnTo>
                  <a:pt x="15921" y="13757"/>
                </a:lnTo>
                <a:lnTo>
                  <a:pt x="15921" y="13647"/>
                </a:lnTo>
                <a:lnTo>
                  <a:pt x="15921" y="13573"/>
                </a:lnTo>
                <a:lnTo>
                  <a:pt x="15847" y="13500"/>
                </a:lnTo>
                <a:lnTo>
                  <a:pt x="15407" y="13170"/>
                </a:lnTo>
                <a:lnTo>
                  <a:pt x="15480" y="13096"/>
                </a:lnTo>
                <a:lnTo>
                  <a:pt x="15590" y="12876"/>
                </a:lnTo>
                <a:lnTo>
                  <a:pt x="15664" y="12803"/>
                </a:lnTo>
                <a:lnTo>
                  <a:pt x="15737" y="12766"/>
                </a:lnTo>
                <a:lnTo>
                  <a:pt x="15774" y="12729"/>
                </a:lnTo>
                <a:lnTo>
                  <a:pt x="15811" y="12693"/>
                </a:lnTo>
                <a:lnTo>
                  <a:pt x="15811" y="12656"/>
                </a:lnTo>
                <a:lnTo>
                  <a:pt x="15774" y="12656"/>
                </a:lnTo>
                <a:lnTo>
                  <a:pt x="15664" y="12583"/>
                </a:lnTo>
                <a:lnTo>
                  <a:pt x="15554" y="12546"/>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6" name="Shape 273">
            <a:extLst>
              <a:ext uri="{FF2B5EF4-FFF2-40B4-BE49-F238E27FC236}">
                <a16:creationId xmlns:a16="http://schemas.microsoft.com/office/drawing/2014/main" id="{6B34695D-3FB0-464E-92E6-87932F60AD0A}"/>
              </a:ext>
            </a:extLst>
          </p:cNvPr>
          <p:cNvSpPr/>
          <p:nvPr userDrawn="1"/>
        </p:nvSpPr>
        <p:spPr>
          <a:xfrm>
            <a:off x="721258" y="4998019"/>
            <a:ext cx="463059" cy="177962"/>
          </a:xfrm>
          <a:custGeom>
            <a:avLst/>
            <a:gdLst/>
            <a:ahLst/>
            <a:cxnLst/>
            <a:rect l="0" t="0" r="0" b="0"/>
            <a:pathLst>
              <a:path w="16325" h="6274" extrusionOk="0">
                <a:moveTo>
                  <a:pt x="14710" y="1"/>
                </a:moveTo>
                <a:lnTo>
                  <a:pt x="14527" y="74"/>
                </a:lnTo>
                <a:lnTo>
                  <a:pt x="14380" y="147"/>
                </a:lnTo>
                <a:lnTo>
                  <a:pt x="14270" y="221"/>
                </a:lnTo>
                <a:lnTo>
                  <a:pt x="14270" y="257"/>
                </a:lnTo>
                <a:lnTo>
                  <a:pt x="14197" y="221"/>
                </a:lnTo>
                <a:lnTo>
                  <a:pt x="14087" y="221"/>
                </a:lnTo>
                <a:lnTo>
                  <a:pt x="14013" y="294"/>
                </a:lnTo>
                <a:lnTo>
                  <a:pt x="13977" y="331"/>
                </a:lnTo>
                <a:lnTo>
                  <a:pt x="13977" y="441"/>
                </a:lnTo>
                <a:lnTo>
                  <a:pt x="14013" y="551"/>
                </a:lnTo>
                <a:lnTo>
                  <a:pt x="14050" y="587"/>
                </a:lnTo>
                <a:lnTo>
                  <a:pt x="14123" y="624"/>
                </a:lnTo>
                <a:lnTo>
                  <a:pt x="14343" y="624"/>
                </a:lnTo>
                <a:lnTo>
                  <a:pt x="14527" y="551"/>
                </a:lnTo>
                <a:lnTo>
                  <a:pt x="14710" y="477"/>
                </a:lnTo>
                <a:lnTo>
                  <a:pt x="14894" y="441"/>
                </a:lnTo>
                <a:lnTo>
                  <a:pt x="14967" y="477"/>
                </a:lnTo>
                <a:lnTo>
                  <a:pt x="15004" y="514"/>
                </a:lnTo>
                <a:lnTo>
                  <a:pt x="14967" y="587"/>
                </a:lnTo>
                <a:lnTo>
                  <a:pt x="14930" y="661"/>
                </a:lnTo>
                <a:lnTo>
                  <a:pt x="14747" y="881"/>
                </a:lnTo>
                <a:lnTo>
                  <a:pt x="14123" y="1725"/>
                </a:lnTo>
                <a:lnTo>
                  <a:pt x="14123" y="1798"/>
                </a:lnTo>
                <a:lnTo>
                  <a:pt x="14087" y="1871"/>
                </a:lnTo>
                <a:lnTo>
                  <a:pt x="14123" y="1981"/>
                </a:lnTo>
                <a:lnTo>
                  <a:pt x="14233" y="2055"/>
                </a:lnTo>
                <a:lnTo>
                  <a:pt x="14343" y="2091"/>
                </a:lnTo>
                <a:lnTo>
                  <a:pt x="14820" y="2091"/>
                </a:lnTo>
                <a:lnTo>
                  <a:pt x="15260" y="2055"/>
                </a:lnTo>
                <a:lnTo>
                  <a:pt x="15774" y="1945"/>
                </a:lnTo>
                <a:lnTo>
                  <a:pt x="16031" y="1871"/>
                </a:lnTo>
                <a:lnTo>
                  <a:pt x="16251" y="1761"/>
                </a:lnTo>
                <a:lnTo>
                  <a:pt x="16324" y="1651"/>
                </a:lnTo>
                <a:lnTo>
                  <a:pt x="16324" y="1541"/>
                </a:lnTo>
                <a:lnTo>
                  <a:pt x="16288" y="1468"/>
                </a:lnTo>
                <a:lnTo>
                  <a:pt x="16214" y="1431"/>
                </a:lnTo>
                <a:lnTo>
                  <a:pt x="16141" y="1394"/>
                </a:lnTo>
                <a:lnTo>
                  <a:pt x="15957" y="1431"/>
                </a:lnTo>
                <a:lnTo>
                  <a:pt x="15774" y="1468"/>
                </a:lnTo>
                <a:lnTo>
                  <a:pt x="15370" y="1541"/>
                </a:lnTo>
                <a:lnTo>
                  <a:pt x="14820" y="1615"/>
                </a:lnTo>
                <a:lnTo>
                  <a:pt x="14820" y="1615"/>
                </a:lnTo>
                <a:lnTo>
                  <a:pt x="15260" y="1028"/>
                </a:lnTo>
                <a:lnTo>
                  <a:pt x="15370" y="844"/>
                </a:lnTo>
                <a:lnTo>
                  <a:pt x="15481" y="698"/>
                </a:lnTo>
                <a:lnTo>
                  <a:pt x="15517" y="477"/>
                </a:lnTo>
                <a:lnTo>
                  <a:pt x="15517" y="404"/>
                </a:lnTo>
                <a:lnTo>
                  <a:pt x="15481" y="294"/>
                </a:lnTo>
                <a:lnTo>
                  <a:pt x="15370" y="184"/>
                </a:lnTo>
                <a:lnTo>
                  <a:pt x="15224" y="74"/>
                </a:lnTo>
                <a:lnTo>
                  <a:pt x="15077" y="37"/>
                </a:lnTo>
                <a:lnTo>
                  <a:pt x="14894" y="1"/>
                </a:lnTo>
                <a:close/>
                <a:moveTo>
                  <a:pt x="6604" y="2788"/>
                </a:moveTo>
                <a:lnTo>
                  <a:pt x="6163" y="2898"/>
                </a:lnTo>
                <a:lnTo>
                  <a:pt x="5576" y="2972"/>
                </a:lnTo>
                <a:lnTo>
                  <a:pt x="5283" y="3045"/>
                </a:lnTo>
                <a:lnTo>
                  <a:pt x="4990" y="3118"/>
                </a:lnTo>
                <a:lnTo>
                  <a:pt x="4953" y="3155"/>
                </a:lnTo>
                <a:lnTo>
                  <a:pt x="4880" y="3229"/>
                </a:lnTo>
                <a:lnTo>
                  <a:pt x="4880" y="3302"/>
                </a:lnTo>
                <a:lnTo>
                  <a:pt x="4880" y="3339"/>
                </a:lnTo>
                <a:lnTo>
                  <a:pt x="4880" y="3412"/>
                </a:lnTo>
                <a:lnTo>
                  <a:pt x="4916" y="3485"/>
                </a:lnTo>
                <a:lnTo>
                  <a:pt x="4990" y="3522"/>
                </a:lnTo>
                <a:lnTo>
                  <a:pt x="5063" y="3522"/>
                </a:lnTo>
                <a:lnTo>
                  <a:pt x="5613" y="3485"/>
                </a:lnTo>
                <a:lnTo>
                  <a:pt x="6163" y="3412"/>
                </a:lnTo>
                <a:lnTo>
                  <a:pt x="6640" y="3339"/>
                </a:lnTo>
                <a:lnTo>
                  <a:pt x="6860" y="3265"/>
                </a:lnTo>
                <a:lnTo>
                  <a:pt x="6970" y="3192"/>
                </a:lnTo>
                <a:lnTo>
                  <a:pt x="7044" y="3118"/>
                </a:lnTo>
                <a:lnTo>
                  <a:pt x="7044" y="3008"/>
                </a:lnTo>
                <a:lnTo>
                  <a:pt x="7044" y="2972"/>
                </a:lnTo>
                <a:lnTo>
                  <a:pt x="7007" y="2898"/>
                </a:lnTo>
                <a:lnTo>
                  <a:pt x="6897" y="2862"/>
                </a:lnTo>
                <a:lnTo>
                  <a:pt x="6824" y="2825"/>
                </a:lnTo>
                <a:lnTo>
                  <a:pt x="6604" y="2788"/>
                </a:lnTo>
                <a:close/>
                <a:moveTo>
                  <a:pt x="13500" y="1945"/>
                </a:moveTo>
                <a:lnTo>
                  <a:pt x="13280" y="1981"/>
                </a:lnTo>
                <a:lnTo>
                  <a:pt x="13060" y="2018"/>
                </a:lnTo>
                <a:lnTo>
                  <a:pt x="12876" y="2055"/>
                </a:lnTo>
                <a:lnTo>
                  <a:pt x="12693" y="2201"/>
                </a:lnTo>
                <a:lnTo>
                  <a:pt x="12546" y="2275"/>
                </a:lnTo>
                <a:lnTo>
                  <a:pt x="12436" y="2422"/>
                </a:lnTo>
                <a:lnTo>
                  <a:pt x="12289" y="2678"/>
                </a:lnTo>
                <a:lnTo>
                  <a:pt x="12179" y="3008"/>
                </a:lnTo>
                <a:lnTo>
                  <a:pt x="12179" y="3339"/>
                </a:lnTo>
                <a:lnTo>
                  <a:pt x="12179" y="3522"/>
                </a:lnTo>
                <a:lnTo>
                  <a:pt x="12216" y="3669"/>
                </a:lnTo>
                <a:lnTo>
                  <a:pt x="12289" y="3815"/>
                </a:lnTo>
                <a:lnTo>
                  <a:pt x="12363" y="3962"/>
                </a:lnTo>
                <a:lnTo>
                  <a:pt x="12473" y="4109"/>
                </a:lnTo>
                <a:lnTo>
                  <a:pt x="12583" y="4219"/>
                </a:lnTo>
                <a:lnTo>
                  <a:pt x="12729" y="4292"/>
                </a:lnTo>
                <a:lnTo>
                  <a:pt x="12876" y="4366"/>
                </a:lnTo>
                <a:lnTo>
                  <a:pt x="12986" y="4402"/>
                </a:lnTo>
                <a:lnTo>
                  <a:pt x="13096" y="4402"/>
                </a:lnTo>
                <a:lnTo>
                  <a:pt x="13353" y="4329"/>
                </a:lnTo>
                <a:lnTo>
                  <a:pt x="13757" y="4146"/>
                </a:lnTo>
                <a:lnTo>
                  <a:pt x="14197" y="3999"/>
                </a:lnTo>
                <a:lnTo>
                  <a:pt x="14417" y="3852"/>
                </a:lnTo>
                <a:lnTo>
                  <a:pt x="14564" y="3705"/>
                </a:lnTo>
                <a:lnTo>
                  <a:pt x="14600" y="3632"/>
                </a:lnTo>
                <a:lnTo>
                  <a:pt x="14564" y="3559"/>
                </a:lnTo>
                <a:lnTo>
                  <a:pt x="14527" y="3485"/>
                </a:lnTo>
                <a:lnTo>
                  <a:pt x="14453" y="3449"/>
                </a:lnTo>
                <a:lnTo>
                  <a:pt x="14343" y="3412"/>
                </a:lnTo>
                <a:lnTo>
                  <a:pt x="14197" y="3449"/>
                </a:lnTo>
                <a:lnTo>
                  <a:pt x="13940" y="3522"/>
                </a:lnTo>
                <a:lnTo>
                  <a:pt x="13426" y="3742"/>
                </a:lnTo>
                <a:lnTo>
                  <a:pt x="13280" y="3815"/>
                </a:lnTo>
                <a:lnTo>
                  <a:pt x="13133" y="3852"/>
                </a:lnTo>
                <a:lnTo>
                  <a:pt x="12986" y="3852"/>
                </a:lnTo>
                <a:lnTo>
                  <a:pt x="12839" y="3779"/>
                </a:lnTo>
                <a:lnTo>
                  <a:pt x="12766" y="3669"/>
                </a:lnTo>
                <a:lnTo>
                  <a:pt x="12729" y="3559"/>
                </a:lnTo>
                <a:lnTo>
                  <a:pt x="12656" y="3339"/>
                </a:lnTo>
                <a:lnTo>
                  <a:pt x="12656" y="3118"/>
                </a:lnTo>
                <a:lnTo>
                  <a:pt x="12729" y="2898"/>
                </a:lnTo>
                <a:lnTo>
                  <a:pt x="12839" y="2715"/>
                </a:lnTo>
                <a:lnTo>
                  <a:pt x="12986" y="2532"/>
                </a:lnTo>
                <a:lnTo>
                  <a:pt x="13133" y="2458"/>
                </a:lnTo>
                <a:lnTo>
                  <a:pt x="13280" y="2422"/>
                </a:lnTo>
                <a:lnTo>
                  <a:pt x="13610" y="2385"/>
                </a:lnTo>
                <a:lnTo>
                  <a:pt x="13940" y="2348"/>
                </a:lnTo>
                <a:lnTo>
                  <a:pt x="14307" y="2348"/>
                </a:lnTo>
                <a:lnTo>
                  <a:pt x="14307" y="2311"/>
                </a:lnTo>
                <a:lnTo>
                  <a:pt x="14307" y="2275"/>
                </a:lnTo>
                <a:lnTo>
                  <a:pt x="14307" y="2238"/>
                </a:lnTo>
                <a:lnTo>
                  <a:pt x="14123" y="2128"/>
                </a:lnTo>
                <a:lnTo>
                  <a:pt x="13903" y="2055"/>
                </a:lnTo>
                <a:lnTo>
                  <a:pt x="13720" y="1981"/>
                </a:lnTo>
                <a:lnTo>
                  <a:pt x="13500" y="1945"/>
                </a:lnTo>
                <a:close/>
                <a:moveTo>
                  <a:pt x="6787" y="4182"/>
                </a:moveTo>
                <a:lnTo>
                  <a:pt x="6347" y="4292"/>
                </a:lnTo>
                <a:lnTo>
                  <a:pt x="5907" y="4366"/>
                </a:lnTo>
                <a:lnTo>
                  <a:pt x="5466" y="4439"/>
                </a:lnTo>
                <a:lnTo>
                  <a:pt x="5063" y="4549"/>
                </a:lnTo>
                <a:lnTo>
                  <a:pt x="4990" y="4622"/>
                </a:lnTo>
                <a:lnTo>
                  <a:pt x="4953" y="4696"/>
                </a:lnTo>
                <a:lnTo>
                  <a:pt x="4953" y="4806"/>
                </a:lnTo>
                <a:lnTo>
                  <a:pt x="5063" y="4843"/>
                </a:lnTo>
                <a:lnTo>
                  <a:pt x="5283" y="4879"/>
                </a:lnTo>
                <a:lnTo>
                  <a:pt x="5980" y="4879"/>
                </a:lnTo>
                <a:lnTo>
                  <a:pt x="6457" y="4769"/>
                </a:lnTo>
                <a:lnTo>
                  <a:pt x="6897" y="4659"/>
                </a:lnTo>
                <a:lnTo>
                  <a:pt x="6970" y="4622"/>
                </a:lnTo>
                <a:lnTo>
                  <a:pt x="7044" y="4586"/>
                </a:lnTo>
                <a:lnTo>
                  <a:pt x="7080" y="4512"/>
                </a:lnTo>
                <a:lnTo>
                  <a:pt x="7117" y="4439"/>
                </a:lnTo>
                <a:lnTo>
                  <a:pt x="7080" y="4292"/>
                </a:lnTo>
                <a:lnTo>
                  <a:pt x="7007" y="4219"/>
                </a:lnTo>
                <a:lnTo>
                  <a:pt x="6934" y="4182"/>
                </a:lnTo>
                <a:close/>
                <a:moveTo>
                  <a:pt x="11079" y="2055"/>
                </a:moveTo>
                <a:lnTo>
                  <a:pt x="10785" y="2091"/>
                </a:lnTo>
                <a:lnTo>
                  <a:pt x="10565" y="2165"/>
                </a:lnTo>
                <a:lnTo>
                  <a:pt x="10382" y="2311"/>
                </a:lnTo>
                <a:lnTo>
                  <a:pt x="10235" y="2495"/>
                </a:lnTo>
                <a:lnTo>
                  <a:pt x="10198" y="2385"/>
                </a:lnTo>
                <a:lnTo>
                  <a:pt x="10088" y="2348"/>
                </a:lnTo>
                <a:lnTo>
                  <a:pt x="9942" y="2311"/>
                </a:lnTo>
                <a:lnTo>
                  <a:pt x="9611" y="2311"/>
                </a:lnTo>
                <a:lnTo>
                  <a:pt x="9501" y="2348"/>
                </a:lnTo>
                <a:lnTo>
                  <a:pt x="9208" y="2495"/>
                </a:lnTo>
                <a:lnTo>
                  <a:pt x="8988" y="2678"/>
                </a:lnTo>
                <a:lnTo>
                  <a:pt x="8951" y="2568"/>
                </a:lnTo>
                <a:lnTo>
                  <a:pt x="8915" y="2532"/>
                </a:lnTo>
                <a:lnTo>
                  <a:pt x="8878" y="2532"/>
                </a:lnTo>
                <a:lnTo>
                  <a:pt x="8804" y="2568"/>
                </a:lnTo>
                <a:lnTo>
                  <a:pt x="8731" y="2752"/>
                </a:lnTo>
                <a:lnTo>
                  <a:pt x="8658" y="2935"/>
                </a:lnTo>
                <a:lnTo>
                  <a:pt x="8621" y="3339"/>
                </a:lnTo>
                <a:lnTo>
                  <a:pt x="8584" y="3705"/>
                </a:lnTo>
                <a:lnTo>
                  <a:pt x="8621" y="4072"/>
                </a:lnTo>
                <a:lnTo>
                  <a:pt x="8694" y="4439"/>
                </a:lnTo>
                <a:lnTo>
                  <a:pt x="8768" y="4806"/>
                </a:lnTo>
                <a:lnTo>
                  <a:pt x="8804" y="4879"/>
                </a:lnTo>
                <a:lnTo>
                  <a:pt x="8878" y="4953"/>
                </a:lnTo>
                <a:lnTo>
                  <a:pt x="8951" y="4989"/>
                </a:lnTo>
                <a:lnTo>
                  <a:pt x="9061" y="4953"/>
                </a:lnTo>
                <a:lnTo>
                  <a:pt x="9135" y="4916"/>
                </a:lnTo>
                <a:lnTo>
                  <a:pt x="9208" y="4879"/>
                </a:lnTo>
                <a:lnTo>
                  <a:pt x="9245" y="4769"/>
                </a:lnTo>
                <a:lnTo>
                  <a:pt x="9208" y="4659"/>
                </a:lnTo>
                <a:lnTo>
                  <a:pt x="9135" y="4182"/>
                </a:lnTo>
                <a:lnTo>
                  <a:pt x="9098" y="3669"/>
                </a:lnTo>
                <a:lnTo>
                  <a:pt x="9135" y="3339"/>
                </a:lnTo>
                <a:lnTo>
                  <a:pt x="9208" y="3118"/>
                </a:lnTo>
                <a:lnTo>
                  <a:pt x="9391" y="2972"/>
                </a:lnTo>
                <a:lnTo>
                  <a:pt x="9575" y="2825"/>
                </a:lnTo>
                <a:lnTo>
                  <a:pt x="9795" y="2788"/>
                </a:lnTo>
                <a:lnTo>
                  <a:pt x="9868" y="4072"/>
                </a:lnTo>
                <a:lnTo>
                  <a:pt x="9905" y="4146"/>
                </a:lnTo>
                <a:lnTo>
                  <a:pt x="9942" y="4219"/>
                </a:lnTo>
                <a:lnTo>
                  <a:pt x="10015" y="4292"/>
                </a:lnTo>
                <a:lnTo>
                  <a:pt x="10125" y="4292"/>
                </a:lnTo>
                <a:lnTo>
                  <a:pt x="10198" y="4329"/>
                </a:lnTo>
                <a:lnTo>
                  <a:pt x="10272" y="4292"/>
                </a:lnTo>
                <a:lnTo>
                  <a:pt x="10308" y="4219"/>
                </a:lnTo>
                <a:lnTo>
                  <a:pt x="10345" y="4146"/>
                </a:lnTo>
                <a:lnTo>
                  <a:pt x="10455" y="3559"/>
                </a:lnTo>
                <a:lnTo>
                  <a:pt x="10565" y="3008"/>
                </a:lnTo>
                <a:lnTo>
                  <a:pt x="10602" y="2862"/>
                </a:lnTo>
                <a:lnTo>
                  <a:pt x="10675" y="2752"/>
                </a:lnTo>
                <a:lnTo>
                  <a:pt x="10785" y="2642"/>
                </a:lnTo>
                <a:lnTo>
                  <a:pt x="10895" y="2568"/>
                </a:lnTo>
                <a:lnTo>
                  <a:pt x="11079" y="2568"/>
                </a:lnTo>
                <a:lnTo>
                  <a:pt x="11115" y="2642"/>
                </a:lnTo>
                <a:lnTo>
                  <a:pt x="11115" y="2752"/>
                </a:lnTo>
                <a:lnTo>
                  <a:pt x="11115" y="2862"/>
                </a:lnTo>
                <a:lnTo>
                  <a:pt x="11189" y="3449"/>
                </a:lnTo>
                <a:lnTo>
                  <a:pt x="11299" y="4036"/>
                </a:lnTo>
                <a:lnTo>
                  <a:pt x="11372" y="4256"/>
                </a:lnTo>
                <a:lnTo>
                  <a:pt x="11446" y="4512"/>
                </a:lnTo>
                <a:lnTo>
                  <a:pt x="11556" y="4732"/>
                </a:lnTo>
                <a:lnTo>
                  <a:pt x="11629" y="4806"/>
                </a:lnTo>
                <a:lnTo>
                  <a:pt x="11739" y="4843"/>
                </a:lnTo>
                <a:lnTo>
                  <a:pt x="11849" y="4843"/>
                </a:lnTo>
                <a:lnTo>
                  <a:pt x="11922" y="4806"/>
                </a:lnTo>
                <a:lnTo>
                  <a:pt x="11996" y="4769"/>
                </a:lnTo>
                <a:lnTo>
                  <a:pt x="12032" y="4696"/>
                </a:lnTo>
                <a:lnTo>
                  <a:pt x="12069" y="4586"/>
                </a:lnTo>
                <a:lnTo>
                  <a:pt x="11996" y="4476"/>
                </a:lnTo>
                <a:lnTo>
                  <a:pt x="11922" y="4402"/>
                </a:lnTo>
                <a:lnTo>
                  <a:pt x="11886" y="4256"/>
                </a:lnTo>
                <a:lnTo>
                  <a:pt x="11812" y="4072"/>
                </a:lnTo>
                <a:lnTo>
                  <a:pt x="11776" y="3779"/>
                </a:lnTo>
                <a:lnTo>
                  <a:pt x="11666" y="3339"/>
                </a:lnTo>
                <a:lnTo>
                  <a:pt x="11629" y="2862"/>
                </a:lnTo>
                <a:lnTo>
                  <a:pt x="11629" y="2532"/>
                </a:lnTo>
                <a:lnTo>
                  <a:pt x="11592" y="2385"/>
                </a:lnTo>
                <a:lnTo>
                  <a:pt x="11482" y="2275"/>
                </a:lnTo>
                <a:lnTo>
                  <a:pt x="11299" y="2128"/>
                </a:lnTo>
                <a:lnTo>
                  <a:pt x="11189" y="2091"/>
                </a:lnTo>
                <a:lnTo>
                  <a:pt x="11079" y="2055"/>
                </a:lnTo>
                <a:close/>
                <a:moveTo>
                  <a:pt x="2715" y="1138"/>
                </a:moveTo>
                <a:lnTo>
                  <a:pt x="2569" y="1174"/>
                </a:lnTo>
                <a:lnTo>
                  <a:pt x="2422" y="1284"/>
                </a:lnTo>
                <a:lnTo>
                  <a:pt x="2385" y="1358"/>
                </a:lnTo>
                <a:lnTo>
                  <a:pt x="2165" y="1284"/>
                </a:lnTo>
                <a:lnTo>
                  <a:pt x="1762" y="1284"/>
                </a:lnTo>
                <a:lnTo>
                  <a:pt x="1542" y="1358"/>
                </a:lnTo>
                <a:lnTo>
                  <a:pt x="771" y="1504"/>
                </a:lnTo>
                <a:lnTo>
                  <a:pt x="368" y="1651"/>
                </a:lnTo>
                <a:lnTo>
                  <a:pt x="184" y="1725"/>
                </a:lnTo>
                <a:lnTo>
                  <a:pt x="38" y="1835"/>
                </a:lnTo>
                <a:lnTo>
                  <a:pt x="1" y="1908"/>
                </a:lnTo>
                <a:lnTo>
                  <a:pt x="1" y="1981"/>
                </a:lnTo>
                <a:lnTo>
                  <a:pt x="38" y="2018"/>
                </a:lnTo>
                <a:lnTo>
                  <a:pt x="111" y="2055"/>
                </a:lnTo>
                <a:lnTo>
                  <a:pt x="74" y="2348"/>
                </a:lnTo>
                <a:lnTo>
                  <a:pt x="74" y="2642"/>
                </a:lnTo>
                <a:lnTo>
                  <a:pt x="74" y="3705"/>
                </a:lnTo>
                <a:lnTo>
                  <a:pt x="111" y="4843"/>
                </a:lnTo>
                <a:lnTo>
                  <a:pt x="148" y="5980"/>
                </a:lnTo>
                <a:lnTo>
                  <a:pt x="184" y="6090"/>
                </a:lnTo>
                <a:lnTo>
                  <a:pt x="294" y="6200"/>
                </a:lnTo>
                <a:lnTo>
                  <a:pt x="404" y="6236"/>
                </a:lnTo>
                <a:lnTo>
                  <a:pt x="514" y="6200"/>
                </a:lnTo>
                <a:lnTo>
                  <a:pt x="624" y="6236"/>
                </a:lnTo>
                <a:lnTo>
                  <a:pt x="845" y="6273"/>
                </a:lnTo>
                <a:lnTo>
                  <a:pt x="1028" y="6236"/>
                </a:lnTo>
                <a:lnTo>
                  <a:pt x="1395" y="6163"/>
                </a:lnTo>
                <a:lnTo>
                  <a:pt x="2385" y="5980"/>
                </a:lnTo>
                <a:lnTo>
                  <a:pt x="2605" y="5943"/>
                </a:lnTo>
                <a:lnTo>
                  <a:pt x="2752" y="5906"/>
                </a:lnTo>
                <a:lnTo>
                  <a:pt x="2899" y="5833"/>
                </a:lnTo>
                <a:lnTo>
                  <a:pt x="2972" y="5686"/>
                </a:lnTo>
                <a:lnTo>
                  <a:pt x="2972" y="5576"/>
                </a:lnTo>
                <a:lnTo>
                  <a:pt x="2935" y="5503"/>
                </a:lnTo>
                <a:lnTo>
                  <a:pt x="2825" y="5429"/>
                </a:lnTo>
                <a:lnTo>
                  <a:pt x="2679" y="5393"/>
                </a:lnTo>
                <a:lnTo>
                  <a:pt x="2532" y="5393"/>
                </a:lnTo>
                <a:lnTo>
                  <a:pt x="2385" y="5429"/>
                </a:lnTo>
                <a:lnTo>
                  <a:pt x="2055" y="5503"/>
                </a:lnTo>
                <a:lnTo>
                  <a:pt x="1762" y="5576"/>
                </a:lnTo>
                <a:lnTo>
                  <a:pt x="1028" y="5723"/>
                </a:lnTo>
                <a:lnTo>
                  <a:pt x="698" y="5796"/>
                </a:lnTo>
                <a:lnTo>
                  <a:pt x="661" y="4953"/>
                </a:lnTo>
                <a:lnTo>
                  <a:pt x="624" y="4109"/>
                </a:lnTo>
                <a:lnTo>
                  <a:pt x="845" y="4109"/>
                </a:lnTo>
                <a:lnTo>
                  <a:pt x="1028" y="4072"/>
                </a:lnTo>
                <a:lnTo>
                  <a:pt x="1431" y="3962"/>
                </a:lnTo>
                <a:lnTo>
                  <a:pt x="2459" y="3742"/>
                </a:lnTo>
                <a:lnTo>
                  <a:pt x="2495" y="3779"/>
                </a:lnTo>
                <a:lnTo>
                  <a:pt x="2605" y="3779"/>
                </a:lnTo>
                <a:lnTo>
                  <a:pt x="2679" y="3742"/>
                </a:lnTo>
                <a:lnTo>
                  <a:pt x="2752" y="3705"/>
                </a:lnTo>
                <a:lnTo>
                  <a:pt x="2789" y="3669"/>
                </a:lnTo>
                <a:lnTo>
                  <a:pt x="2862" y="3559"/>
                </a:lnTo>
                <a:lnTo>
                  <a:pt x="2899" y="3485"/>
                </a:lnTo>
                <a:lnTo>
                  <a:pt x="2899" y="3412"/>
                </a:lnTo>
                <a:lnTo>
                  <a:pt x="2862" y="3339"/>
                </a:lnTo>
                <a:lnTo>
                  <a:pt x="2825" y="3265"/>
                </a:lnTo>
                <a:lnTo>
                  <a:pt x="2715" y="3155"/>
                </a:lnTo>
                <a:lnTo>
                  <a:pt x="2532" y="3155"/>
                </a:lnTo>
                <a:lnTo>
                  <a:pt x="1431" y="3449"/>
                </a:lnTo>
                <a:lnTo>
                  <a:pt x="1028" y="3522"/>
                </a:lnTo>
                <a:lnTo>
                  <a:pt x="808" y="3595"/>
                </a:lnTo>
                <a:lnTo>
                  <a:pt x="624" y="3632"/>
                </a:lnTo>
                <a:lnTo>
                  <a:pt x="588" y="2788"/>
                </a:lnTo>
                <a:lnTo>
                  <a:pt x="588" y="2458"/>
                </a:lnTo>
                <a:lnTo>
                  <a:pt x="551" y="2091"/>
                </a:lnTo>
                <a:lnTo>
                  <a:pt x="1065" y="1981"/>
                </a:lnTo>
                <a:lnTo>
                  <a:pt x="1615" y="1835"/>
                </a:lnTo>
                <a:lnTo>
                  <a:pt x="1798" y="1798"/>
                </a:lnTo>
                <a:lnTo>
                  <a:pt x="2055" y="1798"/>
                </a:lnTo>
                <a:lnTo>
                  <a:pt x="2165" y="1871"/>
                </a:lnTo>
                <a:lnTo>
                  <a:pt x="2238" y="1908"/>
                </a:lnTo>
                <a:lnTo>
                  <a:pt x="2312" y="1945"/>
                </a:lnTo>
                <a:lnTo>
                  <a:pt x="2422" y="1945"/>
                </a:lnTo>
                <a:lnTo>
                  <a:pt x="2495" y="1908"/>
                </a:lnTo>
                <a:lnTo>
                  <a:pt x="3009" y="1651"/>
                </a:lnTo>
                <a:lnTo>
                  <a:pt x="3082" y="1615"/>
                </a:lnTo>
                <a:lnTo>
                  <a:pt x="3119" y="1578"/>
                </a:lnTo>
                <a:lnTo>
                  <a:pt x="3156" y="1431"/>
                </a:lnTo>
                <a:lnTo>
                  <a:pt x="3119" y="1284"/>
                </a:lnTo>
                <a:lnTo>
                  <a:pt x="3082" y="1248"/>
                </a:lnTo>
                <a:lnTo>
                  <a:pt x="3009" y="1174"/>
                </a:lnTo>
                <a:lnTo>
                  <a:pt x="2862" y="1138"/>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7" name="Shape 274">
            <a:extLst>
              <a:ext uri="{FF2B5EF4-FFF2-40B4-BE49-F238E27FC236}">
                <a16:creationId xmlns:a16="http://schemas.microsoft.com/office/drawing/2014/main" id="{65E46ED2-7363-48D9-9A75-6337E36F81FE}"/>
              </a:ext>
            </a:extLst>
          </p:cNvPr>
          <p:cNvSpPr/>
          <p:nvPr userDrawn="1"/>
        </p:nvSpPr>
        <p:spPr>
          <a:xfrm>
            <a:off x="-185869" y="9089"/>
            <a:ext cx="589992" cy="414129"/>
          </a:xfrm>
          <a:custGeom>
            <a:avLst/>
            <a:gdLst/>
            <a:ahLst/>
            <a:cxnLst/>
            <a:rect l="0" t="0" r="0" b="0"/>
            <a:pathLst>
              <a:path w="20800" h="14600" extrusionOk="0">
                <a:moveTo>
                  <a:pt x="5466" y="441"/>
                </a:moveTo>
                <a:lnTo>
                  <a:pt x="5650" y="478"/>
                </a:lnTo>
                <a:lnTo>
                  <a:pt x="5577" y="478"/>
                </a:lnTo>
                <a:lnTo>
                  <a:pt x="5466" y="441"/>
                </a:lnTo>
                <a:close/>
                <a:moveTo>
                  <a:pt x="4843" y="478"/>
                </a:moveTo>
                <a:lnTo>
                  <a:pt x="4806" y="514"/>
                </a:lnTo>
                <a:lnTo>
                  <a:pt x="4586" y="551"/>
                </a:lnTo>
                <a:lnTo>
                  <a:pt x="4843" y="478"/>
                </a:lnTo>
                <a:close/>
                <a:moveTo>
                  <a:pt x="5173" y="808"/>
                </a:moveTo>
                <a:lnTo>
                  <a:pt x="5210" y="844"/>
                </a:lnTo>
                <a:lnTo>
                  <a:pt x="5246" y="918"/>
                </a:lnTo>
                <a:lnTo>
                  <a:pt x="5356" y="991"/>
                </a:lnTo>
                <a:lnTo>
                  <a:pt x="5503" y="1028"/>
                </a:lnTo>
                <a:lnTo>
                  <a:pt x="5760" y="1028"/>
                </a:lnTo>
                <a:lnTo>
                  <a:pt x="5870" y="991"/>
                </a:lnTo>
                <a:lnTo>
                  <a:pt x="5980" y="991"/>
                </a:lnTo>
                <a:lnTo>
                  <a:pt x="6017" y="1028"/>
                </a:lnTo>
                <a:lnTo>
                  <a:pt x="6053" y="1101"/>
                </a:lnTo>
                <a:lnTo>
                  <a:pt x="6163" y="1431"/>
                </a:lnTo>
                <a:lnTo>
                  <a:pt x="6163" y="1725"/>
                </a:lnTo>
                <a:lnTo>
                  <a:pt x="6127" y="2055"/>
                </a:lnTo>
                <a:lnTo>
                  <a:pt x="6053" y="2348"/>
                </a:lnTo>
                <a:lnTo>
                  <a:pt x="5980" y="2532"/>
                </a:lnTo>
                <a:lnTo>
                  <a:pt x="5907" y="2715"/>
                </a:lnTo>
                <a:lnTo>
                  <a:pt x="5650" y="3009"/>
                </a:lnTo>
                <a:lnTo>
                  <a:pt x="5393" y="3229"/>
                </a:lnTo>
                <a:lnTo>
                  <a:pt x="5063" y="3412"/>
                </a:lnTo>
                <a:lnTo>
                  <a:pt x="5063" y="3375"/>
                </a:lnTo>
                <a:lnTo>
                  <a:pt x="5063" y="3302"/>
                </a:lnTo>
                <a:lnTo>
                  <a:pt x="5026" y="3265"/>
                </a:lnTo>
                <a:lnTo>
                  <a:pt x="4953" y="3229"/>
                </a:lnTo>
                <a:lnTo>
                  <a:pt x="4880" y="3229"/>
                </a:lnTo>
                <a:lnTo>
                  <a:pt x="5063" y="2789"/>
                </a:lnTo>
                <a:lnTo>
                  <a:pt x="5063" y="2715"/>
                </a:lnTo>
                <a:lnTo>
                  <a:pt x="4990" y="2679"/>
                </a:lnTo>
                <a:lnTo>
                  <a:pt x="4953" y="2679"/>
                </a:lnTo>
                <a:lnTo>
                  <a:pt x="4880" y="2715"/>
                </a:lnTo>
                <a:lnTo>
                  <a:pt x="4549" y="3229"/>
                </a:lnTo>
                <a:lnTo>
                  <a:pt x="4329" y="3559"/>
                </a:lnTo>
                <a:lnTo>
                  <a:pt x="4109" y="3522"/>
                </a:lnTo>
                <a:lnTo>
                  <a:pt x="3853" y="3486"/>
                </a:lnTo>
                <a:lnTo>
                  <a:pt x="3706" y="3449"/>
                </a:lnTo>
                <a:lnTo>
                  <a:pt x="3999" y="3192"/>
                </a:lnTo>
                <a:lnTo>
                  <a:pt x="4586" y="2642"/>
                </a:lnTo>
                <a:lnTo>
                  <a:pt x="4586" y="2568"/>
                </a:lnTo>
                <a:lnTo>
                  <a:pt x="4586" y="2495"/>
                </a:lnTo>
                <a:lnTo>
                  <a:pt x="4513" y="2458"/>
                </a:lnTo>
                <a:lnTo>
                  <a:pt x="4439" y="2458"/>
                </a:lnTo>
                <a:lnTo>
                  <a:pt x="3486" y="3119"/>
                </a:lnTo>
                <a:lnTo>
                  <a:pt x="3302" y="3265"/>
                </a:lnTo>
                <a:lnTo>
                  <a:pt x="3229" y="3192"/>
                </a:lnTo>
                <a:lnTo>
                  <a:pt x="3266" y="3082"/>
                </a:lnTo>
                <a:lnTo>
                  <a:pt x="3302" y="3009"/>
                </a:lnTo>
                <a:lnTo>
                  <a:pt x="3266" y="2935"/>
                </a:lnTo>
                <a:lnTo>
                  <a:pt x="3229" y="2899"/>
                </a:lnTo>
                <a:lnTo>
                  <a:pt x="3339" y="2935"/>
                </a:lnTo>
                <a:lnTo>
                  <a:pt x="3669" y="2752"/>
                </a:lnTo>
                <a:lnTo>
                  <a:pt x="4733" y="2055"/>
                </a:lnTo>
                <a:lnTo>
                  <a:pt x="4770" y="1982"/>
                </a:lnTo>
                <a:lnTo>
                  <a:pt x="4770" y="1945"/>
                </a:lnTo>
                <a:lnTo>
                  <a:pt x="4733" y="1872"/>
                </a:lnTo>
                <a:lnTo>
                  <a:pt x="4660" y="1872"/>
                </a:lnTo>
                <a:lnTo>
                  <a:pt x="4329" y="1982"/>
                </a:lnTo>
                <a:lnTo>
                  <a:pt x="3816" y="2202"/>
                </a:lnTo>
                <a:lnTo>
                  <a:pt x="3302" y="2458"/>
                </a:lnTo>
                <a:lnTo>
                  <a:pt x="3082" y="2642"/>
                </a:lnTo>
                <a:lnTo>
                  <a:pt x="2935" y="2789"/>
                </a:lnTo>
                <a:lnTo>
                  <a:pt x="2899" y="2605"/>
                </a:lnTo>
                <a:lnTo>
                  <a:pt x="2899" y="2458"/>
                </a:lnTo>
                <a:lnTo>
                  <a:pt x="3082" y="2385"/>
                </a:lnTo>
                <a:lnTo>
                  <a:pt x="3266" y="2238"/>
                </a:lnTo>
                <a:lnTo>
                  <a:pt x="3632" y="2018"/>
                </a:lnTo>
                <a:lnTo>
                  <a:pt x="4109" y="1725"/>
                </a:lnTo>
                <a:lnTo>
                  <a:pt x="4586" y="1505"/>
                </a:lnTo>
                <a:lnTo>
                  <a:pt x="4660" y="1431"/>
                </a:lnTo>
                <a:lnTo>
                  <a:pt x="4660" y="1358"/>
                </a:lnTo>
                <a:lnTo>
                  <a:pt x="4586" y="1321"/>
                </a:lnTo>
                <a:lnTo>
                  <a:pt x="4513" y="1285"/>
                </a:lnTo>
                <a:lnTo>
                  <a:pt x="4256" y="1358"/>
                </a:lnTo>
                <a:lnTo>
                  <a:pt x="3963" y="1431"/>
                </a:lnTo>
                <a:lnTo>
                  <a:pt x="3706" y="1505"/>
                </a:lnTo>
                <a:lnTo>
                  <a:pt x="3449" y="1651"/>
                </a:lnTo>
                <a:lnTo>
                  <a:pt x="3156" y="1798"/>
                </a:lnTo>
                <a:lnTo>
                  <a:pt x="3302" y="1578"/>
                </a:lnTo>
                <a:lnTo>
                  <a:pt x="3486" y="1358"/>
                </a:lnTo>
                <a:lnTo>
                  <a:pt x="3779" y="1211"/>
                </a:lnTo>
                <a:lnTo>
                  <a:pt x="4109" y="1065"/>
                </a:lnTo>
                <a:lnTo>
                  <a:pt x="4733" y="844"/>
                </a:lnTo>
                <a:lnTo>
                  <a:pt x="4770" y="918"/>
                </a:lnTo>
                <a:lnTo>
                  <a:pt x="4843" y="991"/>
                </a:lnTo>
                <a:lnTo>
                  <a:pt x="4916" y="991"/>
                </a:lnTo>
                <a:lnTo>
                  <a:pt x="4990" y="1028"/>
                </a:lnTo>
                <a:lnTo>
                  <a:pt x="5063" y="991"/>
                </a:lnTo>
                <a:lnTo>
                  <a:pt x="5100" y="955"/>
                </a:lnTo>
                <a:lnTo>
                  <a:pt x="5173" y="881"/>
                </a:lnTo>
                <a:lnTo>
                  <a:pt x="5173" y="808"/>
                </a:lnTo>
                <a:close/>
                <a:moveTo>
                  <a:pt x="9648" y="3302"/>
                </a:moveTo>
                <a:lnTo>
                  <a:pt x="9905" y="3375"/>
                </a:lnTo>
                <a:lnTo>
                  <a:pt x="9905" y="3412"/>
                </a:lnTo>
                <a:lnTo>
                  <a:pt x="10125" y="3632"/>
                </a:lnTo>
                <a:lnTo>
                  <a:pt x="10308" y="3889"/>
                </a:lnTo>
                <a:lnTo>
                  <a:pt x="10162" y="4036"/>
                </a:lnTo>
                <a:lnTo>
                  <a:pt x="9978" y="4182"/>
                </a:lnTo>
                <a:lnTo>
                  <a:pt x="9795" y="4293"/>
                </a:lnTo>
                <a:lnTo>
                  <a:pt x="9612" y="4329"/>
                </a:lnTo>
                <a:lnTo>
                  <a:pt x="9501" y="4293"/>
                </a:lnTo>
                <a:lnTo>
                  <a:pt x="9428" y="4256"/>
                </a:lnTo>
                <a:lnTo>
                  <a:pt x="9501" y="4146"/>
                </a:lnTo>
                <a:lnTo>
                  <a:pt x="9501" y="4072"/>
                </a:lnTo>
                <a:lnTo>
                  <a:pt x="9465" y="3999"/>
                </a:lnTo>
                <a:lnTo>
                  <a:pt x="9391" y="3926"/>
                </a:lnTo>
                <a:lnTo>
                  <a:pt x="9245" y="3926"/>
                </a:lnTo>
                <a:lnTo>
                  <a:pt x="9465" y="3816"/>
                </a:lnTo>
                <a:lnTo>
                  <a:pt x="9501" y="3779"/>
                </a:lnTo>
                <a:lnTo>
                  <a:pt x="9538" y="3742"/>
                </a:lnTo>
                <a:lnTo>
                  <a:pt x="9538" y="3632"/>
                </a:lnTo>
                <a:lnTo>
                  <a:pt x="9465" y="3559"/>
                </a:lnTo>
                <a:lnTo>
                  <a:pt x="9391" y="3522"/>
                </a:lnTo>
                <a:lnTo>
                  <a:pt x="9355" y="3522"/>
                </a:lnTo>
                <a:lnTo>
                  <a:pt x="9061" y="3632"/>
                </a:lnTo>
                <a:lnTo>
                  <a:pt x="9208" y="3375"/>
                </a:lnTo>
                <a:lnTo>
                  <a:pt x="9281" y="3412"/>
                </a:lnTo>
                <a:lnTo>
                  <a:pt x="9355" y="3412"/>
                </a:lnTo>
                <a:lnTo>
                  <a:pt x="9501" y="3375"/>
                </a:lnTo>
                <a:lnTo>
                  <a:pt x="9648" y="3302"/>
                </a:lnTo>
                <a:close/>
                <a:moveTo>
                  <a:pt x="1505" y="4329"/>
                </a:moveTo>
                <a:lnTo>
                  <a:pt x="1615" y="4366"/>
                </a:lnTo>
                <a:lnTo>
                  <a:pt x="1725" y="4439"/>
                </a:lnTo>
                <a:lnTo>
                  <a:pt x="1872" y="4586"/>
                </a:lnTo>
                <a:lnTo>
                  <a:pt x="1908" y="4769"/>
                </a:lnTo>
                <a:lnTo>
                  <a:pt x="1945" y="4916"/>
                </a:lnTo>
                <a:lnTo>
                  <a:pt x="1908" y="5100"/>
                </a:lnTo>
                <a:lnTo>
                  <a:pt x="1872" y="5246"/>
                </a:lnTo>
                <a:lnTo>
                  <a:pt x="1762" y="5393"/>
                </a:lnTo>
                <a:lnTo>
                  <a:pt x="1615" y="5503"/>
                </a:lnTo>
                <a:lnTo>
                  <a:pt x="1468" y="5576"/>
                </a:lnTo>
                <a:lnTo>
                  <a:pt x="1432" y="5430"/>
                </a:lnTo>
                <a:lnTo>
                  <a:pt x="1432" y="5283"/>
                </a:lnTo>
                <a:lnTo>
                  <a:pt x="1432" y="5210"/>
                </a:lnTo>
                <a:lnTo>
                  <a:pt x="1395" y="5136"/>
                </a:lnTo>
                <a:lnTo>
                  <a:pt x="1395" y="5063"/>
                </a:lnTo>
                <a:lnTo>
                  <a:pt x="1321" y="4989"/>
                </a:lnTo>
                <a:lnTo>
                  <a:pt x="1285" y="4953"/>
                </a:lnTo>
                <a:lnTo>
                  <a:pt x="1175" y="4989"/>
                </a:lnTo>
                <a:lnTo>
                  <a:pt x="1028" y="5063"/>
                </a:lnTo>
                <a:lnTo>
                  <a:pt x="1138" y="4989"/>
                </a:lnTo>
                <a:lnTo>
                  <a:pt x="1321" y="4879"/>
                </a:lnTo>
                <a:lnTo>
                  <a:pt x="1468" y="4769"/>
                </a:lnTo>
                <a:lnTo>
                  <a:pt x="1542" y="4696"/>
                </a:lnTo>
                <a:lnTo>
                  <a:pt x="1505" y="4623"/>
                </a:lnTo>
                <a:lnTo>
                  <a:pt x="1468" y="4549"/>
                </a:lnTo>
                <a:lnTo>
                  <a:pt x="1395" y="4513"/>
                </a:lnTo>
                <a:lnTo>
                  <a:pt x="1432" y="4476"/>
                </a:lnTo>
                <a:lnTo>
                  <a:pt x="1468" y="4439"/>
                </a:lnTo>
                <a:lnTo>
                  <a:pt x="1468" y="4403"/>
                </a:lnTo>
                <a:lnTo>
                  <a:pt x="1432" y="4329"/>
                </a:lnTo>
                <a:close/>
                <a:moveTo>
                  <a:pt x="1138" y="5576"/>
                </a:moveTo>
                <a:lnTo>
                  <a:pt x="1138" y="5650"/>
                </a:lnTo>
                <a:lnTo>
                  <a:pt x="1028" y="5613"/>
                </a:lnTo>
                <a:lnTo>
                  <a:pt x="1138" y="5576"/>
                </a:lnTo>
                <a:close/>
                <a:moveTo>
                  <a:pt x="7887" y="5907"/>
                </a:moveTo>
                <a:lnTo>
                  <a:pt x="8218" y="5980"/>
                </a:lnTo>
                <a:lnTo>
                  <a:pt x="8291" y="6090"/>
                </a:lnTo>
                <a:lnTo>
                  <a:pt x="8401" y="6163"/>
                </a:lnTo>
                <a:lnTo>
                  <a:pt x="8511" y="6273"/>
                </a:lnTo>
                <a:lnTo>
                  <a:pt x="8621" y="6383"/>
                </a:lnTo>
                <a:lnTo>
                  <a:pt x="8694" y="6530"/>
                </a:lnTo>
                <a:lnTo>
                  <a:pt x="8768" y="6677"/>
                </a:lnTo>
                <a:lnTo>
                  <a:pt x="8805" y="6934"/>
                </a:lnTo>
                <a:lnTo>
                  <a:pt x="8768" y="7154"/>
                </a:lnTo>
                <a:lnTo>
                  <a:pt x="8658" y="7374"/>
                </a:lnTo>
                <a:lnTo>
                  <a:pt x="8548" y="7557"/>
                </a:lnTo>
                <a:lnTo>
                  <a:pt x="8438" y="7704"/>
                </a:lnTo>
                <a:lnTo>
                  <a:pt x="8291" y="7814"/>
                </a:lnTo>
                <a:lnTo>
                  <a:pt x="8144" y="7887"/>
                </a:lnTo>
                <a:lnTo>
                  <a:pt x="7998" y="7961"/>
                </a:lnTo>
                <a:lnTo>
                  <a:pt x="8071" y="7594"/>
                </a:lnTo>
                <a:lnTo>
                  <a:pt x="8071" y="7520"/>
                </a:lnTo>
                <a:lnTo>
                  <a:pt x="8034" y="7484"/>
                </a:lnTo>
                <a:lnTo>
                  <a:pt x="7961" y="7484"/>
                </a:lnTo>
                <a:lnTo>
                  <a:pt x="7924" y="7520"/>
                </a:lnTo>
                <a:lnTo>
                  <a:pt x="7741" y="7741"/>
                </a:lnTo>
                <a:lnTo>
                  <a:pt x="7557" y="7997"/>
                </a:lnTo>
                <a:lnTo>
                  <a:pt x="7264" y="7924"/>
                </a:lnTo>
                <a:lnTo>
                  <a:pt x="7484" y="7594"/>
                </a:lnTo>
                <a:lnTo>
                  <a:pt x="7741" y="7337"/>
                </a:lnTo>
                <a:lnTo>
                  <a:pt x="7741" y="7264"/>
                </a:lnTo>
                <a:lnTo>
                  <a:pt x="7741" y="7227"/>
                </a:lnTo>
                <a:lnTo>
                  <a:pt x="7631" y="7227"/>
                </a:lnTo>
                <a:lnTo>
                  <a:pt x="7447" y="7337"/>
                </a:lnTo>
                <a:lnTo>
                  <a:pt x="7264" y="7447"/>
                </a:lnTo>
                <a:lnTo>
                  <a:pt x="7080" y="7594"/>
                </a:lnTo>
                <a:lnTo>
                  <a:pt x="6934" y="7777"/>
                </a:lnTo>
                <a:lnTo>
                  <a:pt x="6860" y="7704"/>
                </a:lnTo>
                <a:lnTo>
                  <a:pt x="6714" y="7557"/>
                </a:lnTo>
                <a:lnTo>
                  <a:pt x="7227" y="7264"/>
                </a:lnTo>
                <a:lnTo>
                  <a:pt x="7741" y="6934"/>
                </a:lnTo>
                <a:lnTo>
                  <a:pt x="7741" y="6897"/>
                </a:lnTo>
                <a:lnTo>
                  <a:pt x="7704" y="6860"/>
                </a:lnTo>
                <a:lnTo>
                  <a:pt x="7411" y="6860"/>
                </a:lnTo>
                <a:lnTo>
                  <a:pt x="7080" y="6934"/>
                </a:lnTo>
                <a:lnTo>
                  <a:pt x="6787" y="7044"/>
                </a:lnTo>
                <a:lnTo>
                  <a:pt x="6530" y="7227"/>
                </a:lnTo>
                <a:lnTo>
                  <a:pt x="6494" y="7007"/>
                </a:lnTo>
                <a:lnTo>
                  <a:pt x="6494" y="6750"/>
                </a:lnTo>
                <a:lnTo>
                  <a:pt x="6604" y="6713"/>
                </a:lnTo>
                <a:lnTo>
                  <a:pt x="6970" y="6603"/>
                </a:lnTo>
                <a:lnTo>
                  <a:pt x="7117" y="6530"/>
                </a:lnTo>
                <a:lnTo>
                  <a:pt x="7301" y="6420"/>
                </a:lnTo>
                <a:lnTo>
                  <a:pt x="7337" y="6347"/>
                </a:lnTo>
                <a:lnTo>
                  <a:pt x="7337" y="6310"/>
                </a:lnTo>
                <a:lnTo>
                  <a:pt x="7301" y="6310"/>
                </a:lnTo>
                <a:lnTo>
                  <a:pt x="7007" y="6273"/>
                </a:lnTo>
                <a:lnTo>
                  <a:pt x="6750" y="6310"/>
                </a:lnTo>
                <a:lnTo>
                  <a:pt x="6750" y="6310"/>
                </a:lnTo>
                <a:lnTo>
                  <a:pt x="6860" y="6200"/>
                </a:lnTo>
                <a:lnTo>
                  <a:pt x="6970" y="6090"/>
                </a:lnTo>
                <a:lnTo>
                  <a:pt x="7117" y="6017"/>
                </a:lnTo>
                <a:lnTo>
                  <a:pt x="7264" y="5943"/>
                </a:lnTo>
                <a:lnTo>
                  <a:pt x="7557" y="5907"/>
                </a:lnTo>
                <a:close/>
                <a:moveTo>
                  <a:pt x="4953" y="1"/>
                </a:moveTo>
                <a:lnTo>
                  <a:pt x="4733" y="37"/>
                </a:lnTo>
                <a:lnTo>
                  <a:pt x="4476" y="111"/>
                </a:lnTo>
                <a:lnTo>
                  <a:pt x="4256" y="184"/>
                </a:lnTo>
                <a:lnTo>
                  <a:pt x="4036" y="294"/>
                </a:lnTo>
                <a:lnTo>
                  <a:pt x="3632" y="551"/>
                </a:lnTo>
                <a:lnTo>
                  <a:pt x="3302" y="881"/>
                </a:lnTo>
                <a:lnTo>
                  <a:pt x="2972" y="1248"/>
                </a:lnTo>
                <a:lnTo>
                  <a:pt x="2679" y="1651"/>
                </a:lnTo>
                <a:lnTo>
                  <a:pt x="2569" y="1872"/>
                </a:lnTo>
                <a:lnTo>
                  <a:pt x="2495" y="2092"/>
                </a:lnTo>
                <a:lnTo>
                  <a:pt x="2422" y="2348"/>
                </a:lnTo>
                <a:lnTo>
                  <a:pt x="2385" y="2568"/>
                </a:lnTo>
                <a:lnTo>
                  <a:pt x="2422" y="2789"/>
                </a:lnTo>
                <a:lnTo>
                  <a:pt x="2459" y="2935"/>
                </a:lnTo>
                <a:lnTo>
                  <a:pt x="2532" y="3119"/>
                </a:lnTo>
                <a:lnTo>
                  <a:pt x="2605" y="3265"/>
                </a:lnTo>
                <a:lnTo>
                  <a:pt x="2495" y="3339"/>
                </a:lnTo>
                <a:lnTo>
                  <a:pt x="2018" y="3559"/>
                </a:lnTo>
                <a:lnTo>
                  <a:pt x="1798" y="3706"/>
                </a:lnTo>
                <a:lnTo>
                  <a:pt x="1688" y="3779"/>
                </a:lnTo>
                <a:lnTo>
                  <a:pt x="1578" y="3852"/>
                </a:lnTo>
                <a:lnTo>
                  <a:pt x="1065" y="3852"/>
                </a:lnTo>
                <a:lnTo>
                  <a:pt x="881" y="3926"/>
                </a:lnTo>
                <a:lnTo>
                  <a:pt x="735" y="3999"/>
                </a:lnTo>
                <a:lnTo>
                  <a:pt x="588" y="4109"/>
                </a:lnTo>
                <a:lnTo>
                  <a:pt x="478" y="4256"/>
                </a:lnTo>
                <a:lnTo>
                  <a:pt x="368" y="4403"/>
                </a:lnTo>
                <a:lnTo>
                  <a:pt x="184" y="4623"/>
                </a:lnTo>
                <a:lnTo>
                  <a:pt x="74" y="4879"/>
                </a:lnTo>
                <a:lnTo>
                  <a:pt x="38" y="4989"/>
                </a:lnTo>
                <a:lnTo>
                  <a:pt x="1" y="5136"/>
                </a:lnTo>
                <a:lnTo>
                  <a:pt x="38" y="5283"/>
                </a:lnTo>
                <a:lnTo>
                  <a:pt x="74" y="5430"/>
                </a:lnTo>
                <a:lnTo>
                  <a:pt x="184" y="5576"/>
                </a:lnTo>
                <a:lnTo>
                  <a:pt x="258" y="5723"/>
                </a:lnTo>
                <a:lnTo>
                  <a:pt x="404" y="5833"/>
                </a:lnTo>
                <a:lnTo>
                  <a:pt x="514" y="5943"/>
                </a:lnTo>
                <a:lnTo>
                  <a:pt x="661" y="6017"/>
                </a:lnTo>
                <a:lnTo>
                  <a:pt x="845" y="6053"/>
                </a:lnTo>
                <a:lnTo>
                  <a:pt x="1175" y="6127"/>
                </a:lnTo>
                <a:lnTo>
                  <a:pt x="1358" y="6127"/>
                </a:lnTo>
                <a:lnTo>
                  <a:pt x="1505" y="6090"/>
                </a:lnTo>
                <a:lnTo>
                  <a:pt x="1688" y="6053"/>
                </a:lnTo>
                <a:lnTo>
                  <a:pt x="1835" y="5980"/>
                </a:lnTo>
                <a:lnTo>
                  <a:pt x="2055" y="5760"/>
                </a:lnTo>
                <a:lnTo>
                  <a:pt x="2275" y="5503"/>
                </a:lnTo>
                <a:lnTo>
                  <a:pt x="2385" y="5210"/>
                </a:lnTo>
                <a:lnTo>
                  <a:pt x="2422" y="5063"/>
                </a:lnTo>
                <a:lnTo>
                  <a:pt x="2422" y="4879"/>
                </a:lnTo>
                <a:lnTo>
                  <a:pt x="2385" y="4733"/>
                </a:lnTo>
                <a:lnTo>
                  <a:pt x="2349" y="4586"/>
                </a:lnTo>
                <a:lnTo>
                  <a:pt x="2275" y="4403"/>
                </a:lnTo>
                <a:lnTo>
                  <a:pt x="2202" y="4256"/>
                </a:lnTo>
                <a:lnTo>
                  <a:pt x="2092" y="4146"/>
                </a:lnTo>
                <a:lnTo>
                  <a:pt x="2055" y="4109"/>
                </a:lnTo>
                <a:lnTo>
                  <a:pt x="2165" y="4036"/>
                </a:lnTo>
                <a:lnTo>
                  <a:pt x="2495" y="3816"/>
                </a:lnTo>
                <a:lnTo>
                  <a:pt x="2679" y="3669"/>
                </a:lnTo>
                <a:lnTo>
                  <a:pt x="2862" y="3522"/>
                </a:lnTo>
                <a:lnTo>
                  <a:pt x="3119" y="3706"/>
                </a:lnTo>
                <a:lnTo>
                  <a:pt x="3156" y="3779"/>
                </a:lnTo>
                <a:lnTo>
                  <a:pt x="3229" y="3816"/>
                </a:lnTo>
                <a:lnTo>
                  <a:pt x="3339" y="3816"/>
                </a:lnTo>
                <a:lnTo>
                  <a:pt x="3706" y="3962"/>
                </a:lnTo>
                <a:lnTo>
                  <a:pt x="4109" y="4036"/>
                </a:lnTo>
                <a:lnTo>
                  <a:pt x="4513" y="4072"/>
                </a:lnTo>
                <a:lnTo>
                  <a:pt x="4880" y="3999"/>
                </a:lnTo>
                <a:lnTo>
                  <a:pt x="5246" y="3889"/>
                </a:lnTo>
                <a:lnTo>
                  <a:pt x="5283" y="3962"/>
                </a:lnTo>
                <a:lnTo>
                  <a:pt x="5320" y="4036"/>
                </a:lnTo>
                <a:lnTo>
                  <a:pt x="5540" y="4219"/>
                </a:lnTo>
                <a:lnTo>
                  <a:pt x="5723" y="4439"/>
                </a:lnTo>
                <a:lnTo>
                  <a:pt x="5980" y="4916"/>
                </a:lnTo>
                <a:lnTo>
                  <a:pt x="6200" y="5430"/>
                </a:lnTo>
                <a:lnTo>
                  <a:pt x="6347" y="5650"/>
                </a:lnTo>
                <a:lnTo>
                  <a:pt x="6530" y="5870"/>
                </a:lnTo>
                <a:lnTo>
                  <a:pt x="6347" y="6017"/>
                </a:lnTo>
                <a:lnTo>
                  <a:pt x="6237" y="6200"/>
                </a:lnTo>
                <a:lnTo>
                  <a:pt x="6127" y="6383"/>
                </a:lnTo>
                <a:lnTo>
                  <a:pt x="6053" y="6567"/>
                </a:lnTo>
                <a:lnTo>
                  <a:pt x="5797" y="6713"/>
                </a:lnTo>
                <a:lnTo>
                  <a:pt x="5723" y="6824"/>
                </a:lnTo>
                <a:lnTo>
                  <a:pt x="5723" y="6934"/>
                </a:lnTo>
                <a:lnTo>
                  <a:pt x="5760" y="7044"/>
                </a:lnTo>
                <a:lnTo>
                  <a:pt x="5833" y="7080"/>
                </a:lnTo>
                <a:lnTo>
                  <a:pt x="6017" y="7080"/>
                </a:lnTo>
                <a:lnTo>
                  <a:pt x="6053" y="7300"/>
                </a:lnTo>
                <a:lnTo>
                  <a:pt x="6127" y="7520"/>
                </a:lnTo>
                <a:lnTo>
                  <a:pt x="6127" y="7631"/>
                </a:lnTo>
                <a:lnTo>
                  <a:pt x="6127" y="7741"/>
                </a:lnTo>
                <a:lnTo>
                  <a:pt x="6200" y="7814"/>
                </a:lnTo>
                <a:lnTo>
                  <a:pt x="6310" y="7851"/>
                </a:lnTo>
                <a:lnTo>
                  <a:pt x="6347" y="7851"/>
                </a:lnTo>
                <a:lnTo>
                  <a:pt x="6494" y="8034"/>
                </a:lnTo>
                <a:lnTo>
                  <a:pt x="6640" y="8144"/>
                </a:lnTo>
                <a:lnTo>
                  <a:pt x="6787" y="8254"/>
                </a:lnTo>
                <a:lnTo>
                  <a:pt x="6860" y="8291"/>
                </a:lnTo>
                <a:lnTo>
                  <a:pt x="6934" y="8327"/>
                </a:lnTo>
                <a:lnTo>
                  <a:pt x="7191" y="8438"/>
                </a:lnTo>
                <a:lnTo>
                  <a:pt x="7447" y="8474"/>
                </a:lnTo>
                <a:lnTo>
                  <a:pt x="7741" y="8474"/>
                </a:lnTo>
                <a:lnTo>
                  <a:pt x="7998" y="8438"/>
                </a:lnTo>
                <a:lnTo>
                  <a:pt x="8254" y="8364"/>
                </a:lnTo>
                <a:lnTo>
                  <a:pt x="8511" y="8254"/>
                </a:lnTo>
                <a:lnTo>
                  <a:pt x="8731" y="8071"/>
                </a:lnTo>
                <a:lnTo>
                  <a:pt x="8915" y="7887"/>
                </a:lnTo>
                <a:lnTo>
                  <a:pt x="9098" y="7631"/>
                </a:lnTo>
                <a:lnTo>
                  <a:pt x="9245" y="7300"/>
                </a:lnTo>
                <a:lnTo>
                  <a:pt x="9281" y="7007"/>
                </a:lnTo>
                <a:lnTo>
                  <a:pt x="9318" y="6824"/>
                </a:lnTo>
                <a:lnTo>
                  <a:pt x="9281" y="6677"/>
                </a:lnTo>
                <a:lnTo>
                  <a:pt x="9208" y="6457"/>
                </a:lnTo>
                <a:lnTo>
                  <a:pt x="9135" y="6200"/>
                </a:lnTo>
                <a:lnTo>
                  <a:pt x="8951" y="5980"/>
                </a:lnTo>
                <a:lnTo>
                  <a:pt x="8878" y="5907"/>
                </a:lnTo>
                <a:lnTo>
                  <a:pt x="8768" y="5833"/>
                </a:lnTo>
                <a:lnTo>
                  <a:pt x="8805" y="5686"/>
                </a:lnTo>
                <a:lnTo>
                  <a:pt x="9025" y="5246"/>
                </a:lnTo>
                <a:lnTo>
                  <a:pt x="9208" y="4769"/>
                </a:lnTo>
                <a:lnTo>
                  <a:pt x="9428" y="4806"/>
                </a:lnTo>
                <a:lnTo>
                  <a:pt x="9648" y="4806"/>
                </a:lnTo>
                <a:lnTo>
                  <a:pt x="9832" y="4733"/>
                </a:lnTo>
                <a:lnTo>
                  <a:pt x="10052" y="4659"/>
                </a:lnTo>
                <a:lnTo>
                  <a:pt x="10235" y="4549"/>
                </a:lnTo>
                <a:lnTo>
                  <a:pt x="10419" y="4403"/>
                </a:lnTo>
                <a:lnTo>
                  <a:pt x="10712" y="4109"/>
                </a:lnTo>
                <a:lnTo>
                  <a:pt x="10785" y="3962"/>
                </a:lnTo>
                <a:lnTo>
                  <a:pt x="10785" y="3816"/>
                </a:lnTo>
                <a:lnTo>
                  <a:pt x="10639" y="3559"/>
                </a:lnTo>
                <a:lnTo>
                  <a:pt x="10492" y="3339"/>
                </a:lnTo>
                <a:lnTo>
                  <a:pt x="10345" y="3155"/>
                </a:lnTo>
                <a:lnTo>
                  <a:pt x="10125" y="2972"/>
                </a:lnTo>
                <a:lnTo>
                  <a:pt x="9905" y="2825"/>
                </a:lnTo>
                <a:lnTo>
                  <a:pt x="9795" y="2789"/>
                </a:lnTo>
                <a:lnTo>
                  <a:pt x="9685" y="2752"/>
                </a:lnTo>
                <a:lnTo>
                  <a:pt x="9501" y="2862"/>
                </a:lnTo>
                <a:lnTo>
                  <a:pt x="9391" y="2825"/>
                </a:lnTo>
                <a:lnTo>
                  <a:pt x="9318" y="2862"/>
                </a:lnTo>
                <a:lnTo>
                  <a:pt x="9025" y="3009"/>
                </a:lnTo>
                <a:lnTo>
                  <a:pt x="8768" y="3192"/>
                </a:lnTo>
                <a:lnTo>
                  <a:pt x="8658" y="3302"/>
                </a:lnTo>
                <a:lnTo>
                  <a:pt x="8548" y="3449"/>
                </a:lnTo>
                <a:lnTo>
                  <a:pt x="8474" y="3559"/>
                </a:lnTo>
                <a:lnTo>
                  <a:pt x="8438" y="3742"/>
                </a:lnTo>
                <a:lnTo>
                  <a:pt x="8438" y="3852"/>
                </a:lnTo>
                <a:lnTo>
                  <a:pt x="8438" y="3962"/>
                </a:lnTo>
                <a:lnTo>
                  <a:pt x="8474" y="4182"/>
                </a:lnTo>
                <a:lnTo>
                  <a:pt x="8621" y="4403"/>
                </a:lnTo>
                <a:lnTo>
                  <a:pt x="8768" y="4549"/>
                </a:lnTo>
                <a:lnTo>
                  <a:pt x="8878" y="4623"/>
                </a:lnTo>
                <a:lnTo>
                  <a:pt x="8694" y="4879"/>
                </a:lnTo>
                <a:lnTo>
                  <a:pt x="8548" y="5136"/>
                </a:lnTo>
                <a:lnTo>
                  <a:pt x="8291" y="5613"/>
                </a:lnTo>
                <a:lnTo>
                  <a:pt x="8144" y="5540"/>
                </a:lnTo>
                <a:lnTo>
                  <a:pt x="7961" y="5503"/>
                </a:lnTo>
                <a:lnTo>
                  <a:pt x="7777" y="5466"/>
                </a:lnTo>
                <a:lnTo>
                  <a:pt x="7411" y="5466"/>
                </a:lnTo>
                <a:lnTo>
                  <a:pt x="7227" y="5503"/>
                </a:lnTo>
                <a:lnTo>
                  <a:pt x="7044" y="5540"/>
                </a:lnTo>
                <a:lnTo>
                  <a:pt x="6860" y="5650"/>
                </a:lnTo>
                <a:lnTo>
                  <a:pt x="6750" y="5320"/>
                </a:lnTo>
                <a:lnTo>
                  <a:pt x="6604" y="5026"/>
                </a:lnTo>
                <a:lnTo>
                  <a:pt x="6273" y="4476"/>
                </a:lnTo>
                <a:lnTo>
                  <a:pt x="6163" y="4256"/>
                </a:lnTo>
                <a:lnTo>
                  <a:pt x="6053" y="4072"/>
                </a:lnTo>
                <a:lnTo>
                  <a:pt x="5870" y="3889"/>
                </a:lnTo>
                <a:lnTo>
                  <a:pt x="5687" y="3779"/>
                </a:lnTo>
                <a:lnTo>
                  <a:pt x="5723" y="3706"/>
                </a:lnTo>
                <a:lnTo>
                  <a:pt x="5723" y="3632"/>
                </a:lnTo>
                <a:lnTo>
                  <a:pt x="5907" y="3486"/>
                </a:lnTo>
                <a:lnTo>
                  <a:pt x="6053" y="3339"/>
                </a:lnTo>
                <a:lnTo>
                  <a:pt x="6200" y="3155"/>
                </a:lnTo>
                <a:lnTo>
                  <a:pt x="6347" y="2972"/>
                </a:lnTo>
                <a:lnTo>
                  <a:pt x="6457" y="2752"/>
                </a:lnTo>
                <a:lnTo>
                  <a:pt x="6530" y="2532"/>
                </a:lnTo>
                <a:lnTo>
                  <a:pt x="6604" y="2312"/>
                </a:lnTo>
                <a:lnTo>
                  <a:pt x="6677" y="2055"/>
                </a:lnTo>
                <a:lnTo>
                  <a:pt x="6677" y="1615"/>
                </a:lnTo>
                <a:lnTo>
                  <a:pt x="6677" y="1358"/>
                </a:lnTo>
                <a:lnTo>
                  <a:pt x="6640" y="1138"/>
                </a:lnTo>
                <a:lnTo>
                  <a:pt x="6567" y="881"/>
                </a:lnTo>
                <a:lnTo>
                  <a:pt x="6457" y="698"/>
                </a:lnTo>
                <a:lnTo>
                  <a:pt x="6273" y="551"/>
                </a:lnTo>
                <a:lnTo>
                  <a:pt x="6200" y="478"/>
                </a:lnTo>
                <a:lnTo>
                  <a:pt x="6090" y="478"/>
                </a:lnTo>
                <a:lnTo>
                  <a:pt x="6017" y="331"/>
                </a:lnTo>
                <a:lnTo>
                  <a:pt x="5907" y="221"/>
                </a:lnTo>
                <a:lnTo>
                  <a:pt x="5760" y="148"/>
                </a:lnTo>
                <a:lnTo>
                  <a:pt x="5613" y="74"/>
                </a:lnTo>
                <a:lnTo>
                  <a:pt x="5283" y="1"/>
                </a:lnTo>
                <a:close/>
                <a:moveTo>
                  <a:pt x="15114" y="6750"/>
                </a:moveTo>
                <a:lnTo>
                  <a:pt x="15187" y="6787"/>
                </a:lnTo>
                <a:lnTo>
                  <a:pt x="15481" y="6897"/>
                </a:lnTo>
                <a:lnTo>
                  <a:pt x="15591" y="6970"/>
                </a:lnTo>
                <a:lnTo>
                  <a:pt x="15737" y="7044"/>
                </a:lnTo>
                <a:lnTo>
                  <a:pt x="15847" y="7190"/>
                </a:lnTo>
                <a:lnTo>
                  <a:pt x="15921" y="7337"/>
                </a:lnTo>
                <a:lnTo>
                  <a:pt x="16068" y="7667"/>
                </a:lnTo>
                <a:lnTo>
                  <a:pt x="16141" y="8034"/>
                </a:lnTo>
                <a:lnTo>
                  <a:pt x="16178" y="8438"/>
                </a:lnTo>
                <a:lnTo>
                  <a:pt x="16178" y="8621"/>
                </a:lnTo>
                <a:lnTo>
                  <a:pt x="16141" y="8804"/>
                </a:lnTo>
                <a:lnTo>
                  <a:pt x="16068" y="8988"/>
                </a:lnTo>
                <a:lnTo>
                  <a:pt x="15957" y="9134"/>
                </a:lnTo>
                <a:lnTo>
                  <a:pt x="15701" y="9355"/>
                </a:lnTo>
                <a:lnTo>
                  <a:pt x="15407" y="9575"/>
                </a:lnTo>
                <a:lnTo>
                  <a:pt x="15077" y="9758"/>
                </a:lnTo>
                <a:lnTo>
                  <a:pt x="14710" y="9905"/>
                </a:lnTo>
                <a:lnTo>
                  <a:pt x="14710" y="9905"/>
                </a:lnTo>
                <a:lnTo>
                  <a:pt x="15187" y="9208"/>
                </a:lnTo>
                <a:lnTo>
                  <a:pt x="15187" y="9134"/>
                </a:lnTo>
                <a:lnTo>
                  <a:pt x="15150" y="9098"/>
                </a:lnTo>
                <a:lnTo>
                  <a:pt x="15114" y="9061"/>
                </a:lnTo>
                <a:lnTo>
                  <a:pt x="15040" y="9098"/>
                </a:lnTo>
                <a:lnTo>
                  <a:pt x="14564" y="9538"/>
                </a:lnTo>
                <a:lnTo>
                  <a:pt x="14123" y="9978"/>
                </a:lnTo>
                <a:lnTo>
                  <a:pt x="13940" y="9978"/>
                </a:lnTo>
                <a:lnTo>
                  <a:pt x="13757" y="9905"/>
                </a:lnTo>
                <a:lnTo>
                  <a:pt x="13940" y="9648"/>
                </a:lnTo>
                <a:lnTo>
                  <a:pt x="14160" y="9391"/>
                </a:lnTo>
                <a:lnTo>
                  <a:pt x="14380" y="9134"/>
                </a:lnTo>
                <a:lnTo>
                  <a:pt x="14637" y="8914"/>
                </a:lnTo>
                <a:lnTo>
                  <a:pt x="14674" y="8841"/>
                </a:lnTo>
                <a:lnTo>
                  <a:pt x="14674" y="8804"/>
                </a:lnTo>
                <a:lnTo>
                  <a:pt x="14637" y="8731"/>
                </a:lnTo>
                <a:lnTo>
                  <a:pt x="14564" y="8731"/>
                </a:lnTo>
                <a:lnTo>
                  <a:pt x="14784" y="8584"/>
                </a:lnTo>
                <a:lnTo>
                  <a:pt x="14820" y="8511"/>
                </a:lnTo>
                <a:lnTo>
                  <a:pt x="14784" y="8438"/>
                </a:lnTo>
                <a:lnTo>
                  <a:pt x="14710" y="8401"/>
                </a:lnTo>
                <a:lnTo>
                  <a:pt x="14637" y="8401"/>
                </a:lnTo>
                <a:lnTo>
                  <a:pt x="14233" y="8621"/>
                </a:lnTo>
                <a:lnTo>
                  <a:pt x="13867" y="8841"/>
                </a:lnTo>
                <a:lnTo>
                  <a:pt x="13500" y="9061"/>
                </a:lnTo>
                <a:lnTo>
                  <a:pt x="13170" y="9318"/>
                </a:lnTo>
                <a:lnTo>
                  <a:pt x="13060" y="9098"/>
                </a:lnTo>
                <a:lnTo>
                  <a:pt x="13720" y="8658"/>
                </a:lnTo>
                <a:lnTo>
                  <a:pt x="14417" y="8291"/>
                </a:lnTo>
                <a:lnTo>
                  <a:pt x="14454" y="8217"/>
                </a:lnTo>
                <a:lnTo>
                  <a:pt x="14454" y="8144"/>
                </a:lnTo>
                <a:lnTo>
                  <a:pt x="14417" y="8107"/>
                </a:lnTo>
                <a:lnTo>
                  <a:pt x="14343" y="8107"/>
                </a:lnTo>
                <a:lnTo>
                  <a:pt x="13647" y="8364"/>
                </a:lnTo>
                <a:lnTo>
                  <a:pt x="12986" y="8658"/>
                </a:lnTo>
                <a:lnTo>
                  <a:pt x="12986" y="8474"/>
                </a:lnTo>
                <a:lnTo>
                  <a:pt x="13133" y="8401"/>
                </a:lnTo>
                <a:lnTo>
                  <a:pt x="13243" y="8327"/>
                </a:lnTo>
                <a:lnTo>
                  <a:pt x="13500" y="8144"/>
                </a:lnTo>
                <a:lnTo>
                  <a:pt x="14013" y="7924"/>
                </a:lnTo>
                <a:lnTo>
                  <a:pt x="14307" y="7814"/>
                </a:lnTo>
                <a:lnTo>
                  <a:pt x="14564" y="7777"/>
                </a:lnTo>
                <a:lnTo>
                  <a:pt x="14600" y="7741"/>
                </a:lnTo>
                <a:lnTo>
                  <a:pt x="14600" y="7704"/>
                </a:lnTo>
                <a:lnTo>
                  <a:pt x="14564" y="7667"/>
                </a:lnTo>
                <a:lnTo>
                  <a:pt x="14233" y="7667"/>
                </a:lnTo>
                <a:lnTo>
                  <a:pt x="13903" y="7704"/>
                </a:lnTo>
                <a:lnTo>
                  <a:pt x="13573" y="7777"/>
                </a:lnTo>
                <a:lnTo>
                  <a:pt x="13280" y="7851"/>
                </a:lnTo>
                <a:lnTo>
                  <a:pt x="13500" y="7594"/>
                </a:lnTo>
                <a:lnTo>
                  <a:pt x="14087" y="7484"/>
                </a:lnTo>
                <a:lnTo>
                  <a:pt x="14380" y="7410"/>
                </a:lnTo>
                <a:lnTo>
                  <a:pt x="14674" y="7264"/>
                </a:lnTo>
                <a:lnTo>
                  <a:pt x="14710" y="7227"/>
                </a:lnTo>
                <a:lnTo>
                  <a:pt x="14710" y="7190"/>
                </a:lnTo>
                <a:lnTo>
                  <a:pt x="14710" y="7154"/>
                </a:lnTo>
                <a:lnTo>
                  <a:pt x="14637" y="7117"/>
                </a:lnTo>
                <a:lnTo>
                  <a:pt x="14343" y="7080"/>
                </a:lnTo>
                <a:lnTo>
                  <a:pt x="14013" y="7080"/>
                </a:lnTo>
                <a:lnTo>
                  <a:pt x="14270" y="6934"/>
                </a:lnTo>
                <a:lnTo>
                  <a:pt x="14527" y="6824"/>
                </a:lnTo>
                <a:lnTo>
                  <a:pt x="14820" y="6750"/>
                </a:lnTo>
                <a:close/>
                <a:moveTo>
                  <a:pt x="5246" y="9098"/>
                </a:moveTo>
                <a:lnTo>
                  <a:pt x="5320" y="9208"/>
                </a:lnTo>
                <a:lnTo>
                  <a:pt x="5393" y="9245"/>
                </a:lnTo>
                <a:lnTo>
                  <a:pt x="5577" y="9245"/>
                </a:lnTo>
                <a:lnTo>
                  <a:pt x="5650" y="9281"/>
                </a:lnTo>
                <a:lnTo>
                  <a:pt x="5760" y="9318"/>
                </a:lnTo>
                <a:lnTo>
                  <a:pt x="5833" y="9391"/>
                </a:lnTo>
                <a:lnTo>
                  <a:pt x="5870" y="9465"/>
                </a:lnTo>
                <a:lnTo>
                  <a:pt x="5907" y="9538"/>
                </a:lnTo>
                <a:lnTo>
                  <a:pt x="5907" y="9648"/>
                </a:lnTo>
                <a:lnTo>
                  <a:pt x="5870" y="9758"/>
                </a:lnTo>
                <a:lnTo>
                  <a:pt x="5797" y="9831"/>
                </a:lnTo>
                <a:lnTo>
                  <a:pt x="5723" y="9905"/>
                </a:lnTo>
                <a:lnTo>
                  <a:pt x="5650" y="9978"/>
                </a:lnTo>
                <a:lnTo>
                  <a:pt x="5540" y="10015"/>
                </a:lnTo>
                <a:lnTo>
                  <a:pt x="5466" y="9868"/>
                </a:lnTo>
                <a:lnTo>
                  <a:pt x="5356" y="9758"/>
                </a:lnTo>
                <a:lnTo>
                  <a:pt x="5210" y="9685"/>
                </a:lnTo>
                <a:lnTo>
                  <a:pt x="5026" y="9648"/>
                </a:lnTo>
                <a:lnTo>
                  <a:pt x="5063" y="9648"/>
                </a:lnTo>
                <a:lnTo>
                  <a:pt x="5210" y="9575"/>
                </a:lnTo>
                <a:lnTo>
                  <a:pt x="5283" y="9538"/>
                </a:lnTo>
                <a:lnTo>
                  <a:pt x="5283" y="9501"/>
                </a:lnTo>
                <a:lnTo>
                  <a:pt x="5283" y="9355"/>
                </a:lnTo>
                <a:lnTo>
                  <a:pt x="5210" y="9245"/>
                </a:lnTo>
                <a:lnTo>
                  <a:pt x="5100" y="9245"/>
                </a:lnTo>
                <a:lnTo>
                  <a:pt x="4953" y="9281"/>
                </a:lnTo>
                <a:lnTo>
                  <a:pt x="4806" y="9355"/>
                </a:lnTo>
                <a:lnTo>
                  <a:pt x="4806" y="9355"/>
                </a:lnTo>
                <a:lnTo>
                  <a:pt x="4843" y="9281"/>
                </a:lnTo>
                <a:lnTo>
                  <a:pt x="4880" y="9208"/>
                </a:lnTo>
                <a:lnTo>
                  <a:pt x="4843" y="9171"/>
                </a:lnTo>
                <a:lnTo>
                  <a:pt x="5026" y="9134"/>
                </a:lnTo>
                <a:lnTo>
                  <a:pt x="5246" y="9098"/>
                </a:lnTo>
                <a:close/>
                <a:moveTo>
                  <a:pt x="6347" y="8034"/>
                </a:moveTo>
                <a:lnTo>
                  <a:pt x="6347" y="8071"/>
                </a:lnTo>
                <a:lnTo>
                  <a:pt x="6310" y="8181"/>
                </a:lnTo>
                <a:lnTo>
                  <a:pt x="6127" y="8254"/>
                </a:lnTo>
                <a:lnTo>
                  <a:pt x="5980" y="8364"/>
                </a:lnTo>
                <a:lnTo>
                  <a:pt x="5687" y="8621"/>
                </a:lnTo>
                <a:lnTo>
                  <a:pt x="5577" y="8621"/>
                </a:lnTo>
                <a:lnTo>
                  <a:pt x="5466" y="8694"/>
                </a:lnTo>
                <a:lnTo>
                  <a:pt x="5393" y="8768"/>
                </a:lnTo>
                <a:lnTo>
                  <a:pt x="5246" y="8731"/>
                </a:lnTo>
                <a:lnTo>
                  <a:pt x="4806" y="8731"/>
                </a:lnTo>
                <a:lnTo>
                  <a:pt x="4549" y="8841"/>
                </a:lnTo>
                <a:lnTo>
                  <a:pt x="4293" y="9024"/>
                </a:lnTo>
                <a:lnTo>
                  <a:pt x="4183" y="9171"/>
                </a:lnTo>
                <a:lnTo>
                  <a:pt x="4073" y="9355"/>
                </a:lnTo>
                <a:lnTo>
                  <a:pt x="4073" y="9501"/>
                </a:lnTo>
                <a:lnTo>
                  <a:pt x="4073" y="9648"/>
                </a:lnTo>
                <a:lnTo>
                  <a:pt x="4073" y="9721"/>
                </a:lnTo>
                <a:lnTo>
                  <a:pt x="4146" y="9831"/>
                </a:lnTo>
                <a:lnTo>
                  <a:pt x="4256" y="9978"/>
                </a:lnTo>
                <a:lnTo>
                  <a:pt x="4439" y="10162"/>
                </a:lnTo>
                <a:lnTo>
                  <a:pt x="4623" y="10308"/>
                </a:lnTo>
                <a:lnTo>
                  <a:pt x="4843" y="10382"/>
                </a:lnTo>
                <a:lnTo>
                  <a:pt x="5026" y="10455"/>
                </a:lnTo>
                <a:lnTo>
                  <a:pt x="5246" y="10492"/>
                </a:lnTo>
                <a:lnTo>
                  <a:pt x="5466" y="10492"/>
                </a:lnTo>
                <a:lnTo>
                  <a:pt x="5723" y="10455"/>
                </a:lnTo>
                <a:lnTo>
                  <a:pt x="5907" y="10345"/>
                </a:lnTo>
                <a:lnTo>
                  <a:pt x="6090" y="10235"/>
                </a:lnTo>
                <a:lnTo>
                  <a:pt x="6237" y="10052"/>
                </a:lnTo>
                <a:lnTo>
                  <a:pt x="6347" y="9868"/>
                </a:lnTo>
                <a:lnTo>
                  <a:pt x="6384" y="9575"/>
                </a:lnTo>
                <a:lnTo>
                  <a:pt x="6310" y="9355"/>
                </a:lnTo>
                <a:lnTo>
                  <a:pt x="6200" y="9134"/>
                </a:lnTo>
                <a:lnTo>
                  <a:pt x="6017" y="8951"/>
                </a:lnTo>
                <a:lnTo>
                  <a:pt x="6310" y="8658"/>
                </a:lnTo>
                <a:lnTo>
                  <a:pt x="6420" y="8548"/>
                </a:lnTo>
                <a:lnTo>
                  <a:pt x="6567" y="8401"/>
                </a:lnTo>
                <a:lnTo>
                  <a:pt x="6567" y="8327"/>
                </a:lnTo>
                <a:lnTo>
                  <a:pt x="6567" y="8254"/>
                </a:lnTo>
                <a:lnTo>
                  <a:pt x="6530" y="8217"/>
                </a:lnTo>
                <a:lnTo>
                  <a:pt x="6494" y="8181"/>
                </a:lnTo>
                <a:lnTo>
                  <a:pt x="6384" y="8071"/>
                </a:lnTo>
                <a:lnTo>
                  <a:pt x="6347" y="8034"/>
                </a:lnTo>
                <a:close/>
                <a:moveTo>
                  <a:pt x="19992" y="10418"/>
                </a:moveTo>
                <a:lnTo>
                  <a:pt x="20139" y="10492"/>
                </a:lnTo>
                <a:lnTo>
                  <a:pt x="20139" y="10602"/>
                </a:lnTo>
                <a:lnTo>
                  <a:pt x="20176" y="10638"/>
                </a:lnTo>
                <a:lnTo>
                  <a:pt x="20213" y="10638"/>
                </a:lnTo>
                <a:lnTo>
                  <a:pt x="20249" y="10602"/>
                </a:lnTo>
                <a:lnTo>
                  <a:pt x="20286" y="10785"/>
                </a:lnTo>
                <a:lnTo>
                  <a:pt x="20286" y="11042"/>
                </a:lnTo>
                <a:lnTo>
                  <a:pt x="20286" y="11189"/>
                </a:lnTo>
                <a:lnTo>
                  <a:pt x="20213" y="11372"/>
                </a:lnTo>
                <a:lnTo>
                  <a:pt x="20139" y="11519"/>
                </a:lnTo>
                <a:lnTo>
                  <a:pt x="20066" y="11665"/>
                </a:lnTo>
                <a:lnTo>
                  <a:pt x="19956" y="11812"/>
                </a:lnTo>
                <a:lnTo>
                  <a:pt x="19809" y="11886"/>
                </a:lnTo>
                <a:lnTo>
                  <a:pt x="19662" y="11959"/>
                </a:lnTo>
                <a:lnTo>
                  <a:pt x="19479" y="11959"/>
                </a:lnTo>
                <a:lnTo>
                  <a:pt x="19442" y="11886"/>
                </a:lnTo>
                <a:lnTo>
                  <a:pt x="19222" y="11776"/>
                </a:lnTo>
                <a:lnTo>
                  <a:pt x="19626" y="11702"/>
                </a:lnTo>
                <a:lnTo>
                  <a:pt x="19662" y="11665"/>
                </a:lnTo>
                <a:lnTo>
                  <a:pt x="19736" y="11629"/>
                </a:lnTo>
                <a:lnTo>
                  <a:pt x="19736" y="11482"/>
                </a:lnTo>
                <a:lnTo>
                  <a:pt x="19699" y="11372"/>
                </a:lnTo>
                <a:lnTo>
                  <a:pt x="19626" y="11335"/>
                </a:lnTo>
                <a:lnTo>
                  <a:pt x="19406" y="11335"/>
                </a:lnTo>
                <a:lnTo>
                  <a:pt x="19662" y="11152"/>
                </a:lnTo>
                <a:lnTo>
                  <a:pt x="19736" y="11115"/>
                </a:lnTo>
                <a:lnTo>
                  <a:pt x="19736" y="11042"/>
                </a:lnTo>
                <a:lnTo>
                  <a:pt x="19736" y="10969"/>
                </a:lnTo>
                <a:lnTo>
                  <a:pt x="19736" y="10932"/>
                </a:lnTo>
                <a:lnTo>
                  <a:pt x="19699" y="10858"/>
                </a:lnTo>
                <a:lnTo>
                  <a:pt x="19626" y="10822"/>
                </a:lnTo>
                <a:lnTo>
                  <a:pt x="19552" y="10822"/>
                </a:lnTo>
                <a:lnTo>
                  <a:pt x="19479" y="10858"/>
                </a:lnTo>
                <a:lnTo>
                  <a:pt x="19332" y="10895"/>
                </a:lnTo>
                <a:lnTo>
                  <a:pt x="19185" y="10932"/>
                </a:lnTo>
                <a:lnTo>
                  <a:pt x="19185" y="10932"/>
                </a:lnTo>
                <a:lnTo>
                  <a:pt x="19626" y="10748"/>
                </a:lnTo>
                <a:lnTo>
                  <a:pt x="19662" y="10712"/>
                </a:lnTo>
                <a:lnTo>
                  <a:pt x="19662" y="10675"/>
                </a:lnTo>
                <a:lnTo>
                  <a:pt x="19626" y="10638"/>
                </a:lnTo>
                <a:lnTo>
                  <a:pt x="19479" y="10602"/>
                </a:lnTo>
                <a:lnTo>
                  <a:pt x="19295" y="10602"/>
                </a:lnTo>
                <a:lnTo>
                  <a:pt x="19369" y="10565"/>
                </a:lnTo>
                <a:lnTo>
                  <a:pt x="19589" y="10455"/>
                </a:lnTo>
                <a:lnTo>
                  <a:pt x="19772" y="10418"/>
                </a:lnTo>
                <a:close/>
                <a:moveTo>
                  <a:pt x="16691" y="13390"/>
                </a:moveTo>
                <a:lnTo>
                  <a:pt x="16801" y="13463"/>
                </a:lnTo>
                <a:lnTo>
                  <a:pt x="16874" y="13536"/>
                </a:lnTo>
                <a:lnTo>
                  <a:pt x="16728" y="13646"/>
                </a:lnTo>
                <a:lnTo>
                  <a:pt x="16581" y="13756"/>
                </a:lnTo>
                <a:lnTo>
                  <a:pt x="16434" y="13903"/>
                </a:lnTo>
                <a:lnTo>
                  <a:pt x="16361" y="14050"/>
                </a:lnTo>
                <a:lnTo>
                  <a:pt x="16104" y="14013"/>
                </a:lnTo>
                <a:lnTo>
                  <a:pt x="16068" y="13976"/>
                </a:lnTo>
                <a:lnTo>
                  <a:pt x="16691" y="13390"/>
                </a:lnTo>
                <a:close/>
                <a:moveTo>
                  <a:pt x="16654" y="11959"/>
                </a:moveTo>
                <a:lnTo>
                  <a:pt x="17058" y="12326"/>
                </a:lnTo>
                <a:lnTo>
                  <a:pt x="17278" y="12546"/>
                </a:lnTo>
                <a:lnTo>
                  <a:pt x="17498" y="12803"/>
                </a:lnTo>
                <a:lnTo>
                  <a:pt x="17681" y="13059"/>
                </a:lnTo>
                <a:lnTo>
                  <a:pt x="17755" y="13169"/>
                </a:lnTo>
                <a:lnTo>
                  <a:pt x="17792" y="13279"/>
                </a:lnTo>
                <a:lnTo>
                  <a:pt x="17792" y="13426"/>
                </a:lnTo>
                <a:lnTo>
                  <a:pt x="17755" y="13536"/>
                </a:lnTo>
                <a:lnTo>
                  <a:pt x="17718" y="13646"/>
                </a:lnTo>
                <a:lnTo>
                  <a:pt x="17608" y="13756"/>
                </a:lnTo>
                <a:lnTo>
                  <a:pt x="17498" y="13866"/>
                </a:lnTo>
                <a:lnTo>
                  <a:pt x="17351" y="13940"/>
                </a:lnTo>
                <a:lnTo>
                  <a:pt x="17278" y="13866"/>
                </a:lnTo>
                <a:lnTo>
                  <a:pt x="17168" y="13866"/>
                </a:lnTo>
                <a:lnTo>
                  <a:pt x="17095" y="13903"/>
                </a:lnTo>
                <a:lnTo>
                  <a:pt x="17058" y="13940"/>
                </a:lnTo>
                <a:lnTo>
                  <a:pt x="17021" y="13940"/>
                </a:lnTo>
                <a:lnTo>
                  <a:pt x="16948" y="13976"/>
                </a:lnTo>
                <a:lnTo>
                  <a:pt x="16911" y="14050"/>
                </a:lnTo>
                <a:lnTo>
                  <a:pt x="16874" y="14050"/>
                </a:lnTo>
                <a:lnTo>
                  <a:pt x="16948" y="13940"/>
                </a:lnTo>
                <a:lnTo>
                  <a:pt x="17095" y="13793"/>
                </a:lnTo>
                <a:lnTo>
                  <a:pt x="17168" y="13683"/>
                </a:lnTo>
                <a:lnTo>
                  <a:pt x="17205" y="13573"/>
                </a:lnTo>
                <a:lnTo>
                  <a:pt x="17168" y="13500"/>
                </a:lnTo>
                <a:lnTo>
                  <a:pt x="17131" y="13426"/>
                </a:lnTo>
                <a:lnTo>
                  <a:pt x="17021" y="13316"/>
                </a:lnTo>
                <a:lnTo>
                  <a:pt x="16874" y="13206"/>
                </a:lnTo>
                <a:lnTo>
                  <a:pt x="16691" y="13169"/>
                </a:lnTo>
                <a:lnTo>
                  <a:pt x="16618" y="13169"/>
                </a:lnTo>
                <a:lnTo>
                  <a:pt x="16581" y="13206"/>
                </a:lnTo>
                <a:lnTo>
                  <a:pt x="15627" y="13793"/>
                </a:lnTo>
                <a:lnTo>
                  <a:pt x="15517" y="13756"/>
                </a:lnTo>
                <a:lnTo>
                  <a:pt x="15407" y="13646"/>
                </a:lnTo>
                <a:lnTo>
                  <a:pt x="15884" y="13353"/>
                </a:lnTo>
                <a:lnTo>
                  <a:pt x="16361" y="13096"/>
                </a:lnTo>
                <a:lnTo>
                  <a:pt x="16398" y="13023"/>
                </a:lnTo>
                <a:lnTo>
                  <a:pt x="16398" y="12986"/>
                </a:lnTo>
                <a:lnTo>
                  <a:pt x="16361" y="12913"/>
                </a:lnTo>
                <a:lnTo>
                  <a:pt x="16288" y="12913"/>
                </a:lnTo>
                <a:lnTo>
                  <a:pt x="15994" y="12949"/>
                </a:lnTo>
                <a:lnTo>
                  <a:pt x="15701" y="13059"/>
                </a:lnTo>
                <a:lnTo>
                  <a:pt x="15407" y="13169"/>
                </a:lnTo>
                <a:lnTo>
                  <a:pt x="15150" y="13279"/>
                </a:lnTo>
                <a:lnTo>
                  <a:pt x="15040" y="13023"/>
                </a:lnTo>
                <a:lnTo>
                  <a:pt x="15077" y="12986"/>
                </a:lnTo>
                <a:lnTo>
                  <a:pt x="16068" y="12399"/>
                </a:lnTo>
                <a:lnTo>
                  <a:pt x="16104" y="12362"/>
                </a:lnTo>
                <a:lnTo>
                  <a:pt x="16104" y="12326"/>
                </a:lnTo>
                <a:lnTo>
                  <a:pt x="16068" y="12289"/>
                </a:lnTo>
                <a:lnTo>
                  <a:pt x="15994" y="12252"/>
                </a:lnTo>
                <a:lnTo>
                  <a:pt x="15554" y="12362"/>
                </a:lnTo>
                <a:lnTo>
                  <a:pt x="15150" y="12472"/>
                </a:lnTo>
                <a:lnTo>
                  <a:pt x="15150" y="12472"/>
                </a:lnTo>
                <a:lnTo>
                  <a:pt x="15297" y="12326"/>
                </a:lnTo>
                <a:lnTo>
                  <a:pt x="15517" y="12179"/>
                </a:lnTo>
                <a:lnTo>
                  <a:pt x="15737" y="12069"/>
                </a:lnTo>
                <a:lnTo>
                  <a:pt x="15994" y="11996"/>
                </a:lnTo>
                <a:lnTo>
                  <a:pt x="16324" y="11959"/>
                </a:lnTo>
                <a:close/>
                <a:moveTo>
                  <a:pt x="14857" y="6310"/>
                </a:moveTo>
                <a:lnTo>
                  <a:pt x="14600" y="6347"/>
                </a:lnTo>
                <a:lnTo>
                  <a:pt x="14380" y="6383"/>
                </a:lnTo>
                <a:lnTo>
                  <a:pt x="14197" y="6457"/>
                </a:lnTo>
                <a:lnTo>
                  <a:pt x="13793" y="6677"/>
                </a:lnTo>
                <a:lnTo>
                  <a:pt x="13426" y="6970"/>
                </a:lnTo>
                <a:lnTo>
                  <a:pt x="13243" y="7154"/>
                </a:lnTo>
                <a:lnTo>
                  <a:pt x="12950" y="7190"/>
                </a:lnTo>
                <a:lnTo>
                  <a:pt x="12840" y="7227"/>
                </a:lnTo>
                <a:lnTo>
                  <a:pt x="12803" y="7300"/>
                </a:lnTo>
                <a:lnTo>
                  <a:pt x="12766" y="7374"/>
                </a:lnTo>
                <a:lnTo>
                  <a:pt x="12766" y="7447"/>
                </a:lnTo>
                <a:lnTo>
                  <a:pt x="11042" y="7631"/>
                </a:lnTo>
                <a:lnTo>
                  <a:pt x="10052" y="7667"/>
                </a:lnTo>
                <a:lnTo>
                  <a:pt x="9575" y="7704"/>
                </a:lnTo>
                <a:lnTo>
                  <a:pt x="9098" y="7741"/>
                </a:lnTo>
                <a:lnTo>
                  <a:pt x="9025" y="7777"/>
                </a:lnTo>
                <a:lnTo>
                  <a:pt x="8988" y="7814"/>
                </a:lnTo>
                <a:lnTo>
                  <a:pt x="8951" y="7924"/>
                </a:lnTo>
                <a:lnTo>
                  <a:pt x="9025" y="8034"/>
                </a:lnTo>
                <a:lnTo>
                  <a:pt x="9061" y="8071"/>
                </a:lnTo>
                <a:lnTo>
                  <a:pt x="9135" y="8107"/>
                </a:lnTo>
                <a:lnTo>
                  <a:pt x="9612" y="8144"/>
                </a:lnTo>
                <a:lnTo>
                  <a:pt x="10125" y="8144"/>
                </a:lnTo>
                <a:lnTo>
                  <a:pt x="11152" y="8071"/>
                </a:lnTo>
                <a:lnTo>
                  <a:pt x="11922" y="8034"/>
                </a:lnTo>
                <a:lnTo>
                  <a:pt x="12693" y="7961"/>
                </a:lnTo>
                <a:lnTo>
                  <a:pt x="12546" y="8254"/>
                </a:lnTo>
                <a:lnTo>
                  <a:pt x="12473" y="8438"/>
                </a:lnTo>
                <a:lnTo>
                  <a:pt x="12473" y="8584"/>
                </a:lnTo>
                <a:lnTo>
                  <a:pt x="12509" y="8914"/>
                </a:lnTo>
                <a:lnTo>
                  <a:pt x="12363" y="9024"/>
                </a:lnTo>
                <a:lnTo>
                  <a:pt x="12253" y="9134"/>
                </a:lnTo>
                <a:lnTo>
                  <a:pt x="12253" y="9245"/>
                </a:lnTo>
                <a:lnTo>
                  <a:pt x="12289" y="9355"/>
                </a:lnTo>
                <a:lnTo>
                  <a:pt x="12399" y="9428"/>
                </a:lnTo>
                <a:lnTo>
                  <a:pt x="12546" y="9465"/>
                </a:lnTo>
                <a:lnTo>
                  <a:pt x="12693" y="9465"/>
                </a:lnTo>
                <a:lnTo>
                  <a:pt x="12803" y="9685"/>
                </a:lnTo>
                <a:lnTo>
                  <a:pt x="12950" y="9868"/>
                </a:lnTo>
                <a:lnTo>
                  <a:pt x="13096" y="10052"/>
                </a:lnTo>
                <a:lnTo>
                  <a:pt x="13243" y="10198"/>
                </a:lnTo>
                <a:lnTo>
                  <a:pt x="13426" y="10308"/>
                </a:lnTo>
                <a:lnTo>
                  <a:pt x="13647" y="10418"/>
                </a:lnTo>
                <a:lnTo>
                  <a:pt x="13867" y="10455"/>
                </a:lnTo>
                <a:lnTo>
                  <a:pt x="14087" y="10492"/>
                </a:lnTo>
                <a:lnTo>
                  <a:pt x="14233" y="10492"/>
                </a:lnTo>
                <a:lnTo>
                  <a:pt x="14600" y="10418"/>
                </a:lnTo>
                <a:lnTo>
                  <a:pt x="14967" y="10345"/>
                </a:lnTo>
                <a:lnTo>
                  <a:pt x="14930" y="10455"/>
                </a:lnTo>
                <a:lnTo>
                  <a:pt x="14930" y="10602"/>
                </a:lnTo>
                <a:lnTo>
                  <a:pt x="15004" y="10895"/>
                </a:lnTo>
                <a:lnTo>
                  <a:pt x="15077" y="11079"/>
                </a:lnTo>
                <a:lnTo>
                  <a:pt x="15150" y="11299"/>
                </a:lnTo>
                <a:lnTo>
                  <a:pt x="15297" y="11482"/>
                </a:lnTo>
                <a:lnTo>
                  <a:pt x="15481" y="11629"/>
                </a:lnTo>
                <a:lnTo>
                  <a:pt x="15481" y="11665"/>
                </a:lnTo>
                <a:lnTo>
                  <a:pt x="15261" y="11739"/>
                </a:lnTo>
                <a:lnTo>
                  <a:pt x="15077" y="11886"/>
                </a:lnTo>
                <a:lnTo>
                  <a:pt x="14894" y="11996"/>
                </a:lnTo>
                <a:lnTo>
                  <a:pt x="14784" y="12142"/>
                </a:lnTo>
                <a:lnTo>
                  <a:pt x="14674" y="12326"/>
                </a:lnTo>
                <a:lnTo>
                  <a:pt x="14600" y="12509"/>
                </a:lnTo>
                <a:lnTo>
                  <a:pt x="14564" y="12693"/>
                </a:lnTo>
                <a:lnTo>
                  <a:pt x="14527" y="12876"/>
                </a:lnTo>
                <a:lnTo>
                  <a:pt x="14527" y="12986"/>
                </a:lnTo>
                <a:lnTo>
                  <a:pt x="14527" y="13059"/>
                </a:lnTo>
                <a:lnTo>
                  <a:pt x="14600" y="13353"/>
                </a:lnTo>
                <a:lnTo>
                  <a:pt x="14747" y="13610"/>
                </a:lnTo>
                <a:lnTo>
                  <a:pt x="14747" y="13720"/>
                </a:lnTo>
                <a:lnTo>
                  <a:pt x="14784" y="13830"/>
                </a:lnTo>
                <a:lnTo>
                  <a:pt x="14930" y="13903"/>
                </a:lnTo>
                <a:lnTo>
                  <a:pt x="15004" y="13976"/>
                </a:lnTo>
                <a:lnTo>
                  <a:pt x="15297" y="14197"/>
                </a:lnTo>
                <a:lnTo>
                  <a:pt x="15627" y="14380"/>
                </a:lnTo>
                <a:lnTo>
                  <a:pt x="15994" y="14527"/>
                </a:lnTo>
                <a:lnTo>
                  <a:pt x="16398" y="14600"/>
                </a:lnTo>
                <a:lnTo>
                  <a:pt x="16801" y="14600"/>
                </a:lnTo>
                <a:lnTo>
                  <a:pt x="17205" y="14527"/>
                </a:lnTo>
                <a:lnTo>
                  <a:pt x="17571" y="14417"/>
                </a:lnTo>
                <a:lnTo>
                  <a:pt x="17902" y="14233"/>
                </a:lnTo>
                <a:lnTo>
                  <a:pt x="18122" y="14013"/>
                </a:lnTo>
                <a:lnTo>
                  <a:pt x="18268" y="13793"/>
                </a:lnTo>
                <a:lnTo>
                  <a:pt x="18305" y="13536"/>
                </a:lnTo>
                <a:lnTo>
                  <a:pt x="18305" y="13316"/>
                </a:lnTo>
                <a:lnTo>
                  <a:pt x="18232" y="13059"/>
                </a:lnTo>
                <a:lnTo>
                  <a:pt x="18122" y="12803"/>
                </a:lnTo>
                <a:lnTo>
                  <a:pt x="17975" y="12546"/>
                </a:lnTo>
                <a:lnTo>
                  <a:pt x="17792" y="12326"/>
                </a:lnTo>
                <a:lnTo>
                  <a:pt x="17902" y="12289"/>
                </a:lnTo>
                <a:lnTo>
                  <a:pt x="18232" y="12106"/>
                </a:lnTo>
                <a:lnTo>
                  <a:pt x="18599" y="11849"/>
                </a:lnTo>
                <a:lnTo>
                  <a:pt x="18709" y="12032"/>
                </a:lnTo>
                <a:lnTo>
                  <a:pt x="18855" y="12179"/>
                </a:lnTo>
                <a:lnTo>
                  <a:pt x="19002" y="12289"/>
                </a:lnTo>
                <a:lnTo>
                  <a:pt x="19149" y="12362"/>
                </a:lnTo>
                <a:lnTo>
                  <a:pt x="19406" y="12436"/>
                </a:lnTo>
                <a:lnTo>
                  <a:pt x="19662" y="12399"/>
                </a:lnTo>
                <a:lnTo>
                  <a:pt x="19919" y="12326"/>
                </a:lnTo>
                <a:lnTo>
                  <a:pt x="20139" y="12179"/>
                </a:lnTo>
                <a:lnTo>
                  <a:pt x="20359" y="11996"/>
                </a:lnTo>
                <a:lnTo>
                  <a:pt x="20543" y="11776"/>
                </a:lnTo>
                <a:lnTo>
                  <a:pt x="20653" y="11519"/>
                </a:lnTo>
                <a:lnTo>
                  <a:pt x="20726" y="11225"/>
                </a:lnTo>
                <a:lnTo>
                  <a:pt x="20799" y="10858"/>
                </a:lnTo>
                <a:lnTo>
                  <a:pt x="20763" y="10675"/>
                </a:lnTo>
                <a:lnTo>
                  <a:pt x="20726" y="10528"/>
                </a:lnTo>
                <a:lnTo>
                  <a:pt x="20689" y="10382"/>
                </a:lnTo>
                <a:lnTo>
                  <a:pt x="20579" y="10272"/>
                </a:lnTo>
                <a:lnTo>
                  <a:pt x="20359" y="10088"/>
                </a:lnTo>
                <a:lnTo>
                  <a:pt x="20066" y="9978"/>
                </a:lnTo>
                <a:lnTo>
                  <a:pt x="19919" y="9941"/>
                </a:lnTo>
                <a:lnTo>
                  <a:pt x="19626" y="9941"/>
                </a:lnTo>
                <a:lnTo>
                  <a:pt x="19516" y="10015"/>
                </a:lnTo>
                <a:lnTo>
                  <a:pt x="19479" y="10088"/>
                </a:lnTo>
                <a:lnTo>
                  <a:pt x="19185" y="10198"/>
                </a:lnTo>
                <a:lnTo>
                  <a:pt x="18929" y="10308"/>
                </a:lnTo>
                <a:lnTo>
                  <a:pt x="18819" y="10418"/>
                </a:lnTo>
                <a:lnTo>
                  <a:pt x="18672" y="10528"/>
                </a:lnTo>
                <a:lnTo>
                  <a:pt x="18599" y="10675"/>
                </a:lnTo>
                <a:lnTo>
                  <a:pt x="18525" y="10822"/>
                </a:lnTo>
                <a:lnTo>
                  <a:pt x="18452" y="11115"/>
                </a:lnTo>
                <a:lnTo>
                  <a:pt x="18452" y="11409"/>
                </a:lnTo>
                <a:lnTo>
                  <a:pt x="18048" y="11702"/>
                </a:lnTo>
                <a:lnTo>
                  <a:pt x="17645" y="11996"/>
                </a:lnTo>
                <a:lnTo>
                  <a:pt x="17608" y="12032"/>
                </a:lnTo>
                <a:lnTo>
                  <a:pt x="17608" y="12106"/>
                </a:lnTo>
                <a:lnTo>
                  <a:pt x="17241" y="11776"/>
                </a:lnTo>
                <a:lnTo>
                  <a:pt x="16911" y="11519"/>
                </a:lnTo>
                <a:lnTo>
                  <a:pt x="16838" y="11482"/>
                </a:lnTo>
                <a:lnTo>
                  <a:pt x="16691" y="11482"/>
                </a:lnTo>
                <a:lnTo>
                  <a:pt x="16654" y="11555"/>
                </a:lnTo>
                <a:lnTo>
                  <a:pt x="16434" y="11519"/>
                </a:lnTo>
                <a:lnTo>
                  <a:pt x="16214" y="11519"/>
                </a:lnTo>
                <a:lnTo>
                  <a:pt x="15774" y="11555"/>
                </a:lnTo>
                <a:lnTo>
                  <a:pt x="15811" y="11445"/>
                </a:lnTo>
                <a:lnTo>
                  <a:pt x="15774" y="11335"/>
                </a:lnTo>
                <a:lnTo>
                  <a:pt x="15664" y="11152"/>
                </a:lnTo>
                <a:lnTo>
                  <a:pt x="15554" y="11005"/>
                </a:lnTo>
                <a:lnTo>
                  <a:pt x="15444" y="10822"/>
                </a:lnTo>
                <a:lnTo>
                  <a:pt x="15371" y="10602"/>
                </a:lnTo>
                <a:lnTo>
                  <a:pt x="15334" y="10418"/>
                </a:lnTo>
                <a:lnTo>
                  <a:pt x="15297" y="10308"/>
                </a:lnTo>
                <a:lnTo>
                  <a:pt x="15224" y="10235"/>
                </a:lnTo>
                <a:lnTo>
                  <a:pt x="15627" y="10015"/>
                </a:lnTo>
                <a:lnTo>
                  <a:pt x="16031" y="9758"/>
                </a:lnTo>
                <a:lnTo>
                  <a:pt x="16361" y="9428"/>
                </a:lnTo>
                <a:lnTo>
                  <a:pt x="16471" y="9281"/>
                </a:lnTo>
                <a:lnTo>
                  <a:pt x="16581" y="9098"/>
                </a:lnTo>
                <a:lnTo>
                  <a:pt x="16654" y="8878"/>
                </a:lnTo>
                <a:lnTo>
                  <a:pt x="16691" y="8621"/>
                </a:lnTo>
                <a:lnTo>
                  <a:pt x="16691" y="8364"/>
                </a:lnTo>
                <a:lnTo>
                  <a:pt x="16691" y="8107"/>
                </a:lnTo>
                <a:lnTo>
                  <a:pt x="16581" y="7631"/>
                </a:lnTo>
                <a:lnTo>
                  <a:pt x="16398" y="7190"/>
                </a:lnTo>
                <a:lnTo>
                  <a:pt x="16251" y="6897"/>
                </a:lnTo>
                <a:lnTo>
                  <a:pt x="16031" y="6640"/>
                </a:lnTo>
                <a:lnTo>
                  <a:pt x="15884" y="6530"/>
                </a:lnTo>
                <a:lnTo>
                  <a:pt x="15737" y="6457"/>
                </a:lnTo>
                <a:lnTo>
                  <a:pt x="15591" y="6420"/>
                </a:lnTo>
                <a:lnTo>
                  <a:pt x="15407" y="6383"/>
                </a:lnTo>
                <a:lnTo>
                  <a:pt x="15077" y="631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8" name="Shape 275">
            <a:extLst>
              <a:ext uri="{FF2B5EF4-FFF2-40B4-BE49-F238E27FC236}">
                <a16:creationId xmlns:a16="http://schemas.microsoft.com/office/drawing/2014/main" id="{D973F3C3-8C82-4609-9847-2BE3CF4B505E}"/>
              </a:ext>
            </a:extLst>
          </p:cNvPr>
          <p:cNvSpPr/>
          <p:nvPr userDrawn="1"/>
        </p:nvSpPr>
        <p:spPr>
          <a:xfrm>
            <a:off x="7842052" y="-100873"/>
            <a:ext cx="388118" cy="408938"/>
          </a:xfrm>
          <a:custGeom>
            <a:avLst/>
            <a:gdLst/>
            <a:ahLst/>
            <a:cxnLst/>
            <a:rect l="0" t="0" r="0" b="0"/>
            <a:pathLst>
              <a:path w="13683" h="14417" extrusionOk="0">
                <a:moveTo>
                  <a:pt x="9281" y="2311"/>
                </a:moveTo>
                <a:lnTo>
                  <a:pt x="9170" y="2385"/>
                </a:lnTo>
                <a:lnTo>
                  <a:pt x="9134" y="2495"/>
                </a:lnTo>
                <a:lnTo>
                  <a:pt x="9097" y="2568"/>
                </a:lnTo>
                <a:lnTo>
                  <a:pt x="9097" y="2678"/>
                </a:lnTo>
                <a:lnTo>
                  <a:pt x="9134" y="2862"/>
                </a:lnTo>
                <a:lnTo>
                  <a:pt x="9207" y="3082"/>
                </a:lnTo>
                <a:lnTo>
                  <a:pt x="9464" y="3742"/>
                </a:lnTo>
                <a:lnTo>
                  <a:pt x="9721" y="4402"/>
                </a:lnTo>
                <a:lnTo>
                  <a:pt x="9647" y="4439"/>
                </a:lnTo>
                <a:lnTo>
                  <a:pt x="9060" y="5283"/>
                </a:lnTo>
                <a:lnTo>
                  <a:pt x="8804" y="5649"/>
                </a:lnTo>
                <a:lnTo>
                  <a:pt x="8694" y="5833"/>
                </a:lnTo>
                <a:lnTo>
                  <a:pt x="8657" y="5943"/>
                </a:lnTo>
                <a:lnTo>
                  <a:pt x="8694" y="6053"/>
                </a:lnTo>
                <a:lnTo>
                  <a:pt x="8804" y="6016"/>
                </a:lnTo>
                <a:lnTo>
                  <a:pt x="8877" y="5980"/>
                </a:lnTo>
                <a:lnTo>
                  <a:pt x="9024" y="5833"/>
                </a:lnTo>
                <a:lnTo>
                  <a:pt x="9281" y="5503"/>
                </a:lnTo>
                <a:lnTo>
                  <a:pt x="9941" y="4659"/>
                </a:lnTo>
                <a:lnTo>
                  <a:pt x="10014" y="4659"/>
                </a:lnTo>
                <a:lnTo>
                  <a:pt x="10124" y="4622"/>
                </a:lnTo>
                <a:lnTo>
                  <a:pt x="10161" y="4549"/>
                </a:lnTo>
                <a:lnTo>
                  <a:pt x="10161" y="4439"/>
                </a:lnTo>
                <a:lnTo>
                  <a:pt x="9684" y="3229"/>
                </a:lnTo>
                <a:lnTo>
                  <a:pt x="9427" y="2715"/>
                </a:lnTo>
                <a:lnTo>
                  <a:pt x="9354" y="2532"/>
                </a:lnTo>
                <a:lnTo>
                  <a:pt x="9317" y="2422"/>
                </a:lnTo>
                <a:lnTo>
                  <a:pt x="9317" y="2348"/>
                </a:lnTo>
                <a:lnTo>
                  <a:pt x="9317" y="2311"/>
                </a:lnTo>
                <a:close/>
                <a:moveTo>
                  <a:pt x="8694" y="1615"/>
                </a:moveTo>
                <a:lnTo>
                  <a:pt x="8767" y="1798"/>
                </a:lnTo>
                <a:lnTo>
                  <a:pt x="8804" y="1908"/>
                </a:lnTo>
                <a:lnTo>
                  <a:pt x="8914" y="1981"/>
                </a:lnTo>
                <a:lnTo>
                  <a:pt x="9024" y="2055"/>
                </a:lnTo>
                <a:lnTo>
                  <a:pt x="9170" y="2018"/>
                </a:lnTo>
                <a:lnTo>
                  <a:pt x="9391" y="1908"/>
                </a:lnTo>
                <a:lnTo>
                  <a:pt x="9611" y="1725"/>
                </a:lnTo>
                <a:lnTo>
                  <a:pt x="9867" y="2275"/>
                </a:lnTo>
                <a:lnTo>
                  <a:pt x="10161" y="2752"/>
                </a:lnTo>
                <a:lnTo>
                  <a:pt x="10454" y="3265"/>
                </a:lnTo>
                <a:lnTo>
                  <a:pt x="10674" y="3779"/>
                </a:lnTo>
                <a:lnTo>
                  <a:pt x="10528" y="3925"/>
                </a:lnTo>
                <a:lnTo>
                  <a:pt x="10381" y="4072"/>
                </a:lnTo>
                <a:lnTo>
                  <a:pt x="10271" y="4256"/>
                </a:lnTo>
                <a:lnTo>
                  <a:pt x="10234" y="4476"/>
                </a:lnTo>
                <a:lnTo>
                  <a:pt x="10271" y="4586"/>
                </a:lnTo>
                <a:lnTo>
                  <a:pt x="10344" y="4659"/>
                </a:lnTo>
                <a:lnTo>
                  <a:pt x="10344" y="4806"/>
                </a:lnTo>
                <a:lnTo>
                  <a:pt x="10381" y="4879"/>
                </a:lnTo>
                <a:lnTo>
                  <a:pt x="10491" y="4916"/>
                </a:lnTo>
                <a:lnTo>
                  <a:pt x="10491" y="4953"/>
                </a:lnTo>
                <a:lnTo>
                  <a:pt x="10344" y="5173"/>
                </a:lnTo>
                <a:lnTo>
                  <a:pt x="9977" y="5649"/>
                </a:lnTo>
                <a:lnTo>
                  <a:pt x="9647" y="6163"/>
                </a:lnTo>
                <a:lnTo>
                  <a:pt x="9501" y="6090"/>
                </a:lnTo>
                <a:lnTo>
                  <a:pt x="9317" y="6053"/>
                </a:lnTo>
                <a:lnTo>
                  <a:pt x="9134" y="6126"/>
                </a:lnTo>
                <a:lnTo>
                  <a:pt x="8950" y="6200"/>
                </a:lnTo>
                <a:lnTo>
                  <a:pt x="8840" y="6346"/>
                </a:lnTo>
                <a:lnTo>
                  <a:pt x="8730" y="6493"/>
                </a:lnTo>
                <a:lnTo>
                  <a:pt x="8327" y="6493"/>
                </a:lnTo>
                <a:lnTo>
                  <a:pt x="7556" y="6530"/>
                </a:lnTo>
                <a:lnTo>
                  <a:pt x="7520" y="6456"/>
                </a:lnTo>
                <a:lnTo>
                  <a:pt x="7410" y="6383"/>
                </a:lnTo>
                <a:lnTo>
                  <a:pt x="7080" y="6273"/>
                </a:lnTo>
                <a:lnTo>
                  <a:pt x="7043" y="6273"/>
                </a:lnTo>
                <a:lnTo>
                  <a:pt x="6970" y="6236"/>
                </a:lnTo>
                <a:lnTo>
                  <a:pt x="6786" y="6236"/>
                </a:lnTo>
                <a:lnTo>
                  <a:pt x="6639" y="6200"/>
                </a:lnTo>
                <a:lnTo>
                  <a:pt x="5832" y="5429"/>
                </a:lnTo>
                <a:lnTo>
                  <a:pt x="5246" y="4879"/>
                </a:lnTo>
                <a:lnTo>
                  <a:pt x="5319" y="4696"/>
                </a:lnTo>
                <a:lnTo>
                  <a:pt x="5319" y="4512"/>
                </a:lnTo>
                <a:lnTo>
                  <a:pt x="5282" y="4439"/>
                </a:lnTo>
                <a:lnTo>
                  <a:pt x="5246" y="4366"/>
                </a:lnTo>
                <a:lnTo>
                  <a:pt x="5099" y="4256"/>
                </a:lnTo>
                <a:lnTo>
                  <a:pt x="5282" y="3815"/>
                </a:lnTo>
                <a:lnTo>
                  <a:pt x="5796" y="2715"/>
                </a:lnTo>
                <a:lnTo>
                  <a:pt x="6126" y="2018"/>
                </a:lnTo>
                <a:lnTo>
                  <a:pt x="6273" y="2018"/>
                </a:lnTo>
                <a:lnTo>
                  <a:pt x="6419" y="1981"/>
                </a:lnTo>
                <a:lnTo>
                  <a:pt x="6566" y="1908"/>
                </a:lnTo>
                <a:lnTo>
                  <a:pt x="6713" y="1798"/>
                </a:lnTo>
                <a:lnTo>
                  <a:pt x="6823" y="1688"/>
                </a:lnTo>
                <a:lnTo>
                  <a:pt x="7483" y="1651"/>
                </a:lnTo>
                <a:lnTo>
                  <a:pt x="8694" y="1615"/>
                </a:lnTo>
                <a:close/>
                <a:moveTo>
                  <a:pt x="6823" y="6823"/>
                </a:moveTo>
                <a:lnTo>
                  <a:pt x="6933" y="6897"/>
                </a:lnTo>
                <a:lnTo>
                  <a:pt x="6749" y="6897"/>
                </a:lnTo>
                <a:lnTo>
                  <a:pt x="6713" y="6860"/>
                </a:lnTo>
                <a:lnTo>
                  <a:pt x="6823" y="6823"/>
                </a:lnTo>
                <a:close/>
                <a:moveTo>
                  <a:pt x="2714" y="5393"/>
                </a:moveTo>
                <a:lnTo>
                  <a:pt x="2641" y="5429"/>
                </a:lnTo>
                <a:lnTo>
                  <a:pt x="2531" y="5503"/>
                </a:lnTo>
                <a:lnTo>
                  <a:pt x="2458" y="5576"/>
                </a:lnTo>
                <a:lnTo>
                  <a:pt x="2274" y="5796"/>
                </a:lnTo>
                <a:lnTo>
                  <a:pt x="1981" y="6310"/>
                </a:lnTo>
                <a:lnTo>
                  <a:pt x="1651" y="6860"/>
                </a:lnTo>
                <a:lnTo>
                  <a:pt x="1504" y="7080"/>
                </a:lnTo>
                <a:lnTo>
                  <a:pt x="1431" y="7190"/>
                </a:lnTo>
                <a:lnTo>
                  <a:pt x="1394" y="7263"/>
                </a:lnTo>
                <a:lnTo>
                  <a:pt x="1394" y="7337"/>
                </a:lnTo>
                <a:lnTo>
                  <a:pt x="1321" y="7374"/>
                </a:lnTo>
                <a:lnTo>
                  <a:pt x="1321" y="7410"/>
                </a:lnTo>
                <a:lnTo>
                  <a:pt x="1321" y="7520"/>
                </a:lnTo>
                <a:lnTo>
                  <a:pt x="1394" y="7557"/>
                </a:lnTo>
                <a:lnTo>
                  <a:pt x="1504" y="7594"/>
                </a:lnTo>
                <a:lnTo>
                  <a:pt x="1614" y="7520"/>
                </a:lnTo>
                <a:lnTo>
                  <a:pt x="1724" y="7447"/>
                </a:lnTo>
                <a:lnTo>
                  <a:pt x="1834" y="7337"/>
                </a:lnTo>
                <a:lnTo>
                  <a:pt x="2018" y="7043"/>
                </a:lnTo>
                <a:lnTo>
                  <a:pt x="2128" y="6823"/>
                </a:lnTo>
                <a:lnTo>
                  <a:pt x="2568" y="6200"/>
                </a:lnTo>
                <a:lnTo>
                  <a:pt x="2751" y="5870"/>
                </a:lnTo>
                <a:lnTo>
                  <a:pt x="2861" y="5723"/>
                </a:lnTo>
                <a:lnTo>
                  <a:pt x="2861" y="5539"/>
                </a:lnTo>
                <a:lnTo>
                  <a:pt x="2861" y="5466"/>
                </a:lnTo>
                <a:lnTo>
                  <a:pt x="2788" y="5429"/>
                </a:lnTo>
                <a:lnTo>
                  <a:pt x="2714" y="5393"/>
                </a:lnTo>
                <a:close/>
                <a:moveTo>
                  <a:pt x="4072" y="4843"/>
                </a:moveTo>
                <a:lnTo>
                  <a:pt x="4182" y="5026"/>
                </a:lnTo>
                <a:lnTo>
                  <a:pt x="4328" y="5173"/>
                </a:lnTo>
                <a:lnTo>
                  <a:pt x="4475" y="5209"/>
                </a:lnTo>
                <a:lnTo>
                  <a:pt x="4622" y="5246"/>
                </a:lnTo>
                <a:lnTo>
                  <a:pt x="4769" y="5246"/>
                </a:lnTo>
                <a:lnTo>
                  <a:pt x="4915" y="5209"/>
                </a:lnTo>
                <a:lnTo>
                  <a:pt x="5319" y="5576"/>
                </a:lnTo>
                <a:lnTo>
                  <a:pt x="6163" y="6456"/>
                </a:lnTo>
                <a:lnTo>
                  <a:pt x="6126" y="6530"/>
                </a:lnTo>
                <a:lnTo>
                  <a:pt x="6089" y="6640"/>
                </a:lnTo>
                <a:lnTo>
                  <a:pt x="6126" y="6787"/>
                </a:lnTo>
                <a:lnTo>
                  <a:pt x="6163" y="6897"/>
                </a:lnTo>
                <a:lnTo>
                  <a:pt x="6236" y="7007"/>
                </a:lnTo>
                <a:lnTo>
                  <a:pt x="6236" y="7080"/>
                </a:lnTo>
                <a:lnTo>
                  <a:pt x="5942" y="7410"/>
                </a:lnTo>
                <a:lnTo>
                  <a:pt x="5686" y="7777"/>
                </a:lnTo>
                <a:lnTo>
                  <a:pt x="5172" y="8511"/>
                </a:lnTo>
                <a:lnTo>
                  <a:pt x="4695" y="9134"/>
                </a:lnTo>
                <a:lnTo>
                  <a:pt x="4585" y="9061"/>
                </a:lnTo>
                <a:lnTo>
                  <a:pt x="4439" y="9061"/>
                </a:lnTo>
                <a:lnTo>
                  <a:pt x="4255" y="9098"/>
                </a:lnTo>
                <a:lnTo>
                  <a:pt x="4108" y="9208"/>
                </a:lnTo>
                <a:lnTo>
                  <a:pt x="3998" y="9354"/>
                </a:lnTo>
                <a:lnTo>
                  <a:pt x="3925" y="9538"/>
                </a:lnTo>
                <a:lnTo>
                  <a:pt x="3595" y="9501"/>
                </a:lnTo>
                <a:lnTo>
                  <a:pt x="2825" y="9538"/>
                </a:lnTo>
                <a:lnTo>
                  <a:pt x="2788" y="9354"/>
                </a:lnTo>
                <a:lnTo>
                  <a:pt x="2678" y="9208"/>
                </a:lnTo>
                <a:lnTo>
                  <a:pt x="2531" y="9098"/>
                </a:lnTo>
                <a:lnTo>
                  <a:pt x="2384" y="9061"/>
                </a:lnTo>
                <a:lnTo>
                  <a:pt x="2238" y="9061"/>
                </a:lnTo>
                <a:lnTo>
                  <a:pt x="2054" y="9098"/>
                </a:lnTo>
                <a:lnTo>
                  <a:pt x="1577" y="8437"/>
                </a:lnTo>
                <a:lnTo>
                  <a:pt x="1394" y="8107"/>
                </a:lnTo>
                <a:lnTo>
                  <a:pt x="1137" y="7777"/>
                </a:lnTo>
                <a:lnTo>
                  <a:pt x="1211" y="7594"/>
                </a:lnTo>
                <a:lnTo>
                  <a:pt x="1247" y="7447"/>
                </a:lnTo>
                <a:lnTo>
                  <a:pt x="1211" y="7263"/>
                </a:lnTo>
                <a:lnTo>
                  <a:pt x="1174" y="7117"/>
                </a:lnTo>
                <a:lnTo>
                  <a:pt x="1064" y="7007"/>
                </a:lnTo>
                <a:lnTo>
                  <a:pt x="1101" y="6933"/>
                </a:lnTo>
                <a:lnTo>
                  <a:pt x="1174" y="6823"/>
                </a:lnTo>
                <a:lnTo>
                  <a:pt x="1247" y="6640"/>
                </a:lnTo>
                <a:lnTo>
                  <a:pt x="1614" y="5980"/>
                </a:lnTo>
                <a:lnTo>
                  <a:pt x="1944" y="5356"/>
                </a:lnTo>
                <a:lnTo>
                  <a:pt x="2164" y="5356"/>
                </a:lnTo>
                <a:lnTo>
                  <a:pt x="2384" y="5283"/>
                </a:lnTo>
                <a:lnTo>
                  <a:pt x="2531" y="5136"/>
                </a:lnTo>
                <a:lnTo>
                  <a:pt x="2604" y="5063"/>
                </a:lnTo>
                <a:lnTo>
                  <a:pt x="2641" y="4953"/>
                </a:lnTo>
                <a:lnTo>
                  <a:pt x="2678" y="4916"/>
                </a:lnTo>
                <a:lnTo>
                  <a:pt x="3118" y="4953"/>
                </a:lnTo>
                <a:lnTo>
                  <a:pt x="3705" y="4916"/>
                </a:lnTo>
                <a:lnTo>
                  <a:pt x="4072" y="4843"/>
                </a:lnTo>
                <a:close/>
                <a:moveTo>
                  <a:pt x="8877" y="7740"/>
                </a:moveTo>
                <a:lnTo>
                  <a:pt x="8877" y="7777"/>
                </a:lnTo>
                <a:lnTo>
                  <a:pt x="8877" y="7814"/>
                </a:lnTo>
                <a:lnTo>
                  <a:pt x="8914" y="7997"/>
                </a:lnTo>
                <a:lnTo>
                  <a:pt x="8914" y="8070"/>
                </a:lnTo>
                <a:lnTo>
                  <a:pt x="8950" y="8181"/>
                </a:lnTo>
                <a:lnTo>
                  <a:pt x="9391" y="8731"/>
                </a:lnTo>
                <a:lnTo>
                  <a:pt x="9794" y="9281"/>
                </a:lnTo>
                <a:lnTo>
                  <a:pt x="9941" y="9464"/>
                </a:lnTo>
                <a:lnTo>
                  <a:pt x="10014" y="9538"/>
                </a:lnTo>
                <a:lnTo>
                  <a:pt x="10124" y="9574"/>
                </a:lnTo>
                <a:lnTo>
                  <a:pt x="10234" y="9574"/>
                </a:lnTo>
                <a:lnTo>
                  <a:pt x="10308" y="9538"/>
                </a:lnTo>
                <a:lnTo>
                  <a:pt x="10381" y="9501"/>
                </a:lnTo>
                <a:lnTo>
                  <a:pt x="10418" y="9391"/>
                </a:lnTo>
                <a:lnTo>
                  <a:pt x="10418" y="9354"/>
                </a:lnTo>
                <a:lnTo>
                  <a:pt x="10418" y="9244"/>
                </a:lnTo>
                <a:lnTo>
                  <a:pt x="10381" y="9171"/>
                </a:lnTo>
                <a:lnTo>
                  <a:pt x="10308" y="9134"/>
                </a:lnTo>
                <a:lnTo>
                  <a:pt x="10198" y="9098"/>
                </a:lnTo>
                <a:lnTo>
                  <a:pt x="10088" y="8951"/>
                </a:lnTo>
                <a:lnTo>
                  <a:pt x="10014" y="8841"/>
                </a:lnTo>
                <a:lnTo>
                  <a:pt x="9647" y="8401"/>
                </a:lnTo>
                <a:lnTo>
                  <a:pt x="9281" y="7924"/>
                </a:lnTo>
                <a:lnTo>
                  <a:pt x="9207" y="7850"/>
                </a:lnTo>
                <a:lnTo>
                  <a:pt x="9134" y="7814"/>
                </a:lnTo>
                <a:lnTo>
                  <a:pt x="8950" y="7740"/>
                </a:lnTo>
                <a:close/>
                <a:moveTo>
                  <a:pt x="2128" y="9721"/>
                </a:moveTo>
                <a:lnTo>
                  <a:pt x="2054" y="9758"/>
                </a:lnTo>
                <a:lnTo>
                  <a:pt x="2054" y="9721"/>
                </a:lnTo>
                <a:close/>
                <a:moveTo>
                  <a:pt x="5612" y="9281"/>
                </a:moveTo>
                <a:lnTo>
                  <a:pt x="5576" y="9318"/>
                </a:lnTo>
                <a:lnTo>
                  <a:pt x="5576" y="9354"/>
                </a:lnTo>
                <a:lnTo>
                  <a:pt x="5576" y="9538"/>
                </a:lnTo>
                <a:lnTo>
                  <a:pt x="5649" y="9684"/>
                </a:lnTo>
                <a:lnTo>
                  <a:pt x="5796" y="9941"/>
                </a:lnTo>
                <a:lnTo>
                  <a:pt x="6163" y="10455"/>
                </a:lnTo>
                <a:lnTo>
                  <a:pt x="6456" y="10895"/>
                </a:lnTo>
                <a:lnTo>
                  <a:pt x="6603" y="11115"/>
                </a:lnTo>
                <a:lnTo>
                  <a:pt x="6823" y="11298"/>
                </a:lnTo>
                <a:lnTo>
                  <a:pt x="6860" y="11372"/>
                </a:lnTo>
                <a:lnTo>
                  <a:pt x="6970" y="11482"/>
                </a:lnTo>
                <a:lnTo>
                  <a:pt x="7043" y="11519"/>
                </a:lnTo>
                <a:lnTo>
                  <a:pt x="7116" y="11519"/>
                </a:lnTo>
                <a:lnTo>
                  <a:pt x="7190" y="11482"/>
                </a:lnTo>
                <a:lnTo>
                  <a:pt x="7226" y="11408"/>
                </a:lnTo>
                <a:lnTo>
                  <a:pt x="7263" y="11188"/>
                </a:lnTo>
                <a:lnTo>
                  <a:pt x="7226" y="11078"/>
                </a:lnTo>
                <a:lnTo>
                  <a:pt x="7153" y="10968"/>
                </a:lnTo>
                <a:lnTo>
                  <a:pt x="7080" y="10932"/>
                </a:lnTo>
                <a:lnTo>
                  <a:pt x="7006" y="10895"/>
                </a:lnTo>
                <a:lnTo>
                  <a:pt x="6933" y="10785"/>
                </a:lnTo>
                <a:lnTo>
                  <a:pt x="6860" y="10675"/>
                </a:lnTo>
                <a:lnTo>
                  <a:pt x="6713" y="10455"/>
                </a:lnTo>
                <a:lnTo>
                  <a:pt x="6273" y="9831"/>
                </a:lnTo>
                <a:lnTo>
                  <a:pt x="6016" y="9501"/>
                </a:lnTo>
                <a:lnTo>
                  <a:pt x="5869" y="9391"/>
                </a:lnTo>
                <a:lnTo>
                  <a:pt x="5722" y="9281"/>
                </a:lnTo>
                <a:close/>
                <a:moveTo>
                  <a:pt x="8730" y="6970"/>
                </a:moveTo>
                <a:lnTo>
                  <a:pt x="8804" y="7080"/>
                </a:lnTo>
                <a:lnTo>
                  <a:pt x="8914" y="7153"/>
                </a:lnTo>
                <a:lnTo>
                  <a:pt x="8987" y="7227"/>
                </a:lnTo>
                <a:lnTo>
                  <a:pt x="9097" y="7263"/>
                </a:lnTo>
                <a:lnTo>
                  <a:pt x="9391" y="7227"/>
                </a:lnTo>
                <a:lnTo>
                  <a:pt x="9501" y="7263"/>
                </a:lnTo>
                <a:lnTo>
                  <a:pt x="9574" y="7300"/>
                </a:lnTo>
                <a:lnTo>
                  <a:pt x="9721" y="7557"/>
                </a:lnTo>
                <a:lnTo>
                  <a:pt x="9867" y="7814"/>
                </a:lnTo>
                <a:lnTo>
                  <a:pt x="10234" y="8364"/>
                </a:lnTo>
                <a:lnTo>
                  <a:pt x="10711" y="9098"/>
                </a:lnTo>
                <a:lnTo>
                  <a:pt x="10638" y="9281"/>
                </a:lnTo>
                <a:lnTo>
                  <a:pt x="10601" y="9428"/>
                </a:lnTo>
                <a:lnTo>
                  <a:pt x="10564" y="9758"/>
                </a:lnTo>
                <a:lnTo>
                  <a:pt x="10528" y="9941"/>
                </a:lnTo>
                <a:lnTo>
                  <a:pt x="10528" y="10125"/>
                </a:lnTo>
                <a:lnTo>
                  <a:pt x="10528" y="10235"/>
                </a:lnTo>
                <a:lnTo>
                  <a:pt x="10564" y="10271"/>
                </a:lnTo>
                <a:lnTo>
                  <a:pt x="10344" y="10638"/>
                </a:lnTo>
                <a:lnTo>
                  <a:pt x="9794" y="11555"/>
                </a:lnTo>
                <a:lnTo>
                  <a:pt x="9684" y="11519"/>
                </a:lnTo>
                <a:lnTo>
                  <a:pt x="9537" y="11519"/>
                </a:lnTo>
                <a:lnTo>
                  <a:pt x="9391" y="11555"/>
                </a:lnTo>
                <a:lnTo>
                  <a:pt x="9281" y="11629"/>
                </a:lnTo>
                <a:lnTo>
                  <a:pt x="9170" y="11702"/>
                </a:lnTo>
                <a:lnTo>
                  <a:pt x="9097" y="11812"/>
                </a:lnTo>
                <a:lnTo>
                  <a:pt x="9024" y="11922"/>
                </a:lnTo>
                <a:lnTo>
                  <a:pt x="8987" y="12032"/>
                </a:lnTo>
                <a:lnTo>
                  <a:pt x="8400" y="12069"/>
                </a:lnTo>
                <a:lnTo>
                  <a:pt x="7483" y="12142"/>
                </a:lnTo>
                <a:lnTo>
                  <a:pt x="7006" y="12142"/>
                </a:lnTo>
                <a:lnTo>
                  <a:pt x="6970" y="11959"/>
                </a:lnTo>
                <a:lnTo>
                  <a:pt x="6823" y="11775"/>
                </a:lnTo>
                <a:lnTo>
                  <a:pt x="6749" y="11739"/>
                </a:lnTo>
                <a:lnTo>
                  <a:pt x="6676" y="11702"/>
                </a:lnTo>
                <a:lnTo>
                  <a:pt x="6493" y="11665"/>
                </a:lnTo>
                <a:lnTo>
                  <a:pt x="6419" y="11629"/>
                </a:lnTo>
                <a:lnTo>
                  <a:pt x="6346" y="11665"/>
                </a:lnTo>
                <a:lnTo>
                  <a:pt x="6273" y="11739"/>
                </a:lnTo>
                <a:lnTo>
                  <a:pt x="6199" y="11739"/>
                </a:lnTo>
                <a:lnTo>
                  <a:pt x="5979" y="11225"/>
                </a:lnTo>
                <a:lnTo>
                  <a:pt x="5722" y="10712"/>
                </a:lnTo>
                <a:lnTo>
                  <a:pt x="5466" y="10308"/>
                </a:lnTo>
                <a:lnTo>
                  <a:pt x="5172" y="9868"/>
                </a:lnTo>
                <a:lnTo>
                  <a:pt x="5209" y="9758"/>
                </a:lnTo>
                <a:lnTo>
                  <a:pt x="5246" y="9648"/>
                </a:lnTo>
                <a:lnTo>
                  <a:pt x="5246" y="9501"/>
                </a:lnTo>
                <a:lnTo>
                  <a:pt x="5209" y="9391"/>
                </a:lnTo>
                <a:lnTo>
                  <a:pt x="5135" y="9318"/>
                </a:lnTo>
                <a:lnTo>
                  <a:pt x="5099" y="9318"/>
                </a:lnTo>
                <a:lnTo>
                  <a:pt x="5209" y="9171"/>
                </a:lnTo>
                <a:lnTo>
                  <a:pt x="5759" y="8401"/>
                </a:lnTo>
                <a:lnTo>
                  <a:pt x="6163" y="7850"/>
                </a:lnTo>
                <a:lnTo>
                  <a:pt x="6383" y="7594"/>
                </a:lnTo>
                <a:lnTo>
                  <a:pt x="6529" y="7300"/>
                </a:lnTo>
                <a:lnTo>
                  <a:pt x="6676" y="7337"/>
                </a:lnTo>
                <a:lnTo>
                  <a:pt x="6933" y="7337"/>
                </a:lnTo>
                <a:lnTo>
                  <a:pt x="7080" y="7300"/>
                </a:lnTo>
                <a:lnTo>
                  <a:pt x="7190" y="7263"/>
                </a:lnTo>
                <a:lnTo>
                  <a:pt x="7300" y="7153"/>
                </a:lnTo>
                <a:lnTo>
                  <a:pt x="7410" y="7080"/>
                </a:lnTo>
                <a:lnTo>
                  <a:pt x="7483" y="6970"/>
                </a:lnTo>
                <a:close/>
                <a:moveTo>
                  <a:pt x="4769" y="1"/>
                </a:moveTo>
                <a:lnTo>
                  <a:pt x="4769" y="37"/>
                </a:lnTo>
                <a:lnTo>
                  <a:pt x="4805" y="184"/>
                </a:lnTo>
                <a:lnTo>
                  <a:pt x="4879" y="294"/>
                </a:lnTo>
                <a:lnTo>
                  <a:pt x="4989" y="367"/>
                </a:lnTo>
                <a:lnTo>
                  <a:pt x="5099" y="404"/>
                </a:lnTo>
                <a:lnTo>
                  <a:pt x="5172" y="551"/>
                </a:lnTo>
                <a:lnTo>
                  <a:pt x="5282" y="697"/>
                </a:lnTo>
                <a:lnTo>
                  <a:pt x="5466" y="991"/>
                </a:lnTo>
                <a:lnTo>
                  <a:pt x="5539" y="1101"/>
                </a:lnTo>
                <a:lnTo>
                  <a:pt x="5466" y="1284"/>
                </a:lnTo>
                <a:lnTo>
                  <a:pt x="5466" y="1468"/>
                </a:lnTo>
                <a:lnTo>
                  <a:pt x="5539" y="1688"/>
                </a:lnTo>
                <a:lnTo>
                  <a:pt x="5649" y="1835"/>
                </a:lnTo>
                <a:lnTo>
                  <a:pt x="5722" y="1908"/>
                </a:lnTo>
                <a:lnTo>
                  <a:pt x="5356" y="2605"/>
                </a:lnTo>
                <a:lnTo>
                  <a:pt x="4879" y="3595"/>
                </a:lnTo>
                <a:lnTo>
                  <a:pt x="4769" y="3852"/>
                </a:lnTo>
                <a:lnTo>
                  <a:pt x="4622" y="4072"/>
                </a:lnTo>
                <a:lnTo>
                  <a:pt x="4402" y="4072"/>
                </a:lnTo>
                <a:lnTo>
                  <a:pt x="4292" y="4109"/>
                </a:lnTo>
                <a:lnTo>
                  <a:pt x="4182" y="4182"/>
                </a:lnTo>
                <a:lnTo>
                  <a:pt x="4108" y="4292"/>
                </a:lnTo>
                <a:lnTo>
                  <a:pt x="4072" y="4402"/>
                </a:lnTo>
                <a:lnTo>
                  <a:pt x="3485" y="4476"/>
                </a:lnTo>
                <a:lnTo>
                  <a:pt x="3045" y="4512"/>
                </a:lnTo>
                <a:lnTo>
                  <a:pt x="2678" y="4549"/>
                </a:lnTo>
                <a:lnTo>
                  <a:pt x="2568" y="4366"/>
                </a:lnTo>
                <a:lnTo>
                  <a:pt x="2458" y="4219"/>
                </a:lnTo>
                <a:lnTo>
                  <a:pt x="2274" y="4146"/>
                </a:lnTo>
                <a:lnTo>
                  <a:pt x="2091" y="4109"/>
                </a:lnTo>
                <a:lnTo>
                  <a:pt x="1907" y="4109"/>
                </a:lnTo>
                <a:lnTo>
                  <a:pt x="1797" y="4182"/>
                </a:lnTo>
                <a:lnTo>
                  <a:pt x="1651" y="4292"/>
                </a:lnTo>
                <a:lnTo>
                  <a:pt x="1577" y="4402"/>
                </a:lnTo>
                <a:lnTo>
                  <a:pt x="1504" y="4512"/>
                </a:lnTo>
                <a:lnTo>
                  <a:pt x="1504" y="4622"/>
                </a:lnTo>
                <a:lnTo>
                  <a:pt x="1431" y="4769"/>
                </a:lnTo>
                <a:lnTo>
                  <a:pt x="1431" y="4953"/>
                </a:lnTo>
                <a:lnTo>
                  <a:pt x="1467" y="5099"/>
                </a:lnTo>
                <a:lnTo>
                  <a:pt x="1504" y="5173"/>
                </a:lnTo>
                <a:lnTo>
                  <a:pt x="1504" y="5209"/>
                </a:lnTo>
                <a:lnTo>
                  <a:pt x="1247" y="5760"/>
                </a:lnTo>
                <a:lnTo>
                  <a:pt x="880" y="6420"/>
                </a:lnTo>
                <a:lnTo>
                  <a:pt x="770" y="6640"/>
                </a:lnTo>
                <a:lnTo>
                  <a:pt x="770" y="6713"/>
                </a:lnTo>
                <a:lnTo>
                  <a:pt x="734" y="6823"/>
                </a:lnTo>
                <a:lnTo>
                  <a:pt x="734" y="6787"/>
                </a:lnTo>
                <a:lnTo>
                  <a:pt x="624" y="6787"/>
                </a:lnTo>
                <a:lnTo>
                  <a:pt x="550" y="6823"/>
                </a:lnTo>
                <a:lnTo>
                  <a:pt x="404" y="6933"/>
                </a:lnTo>
                <a:lnTo>
                  <a:pt x="330" y="6970"/>
                </a:lnTo>
                <a:lnTo>
                  <a:pt x="257" y="7007"/>
                </a:lnTo>
                <a:lnTo>
                  <a:pt x="183" y="7117"/>
                </a:lnTo>
                <a:lnTo>
                  <a:pt x="110" y="7227"/>
                </a:lnTo>
                <a:lnTo>
                  <a:pt x="110" y="7447"/>
                </a:lnTo>
                <a:lnTo>
                  <a:pt x="0" y="7777"/>
                </a:lnTo>
                <a:lnTo>
                  <a:pt x="37" y="7850"/>
                </a:lnTo>
                <a:lnTo>
                  <a:pt x="73" y="7887"/>
                </a:lnTo>
                <a:lnTo>
                  <a:pt x="110" y="7960"/>
                </a:lnTo>
                <a:lnTo>
                  <a:pt x="183" y="7960"/>
                </a:lnTo>
                <a:lnTo>
                  <a:pt x="367" y="8034"/>
                </a:lnTo>
                <a:lnTo>
                  <a:pt x="660" y="8034"/>
                </a:lnTo>
                <a:lnTo>
                  <a:pt x="660" y="7997"/>
                </a:lnTo>
                <a:lnTo>
                  <a:pt x="770" y="7997"/>
                </a:lnTo>
                <a:lnTo>
                  <a:pt x="880" y="8181"/>
                </a:lnTo>
                <a:lnTo>
                  <a:pt x="990" y="8364"/>
                </a:lnTo>
                <a:lnTo>
                  <a:pt x="1211" y="8657"/>
                </a:lnTo>
                <a:lnTo>
                  <a:pt x="1651" y="9281"/>
                </a:lnTo>
                <a:lnTo>
                  <a:pt x="1687" y="9354"/>
                </a:lnTo>
                <a:lnTo>
                  <a:pt x="1651" y="9501"/>
                </a:lnTo>
                <a:lnTo>
                  <a:pt x="1614" y="9648"/>
                </a:lnTo>
                <a:lnTo>
                  <a:pt x="1577" y="9831"/>
                </a:lnTo>
                <a:lnTo>
                  <a:pt x="1577" y="9941"/>
                </a:lnTo>
                <a:lnTo>
                  <a:pt x="1614" y="10051"/>
                </a:lnTo>
                <a:lnTo>
                  <a:pt x="1541" y="10235"/>
                </a:lnTo>
                <a:lnTo>
                  <a:pt x="1431" y="10418"/>
                </a:lnTo>
                <a:lnTo>
                  <a:pt x="1357" y="10601"/>
                </a:lnTo>
                <a:lnTo>
                  <a:pt x="1211" y="10785"/>
                </a:lnTo>
                <a:lnTo>
                  <a:pt x="1137" y="10858"/>
                </a:lnTo>
                <a:lnTo>
                  <a:pt x="1137" y="10968"/>
                </a:lnTo>
                <a:lnTo>
                  <a:pt x="1174" y="11078"/>
                </a:lnTo>
                <a:lnTo>
                  <a:pt x="1247" y="11152"/>
                </a:lnTo>
                <a:lnTo>
                  <a:pt x="1357" y="11188"/>
                </a:lnTo>
                <a:lnTo>
                  <a:pt x="1467" y="11152"/>
                </a:lnTo>
                <a:lnTo>
                  <a:pt x="1541" y="11078"/>
                </a:lnTo>
                <a:lnTo>
                  <a:pt x="1577" y="10968"/>
                </a:lnTo>
                <a:lnTo>
                  <a:pt x="1614" y="10932"/>
                </a:lnTo>
                <a:lnTo>
                  <a:pt x="1687" y="10822"/>
                </a:lnTo>
                <a:lnTo>
                  <a:pt x="1761" y="10638"/>
                </a:lnTo>
                <a:lnTo>
                  <a:pt x="1834" y="10491"/>
                </a:lnTo>
                <a:lnTo>
                  <a:pt x="1907" y="10198"/>
                </a:lnTo>
                <a:lnTo>
                  <a:pt x="2164" y="10198"/>
                </a:lnTo>
                <a:lnTo>
                  <a:pt x="2348" y="10161"/>
                </a:lnTo>
                <a:lnTo>
                  <a:pt x="2494" y="10088"/>
                </a:lnTo>
                <a:lnTo>
                  <a:pt x="2641" y="10015"/>
                </a:lnTo>
                <a:lnTo>
                  <a:pt x="2714" y="9905"/>
                </a:lnTo>
                <a:lnTo>
                  <a:pt x="3338" y="9905"/>
                </a:lnTo>
                <a:lnTo>
                  <a:pt x="3998" y="9941"/>
                </a:lnTo>
                <a:lnTo>
                  <a:pt x="4035" y="10051"/>
                </a:lnTo>
                <a:lnTo>
                  <a:pt x="4072" y="10088"/>
                </a:lnTo>
                <a:lnTo>
                  <a:pt x="4145" y="10161"/>
                </a:lnTo>
                <a:lnTo>
                  <a:pt x="4292" y="10235"/>
                </a:lnTo>
                <a:lnTo>
                  <a:pt x="4439" y="10308"/>
                </a:lnTo>
                <a:lnTo>
                  <a:pt x="4622" y="10308"/>
                </a:lnTo>
                <a:lnTo>
                  <a:pt x="4805" y="10271"/>
                </a:lnTo>
                <a:lnTo>
                  <a:pt x="4879" y="10235"/>
                </a:lnTo>
                <a:lnTo>
                  <a:pt x="5282" y="10822"/>
                </a:lnTo>
                <a:lnTo>
                  <a:pt x="5429" y="11115"/>
                </a:lnTo>
                <a:lnTo>
                  <a:pt x="5576" y="11408"/>
                </a:lnTo>
                <a:lnTo>
                  <a:pt x="5796" y="11995"/>
                </a:lnTo>
                <a:lnTo>
                  <a:pt x="5759" y="12105"/>
                </a:lnTo>
                <a:lnTo>
                  <a:pt x="5759" y="12215"/>
                </a:lnTo>
                <a:lnTo>
                  <a:pt x="5759" y="12362"/>
                </a:lnTo>
                <a:lnTo>
                  <a:pt x="5759" y="12472"/>
                </a:lnTo>
                <a:lnTo>
                  <a:pt x="5759" y="12509"/>
                </a:lnTo>
                <a:lnTo>
                  <a:pt x="5722" y="12619"/>
                </a:lnTo>
                <a:lnTo>
                  <a:pt x="5722" y="12692"/>
                </a:lnTo>
                <a:lnTo>
                  <a:pt x="5759" y="12766"/>
                </a:lnTo>
                <a:lnTo>
                  <a:pt x="5979" y="12876"/>
                </a:lnTo>
                <a:lnTo>
                  <a:pt x="5759" y="13169"/>
                </a:lnTo>
                <a:lnTo>
                  <a:pt x="5612" y="13463"/>
                </a:lnTo>
                <a:lnTo>
                  <a:pt x="5502" y="13793"/>
                </a:lnTo>
                <a:lnTo>
                  <a:pt x="5429" y="14123"/>
                </a:lnTo>
                <a:lnTo>
                  <a:pt x="5392" y="14196"/>
                </a:lnTo>
                <a:lnTo>
                  <a:pt x="5429" y="14270"/>
                </a:lnTo>
                <a:lnTo>
                  <a:pt x="5502" y="14343"/>
                </a:lnTo>
                <a:lnTo>
                  <a:pt x="5576" y="14380"/>
                </a:lnTo>
                <a:lnTo>
                  <a:pt x="5649" y="14416"/>
                </a:lnTo>
                <a:lnTo>
                  <a:pt x="5722" y="14416"/>
                </a:lnTo>
                <a:lnTo>
                  <a:pt x="5759" y="14380"/>
                </a:lnTo>
                <a:lnTo>
                  <a:pt x="5832" y="14306"/>
                </a:lnTo>
                <a:lnTo>
                  <a:pt x="5832" y="14233"/>
                </a:lnTo>
                <a:lnTo>
                  <a:pt x="5869" y="14086"/>
                </a:lnTo>
                <a:lnTo>
                  <a:pt x="5979" y="13793"/>
                </a:lnTo>
                <a:lnTo>
                  <a:pt x="6089" y="13463"/>
                </a:lnTo>
                <a:lnTo>
                  <a:pt x="6309" y="13022"/>
                </a:lnTo>
                <a:lnTo>
                  <a:pt x="6566" y="13022"/>
                </a:lnTo>
                <a:lnTo>
                  <a:pt x="6713" y="12986"/>
                </a:lnTo>
                <a:lnTo>
                  <a:pt x="6786" y="12876"/>
                </a:lnTo>
                <a:lnTo>
                  <a:pt x="6860" y="12582"/>
                </a:lnTo>
                <a:lnTo>
                  <a:pt x="7593" y="12582"/>
                </a:lnTo>
                <a:lnTo>
                  <a:pt x="8253" y="12546"/>
                </a:lnTo>
                <a:lnTo>
                  <a:pt x="8914" y="12509"/>
                </a:lnTo>
                <a:lnTo>
                  <a:pt x="8950" y="12509"/>
                </a:lnTo>
                <a:lnTo>
                  <a:pt x="8950" y="12619"/>
                </a:lnTo>
                <a:lnTo>
                  <a:pt x="9024" y="12692"/>
                </a:lnTo>
                <a:lnTo>
                  <a:pt x="9170" y="12802"/>
                </a:lnTo>
                <a:lnTo>
                  <a:pt x="9354" y="12876"/>
                </a:lnTo>
                <a:lnTo>
                  <a:pt x="9537" y="12912"/>
                </a:lnTo>
                <a:lnTo>
                  <a:pt x="9647" y="13279"/>
                </a:lnTo>
                <a:lnTo>
                  <a:pt x="9794" y="13829"/>
                </a:lnTo>
                <a:lnTo>
                  <a:pt x="9904" y="14050"/>
                </a:lnTo>
                <a:lnTo>
                  <a:pt x="9977" y="14160"/>
                </a:lnTo>
                <a:lnTo>
                  <a:pt x="10051" y="14270"/>
                </a:lnTo>
                <a:lnTo>
                  <a:pt x="10198" y="14270"/>
                </a:lnTo>
                <a:lnTo>
                  <a:pt x="10271" y="14233"/>
                </a:lnTo>
                <a:lnTo>
                  <a:pt x="10308" y="14160"/>
                </a:lnTo>
                <a:lnTo>
                  <a:pt x="10308" y="14013"/>
                </a:lnTo>
                <a:lnTo>
                  <a:pt x="10308" y="13903"/>
                </a:lnTo>
                <a:lnTo>
                  <a:pt x="10198" y="13609"/>
                </a:lnTo>
                <a:lnTo>
                  <a:pt x="9977" y="12949"/>
                </a:lnTo>
                <a:lnTo>
                  <a:pt x="9904" y="12729"/>
                </a:lnTo>
                <a:lnTo>
                  <a:pt x="9977" y="12619"/>
                </a:lnTo>
                <a:lnTo>
                  <a:pt x="10088" y="12399"/>
                </a:lnTo>
                <a:lnTo>
                  <a:pt x="10124" y="12215"/>
                </a:lnTo>
                <a:lnTo>
                  <a:pt x="10161" y="12032"/>
                </a:lnTo>
                <a:lnTo>
                  <a:pt x="10161" y="11885"/>
                </a:lnTo>
                <a:lnTo>
                  <a:pt x="10124" y="11849"/>
                </a:lnTo>
                <a:lnTo>
                  <a:pt x="10601" y="11042"/>
                </a:lnTo>
                <a:lnTo>
                  <a:pt x="11115" y="10235"/>
                </a:lnTo>
                <a:lnTo>
                  <a:pt x="11371" y="10088"/>
                </a:lnTo>
                <a:lnTo>
                  <a:pt x="11518" y="9978"/>
                </a:lnTo>
                <a:lnTo>
                  <a:pt x="11628" y="9868"/>
                </a:lnTo>
                <a:lnTo>
                  <a:pt x="11665" y="9831"/>
                </a:lnTo>
                <a:lnTo>
                  <a:pt x="11738" y="9758"/>
                </a:lnTo>
                <a:lnTo>
                  <a:pt x="11812" y="9611"/>
                </a:lnTo>
                <a:lnTo>
                  <a:pt x="11885" y="9464"/>
                </a:lnTo>
                <a:lnTo>
                  <a:pt x="12068" y="9501"/>
                </a:lnTo>
                <a:lnTo>
                  <a:pt x="12288" y="9501"/>
                </a:lnTo>
                <a:lnTo>
                  <a:pt x="12875" y="9538"/>
                </a:lnTo>
                <a:lnTo>
                  <a:pt x="13426" y="9501"/>
                </a:lnTo>
                <a:lnTo>
                  <a:pt x="13499" y="9501"/>
                </a:lnTo>
                <a:lnTo>
                  <a:pt x="13572" y="9464"/>
                </a:lnTo>
                <a:lnTo>
                  <a:pt x="13646" y="9391"/>
                </a:lnTo>
                <a:lnTo>
                  <a:pt x="13646" y="9318"/>
                </a:lnTo>
                <a:lnTo>
                  <a:pt x="13682" y="9244"/>
                </a:lnTo>
                <a:lnTo>
                  <a:pt x="13646" y="9171"/>
                </a:lnTo>
                <a:lnTo>
                  <a:pt x="13609" y="9098"/>
                </a:lnTo>
                <a:lnTo>
                  <a:pt x="13536" y="9024"/>
                </a:lnTo>
                <a:lnTo>
                  <a:pt x="13426" y="9024"/>
                </a:lnTo>
                <a:lnTo>
                  <a:pt x="13059" y="8988"/>
                </a:lnTo>
                <a:lnTo>
                  <a:pt x="12655" y="8988"/>
                </a:lnTo>
                <a:lnTo>
                  <a:pt x="11885" y="9024"/>
                </a:lnTo>
                <a:lnTo>
                  <a:pt x="11812" y="8951"/>
                </a:lnTo>
                <a:lnTo>
                  <a:pt x="11738" y="8877"/>
                </a:lnTo>
                <a:lnTo>
                  <a:pt x="11518" y="8767"/>
                </a:lnTo>
                <a:lnTo>
                  <a:pt x="11445" y="8767"/>
                </a:lnTo>
                <a:lnTo>
                  <a:pt x="11335" y="8804"/>
                </a:lnTo>
                <a:lnTo>
                  <a:pt x="11225" y="8767"/>
                </a:lnTo>
                <a:lnTo>
                  <a:pt x="11078" y="8804"/>
                </a:lnTo>
                <a:lnTo>
                  <a:pt x="10638" y="8107"/>
                </a:lnTo>
                <a:lnTo>
                  <a:pt x="10271" y="7594"/>
                </a:lnTo>
                <a:lnTo>
                  <a:pt x="10088" y="7300"/>
                </a:lnTo>
                <a:lnTo>
                  <a:pt x="9904" y="7080"/>
                </a:lnTo>
                <a:lnTo>
                  <a:pt x="9977" y="6970"/>
                </a:lnTo>
                <a:lnTo>
                  <a:pt x="10051" y="6823"/>
                </a:lnTo>
                <a:lnTo>
                  <a:pt x="10088" y="6713"/>
                </a:lnTo>
                <a:lnTo>
                  <a:pt x="10124" y="6567"/>
                </a:lnTo>
                <a:lnTo>
                  <a:pt x="10088" y="6493"/>
                </a:lnTo>
                <a:lnTo>
                  <a:pt x="10051" y="6456"/>
                </a:lnTo>
                <a:lnTo>
                  <a:pt x="9941" y="6456"/>
                </a:lnTo>
                <a:lnTo>
                  <a:pt x="10124" y="6236"/>
                </a:lnTo>
                <a:lnTo>
                  <a:pt x="10308" y="5980"/>
                </a:lnTo>
                <a:lnTo>
                  <a:pt x="10638" y="5503"/>
                </a:lnTo>
                <a:lnTo>
                  <a:pt x="11005" y="4953"/>
                </a:lnTo>
                <a:lnTo>
                  <a:pt x="11078" y="4953"/>
                </a:lnTo>
                <a:lnTo>
                  <a:pt x="11151" y="4916"/>
                </a:lnTo>
                <a:lnTo>
                  <a:pt x="11225" y="4843"/>
                </a:lnTo>
                <a:lnTo>
                  <a:pt x="11298" y="4769"/>
                </a:lnTo>
                <a:lnTo>
                  <a:pt x="11518" y="4586"/>
                </a:lnTo>
                <a:lnTo>
                  <a:pt x="11591" y="4476"/>
                </a:lnTo>
                <a:lnTo>
                  <a:pt x="11665" y="4366"/>
                </a:lnTo>
                <a:lnTo>
                  <a:pt x="11702" y="4256"/>
                </a:lnTo>
                <a:lnTo>
                  <a:pt x="11702" y="4146"/>
                </a:lnTo>
                <a:lnTo>
                  <a:pt x="11665" y="3999"/>
                </a:lnTo>
                <a:lnTo>
                  <a:pt x="11591" y="3889"/>
                </a:lnTo>
                <a:lnTo>
                  <a:pt x="11518" y="3779"/>
                </a:lnTo>
                <a:lnTo>
                  <a:pt x="11408" y="3742"/>
                </a:lnTo>
                <a:lnTo>
                  <a:pt x="11298" y="3705"/>
                </a:lnTo>
                <a:lnTo>
                  <a:pt x="11151" y="3669"/>
                </a:lnTo>
                <a:lnTo>
                  <a:pt x="10931" y="3192"/>
                </a:lnTo>
                <a:lnTo>
                  <a:pt x="10674" y="2752"/>
                </a:lnTo>
                <a:lnTo>
                  <a:pt x="10344" y="2091"/>
                </a:lnTo>
                <a:lnTo>
                  <a:pt x="10124" y="1725"/>
                </a:lnTo>
                <a:lnTo>
                  <a:pt x="9904" y="1431"/>
                </a:lnTo>
                <a:lnTo>
                  <a:pt x="9941" y="1284"/>
                </a:lnTo>
                <a:lnTo>
                  <a:pt x="9941" y="1211"/>
                </a:lnTo>
                <a:lnTo>
                  <a:pt x="9977" y="1064"/>
                </a:lnTo>
                <a:lnTo>
                  <a:pt x="9941" y="954"/>
                </a:lnTo>
                <a:lnTo>
                  <a:pt x="9904" y="844"/>
                </a:lnTo>
                <a:lnTo>
                  <a:pt x="9831" y="697"/>
                </a:lnTo>
                <a:lnTo>
                  <a:pt x="9721" y="587"/>
                </a:lnTo>
                <a:lnTo>
                  <a:pt x="9574" y="514"/>
                </a:lnTo>
                <a:lnTo>
                  <a:pt x="9427" y="477"/>
                </a:lnTo>
                <a:lnTo>
                  <a:pt x="9244" y="514"/>
                </a:lnTo>
                <a:lnTo>
                  <a:pt x="9097" y="551"/>
                </a:lnTo>
                <a:lnTo>
                  <a:pt x="8987" y="661"/>
                </a:lnTo>
                <a:lnTo>
                  <a:pt x="8914" y="808"/>
                </a:lnTo>
                <a:lnTo>
                  <a:pt x="8877" y="954"/>
                </a:lnTo>
                <a:lnTo>
                  <a:pt x="8840" y="1028"/>
                </a:lnTo>
                <a:lnTo>
                  <a:pt x="7887" y="1101"/>
                </a:lnTo>
                <a:lnTo>
                  <a:pt x="7080" y="1174"/>
                </a:lnTo>
                <a:lnTo>
                  <a:pt x="6933" y="1174"/>
                </a:lnTo>
                <a:lnTo>
                  <a:pt x="6860" y="1064"/>
                </a:lnTo>
                <a:lnTo>
                  <a:pt x="6749" y="918"/>
                </a:lnTo>
                <a:lnTo>
                  <a:pt x="6713" y="881"/>
                </a:lnTo>
                <a:lnTo>
                  <a:pt x="6639" y="808"/>
                </a:lnTo>
                <a:lnTo>
                  <a:pt x="6529" y="771"/>
                </a:lnTo>
                <a:lnTo>
                  <a:pt x="6456" y="771"/>
                </a:lnTo>
                <a:lnTo>
                  <a:pt x="6383" y="808"/>
                </a:lnTo>
                <a:lnTo>
                  <a:pt x="5942" y="808"/>
                </a:lnTo>
                <a:lnTo>
                  <a:pt x="5686" y="477"/>
                </a:lnTo>
                <a:lnTo>
                  <a:pt x="5576" y="294"/>
                </a:lnTo>
                <a:lnTo>
                  <a:pt x="5466" y="111"/>
                </a:lnTo>
                <a:lnTo>
                  <a:pt x="5429" y="37"/>
                </a:lnTo>
                <a:lnTo>
                  <a:pt x="5356" y="1"/>
                </a:lnTo>
                <a:lnTo>
                  <a:pt x="5209" y="1"/>
                </a:lnTo>
                <a:lnTo>
                  <a:pt x="5025" y="37"/>
                </a:lnTo>
                <a:lnTo>
                  <a:pt x="4915"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69" name="Shape 277">
            <a:extLst>
              <a:ext uri="{FF2B5EF4-FFF2-40B4-BE49-F238E27FC236}">
                <a16:creationId xmlns:a16="http://schemas.microsoft.com/office/drawing/2014/main" id="{06361BE4-2B64-43AD-9A50-BF1DEF7C4150}"/>
              </a:ext>
            </a:extLst>
          </p:cNvPr>
          <p:cNvSpPr/>
          <p:nvPr userDrawn="1"/>
        </p:nvSpPr>
        <p:spPr>
          <a:xfrm>
            <a:off x="1403775" y="11500"/>
            <a:ext cx="288245" cy="184202"/>
          </a:xfrm>
          <a:custGeom>
            <a:avLst/>
            <a:gdLst/>
            <a:ahLst/>
            <a:cxnLst/>
            <a:rect l="0" t="0" r="0" b="0"/>
            <a:pathLst>
              <a:path w="10162" h="6494" extrusionOk="0">
                <a:moveTo>
                  <a:pt x="8291" y="587"/>
                </a:moveTo>
                <a:lnTo>
                  <a:pt x="8291" y="698"/>
                </a:lnTo>
                <a:lnTo>
                  <a:pt x="8327" y="771"/>
                </a:lnTo>
                <a:lnTo>
                  <a:pt x="8401" y="808"/>
                </a:lnTo>
                <a:lnTo>
                  <a:pt x="8474" y="808"/>
                </a:lnTo>
                <a:lnTo>
                  <a:pt x="8768" y="771"/>
                </a:lnTo>
                <a:lnTo>
                  <a:pt x="8914" y="771"/>
                </a:lnTo>
                <a:lnTo>
                  <a:pt x="8988" y="808"/>
                </a:lnTo>
                <a:lnTo>
                  <a:pt x="9024" y="844"/>
                </a:lnTo>
                <a:lnTo>
                  <a:pt x="9208" y="1101"/>
                </a:lnTo>
                <a:lnTo>
                  <a:pt x="9318" y="1321"/>
                </a:lnTo>
                <a:lnTo>
                  <a:pt x="9465" y="1615"/>
                </a:lnTo>
                <a:lnTo>
                  <a:pt x="9538" y="1871"/>
                </a:lnTo>
                <a:lnTo>
                  <a:pt x="9611" y="2165"/>
                </a:lnTo>
                <a:lnTo>
                  <a:pt x="9648" y="2458"/>
                </a:lnTo>
                <a:lnTo>
                  <a:pt x="9648" y="2715"/>
                </a:lnTo>
                <a:lnTo>
                  <a:pt x="9575" y="2972"/>
                </a:lnTo>
                <a:lnTo>
                  <a:pt x="9501" y="3229"/>
                </a:lnTo>
                <a:lnTo>
                  <a:pt x="9354" y="3485"/>
                </a:lnTo>
                <a:lnTo>
                  <a:pt x="9171" y="3669"/>
                </a:lnTo>
                <a:lnTo>
                  <a:pt x="8988" y="3852"/>
                </a:lnTo>
                <a:lnTo>
                  <a:pt x="8731" y="3962"/>
                </a:lnTo>
                <a:lnTo>
                  <a:pt x="8474" y="3999"/>
                </a:lnTo>
                <a:lnTo>
                  <a:pt x="8327" y="3999"/>
                </a:lnTo>
                <a:lnTo>
                  <a:pt x="8217" y="3925"/>
                </a:lnTo>
                <a:lnTo>
                  <a:pt x="8107" y="3852"/>
                </a:lnTo>
                <a:lnTo>
                  <a:pt x="7997" y="3742"/>
                </a:lnTo>
                <a:lnTo>
                  <a:pt x="7851" y="3485"/>
                </a:lnTo>
                <a:lnTo>
                  <a:pt x="7740" y="3229"/>
                </a:lnTo>
                <a:lnTo>
                  <a:pt x="7630" y="2935"/>
                </a:lnTo>
                <a:lnTo>
                  <a:pt x="7594" y="2605"/>
                </a:lnTo>
                <a:lnTo>
                  <a:pt x="7557" y="2311"/>
                </a:lnTo>
                <a:lnTo>
                  <a:pt x="7594" y="1981"/>
                </a:lnTo>
                <a:lnTo>
                  <a:pt x="7630" y="1578"/>
                </a:lnTo>
                <a:lnTo>
                  <a:pt x="7777" y="1211"/>
                </a:lnTo>
                <a:lnTo>
                  <a:pt x="7887" y="1028"/>
                </a:lnTo>
                <a:lnTo>
                  <a:pt x="7997" y="844"/>
                </a:lnTo>
                <a:lnTo>
                  <a:pt x="8107" y="698"/>
                </a:lnTo>
                <a:lnTo>
                  <a:pt x="8291" y="587"/>
                </a:lnTo>
                <a:close/>
                <a:moveTo>
                  <a:pt x="8401" y="147"/>
                </a:moveTo>
                <a:lnTo>
                  <a:pt x="8181" y="221"/>
                </a:lnTo>
                <a:lnTo>
                  <a:pt x="7961" y="294"/>
                </a:lnTo>
                <a:lnTo>
                  <a:pt x="7814" y="404"/>
                </a:lnTo>
                <a:lnTo>
                  <a:pt x="7667" y="551"/>
                </a:lnTo>
                <a:lnTo>
                  <a:pt x="7520" y="698"/>
                </a:lnTo>
                <a:lnTo>
                  <a:pt x="7410" y="881"/>
                </a:lnTo>
                <a:lnTo>
                  <a:pt x="7264" y="1284"/>
                </a:lnTo>
                <a:lnTo>
                  <a:pt x="7154" y="1688"/>
                </a:lnTo>
                <a:lnTo>
                  <a:pt x="7117" y="2055"/>
                </a:lnTo>
                <a:lnTo>
                  <a:pt x="7080" y="2458"/>
                </a:lnTo>
                <a:lnTo>
                  <a:pt x="7154" y="2935"/>
                </a:lnTo>
                <a:lnTo>
                  <a:pt x="7264" y="3375"/>
                </a:lnTo>
                <a:lnTo>
                  <a:pt x="7410" y="3779"/>
                </a:lnTo>
                <a:lnTo>
                  <a:pt x="7520" y="3962"/>
                </a:lnTo>
                <a:lnTo>
                  <a:pt x="7667" y="4146"/>
                </a:lnTo>
                <a:lnTo>
                  <a:pt x="7814" y="4292"/>
                </a:lnTo>
                <a:lnTo>
                  <a:pt x="7961" y="4402"/>
                </a:lnTo>
                <a:lnTo>
                  <a:pt x="8144" y="4476"/>
                </a:lnTo>
                <a:lnTo>
                  <a:pt x="8364" y="4512"/>
                </a:lnTo>
                <a:lnTo>
                  <a:pt x="8584" y="4512"/>
                </a:lnTo>
                <a:lnTo>
                  <a:pt x="8768" y="4476"/>
                </a:lnTo>
                <a:lnTo>
                  <a:pt x="8988" y="4439"/>
                </a:lnTo>
                <a:lnTo>
                  <a:pt x="9134" y="4366"/>
                </a:lnTo>
                <a:lnTo>
                  <a:pt x="9318" y="4256"/>
                </a:lnTo>
                <a:lnTo>
                  <a:pt x="9465" y="4146"/>
                </a:lnTo>
                <a:lnTo>
                  <a:pt x="9721" y="3852"/>
                </a:lnTo>
                <a:lnTo>
                  <a:pt x="9905" y="3522"/>
                </a:lnTo>
                <a:lnTo>
                  <a:pt x="10051" y="3118"/>
                </a:lnTo>
                <a:lnTo>
                  <a:pt x="10161" y="2752"/>
                </a:lnTo>
                <a:lnTo>
                  <a:pt x="10161" y="2348"/>
                </a:lnTo>
                <a:lnTo>
                  <a:pt x="10125" y="2091"/>
                </a:lnTo>
                <a:lnTo>
                  <a:pt x="10051" y="1761"/>
                </a:lnTo>
                <a:lnTo>
                  <a:pt x="9941" y="1394"/>
                </a:lnTo>
                <a:lnTo>
                  <a:pt x="9758" y="1064"/>
                </a:lnTo>
                <a:lnTo>
                  <a:pt x="9575" y="734"/>
                </a:lnTo>
                <a:lnTo>
                  <a:pt x="9354" y="441"/>
                </a:lnTo>
                <a:lnTo>
                  <a:pt x="9244" y="331"/>
                </a:lnTo>
                <a:lnTo>
                  <a:pt x="9098" y="257"/>
                </a:lnTo>
                <a:lnTo>
                  <a:pt x="8988" y="221"/>
                </a:lnTo>
                <a:lnTo>
                  <a:pt x="8841" y="184"/>
                </a:lnTo>
                <a:lnTo>
                  <a:pt x="8621" y="147"/>
                </a:lnTo>
                <a:close/>
                <a:moveTo>
                  <a:pt x="3999" y="1"/>
                </a:moveTo>
                <a:lnTo>
                  <a:pt x="3926" y="37"/>
                </a:lnTo>
                <a:lnTo>
                  <a:pt x="3852" y="111"/>
                </a:lnTo>
                <a:lnTo>
                  <a:pt x="3816" y="404"/>
                </a:lnTo>
                <a:lnTo>
                  <a:pt x="3779" y="734"/>
                </a:lnTo>
                <a:lnTo>
                  <a:pt x="3705" y="1321"/>
                </a:lnTo>
                <a:lnTo>
                  <a:pt x="3632" y="2458"/>
                </a:lnTo>
                <a:lnTo>
                  <a:pt x="2898" y="2385"/>
                </a:lnTo>
                <a:lnTo>
                  <a:pt x="2128" y="2385"/>
                </a:lnTo>
                <a:lnTo>
                  <a:pt x="1395" y="2422"/>
                </a:lnTo>
                <a:lnTo>
                  <a:pt x="1028" y="2495"/>
                </a:lnTo>
                <a:lnTo>
                  <a:pt x="661" y="2568"/>
                </a:lnTo>
                <a:lnTo>
                  <a:pt x="661" y="2495"/>
                </a:lnTo>
                <a:lnTo>
                  <a:pt x="588" y="2458"/>
                </a:lnTo>
                <a:lnTo>
                  <a:pt x="551" y="2495"/>
                </a:lnTo>
                <a:lnTo>
                  <a:pt x="478" y="1651"/>
                </a:lnTo>
                <a:lnTo>
                  <a:pt x="441" y="918"/>
                </a:lnTo>
                <a:lnTo>
                  <a:pt x="404" y="551"/>
                </a:lnTo>
                <a:lnTo>
                  <a:pt x="367" y="184"/>
                </a:lnTo>
                <a:lnTo>
                  <a:pt x="331" y="111"/>
                </a:lnTo>
                <a:lnTo>
                  <a:pt x="147" y="111"/>
                </a:lnTo>
                <a:lnTo>
                  <a:pt x="111" y="184"/>
                </a:lnTo>
                <a:lnTo>
                  <a:pt x="37" y="514"/>
                </a:lnTo>
                <a:lnTo>
                  <a:pt x="1" y="881"/>
                </a:lnTo>
                <a:lnTo>
                  <a:pt x="1" y="1578"/>
                </a:lnTo>
                <a:lnTo>
                  <a:pt x="37" y="2275"/>
                </a:lnTo>
                <a:lnTo>
                  <a:pt x="111" y="2972"/>
                </a:lnTo>
                <a:lnTo>
                  <a:pt x="184" y="3632"/>
                </a:lnTo>
                <a:lnTo>
                  <a:pt x="294" y="4329"/>
                </a:lnTo>
                <a:lnTo>
                  <a:pt x="404" y="4989"/>
                </a:lnTo>
                <a:lnTo>
                  <a:pt x="478" y="5356"/>
                </a:lnTo>
                <a:lnTo>
                  <a:pt x="551" y="5503"/>
                </a:lnTo>
                <a:lnTo>
                  <a:pt x="588" y="5650"/>
                </a:lnTo>
                <a:lnTo>
                  <a:pt x="551" y="5723"/>
                </a:lnTo>
                <a:lnTo>
                  <a:pt x="588" y="5833"/>
                </a:lnTo>
                <a:lnTo>
                  <a:pt x="661" y="5906"/>
                </a:lnTo>
                <a:lnTo>
                  <a:pt x="734" y="5943"/>
                </a:lnTo>
                <a:lnTo>
                  <a:pt x="881" y="5943"/>
                </a:lnTo>
                <a:lnTo>
                  <a:pt x="954" y="5906"/>
                </a:lnTo>
                <a:lnTo>
                  <a:pt x="1028" y="5833"/>
                </a:lnTo>
                <a:lnTo>
                  <a:pt x="1064" y="5760"/>
                </a:lnTo>
                <a:lnTo>
                  <a:pt x="1064" y="5650"/>
                </a:lnTo>
                <a:lnTo>
                  <a:pt x="1064" y="5466"/>
                </a:lnTo>
                <a:lnTo>
                  <a:pt x="881" y="4696"/>
                </a:lnTo>
                <a:lnTo>
                  <a:pt x="734" y="3889"/>
                </a:lnTo>
                <a:lnTo>
                  <a:pt x="624" y="3082"/>
                </a:lnTo>
                <a:lnTo>
                  <a:pt x="588" y="2935"/>
                </a:lnTo>
                <a:lnTo>
                  <a:pt x="991" y="2972"/>
                </a:lnTo>
                <a:lnTo>
                  <a:pt x="1358" y="2935"/>
                </a:lnTo>
                <a:lnTo>
                  <a:pt x="2128" y="2898"/>
                </a:lnTo>
                <a:lnTo>
                  <a:pt x="2862" y="2898"/>
                </a:lnTo>
                <a:lnTo>
                  <a:pt x="3632" y="2972"/>
                </a:lnTo>
                <a:lnTo>
                  <a:pt x="3559" y="4256"/>
                </a:lnTo>
                <a:lnTo>
                  <a:pt x="3485" y="4843"/>
                </a:lnTo>
                <a:lnTo>
                  <a:pt x="3485" y="4989"/>
                </a:lnTo>
                <a:lnTo>
                  <a:pt x="3522" y="5173"/>
                </a:lnTo>
                <a:lnTo>
                  <a:pt x="3559" y="5283"/>
                </a:lnTo>
                <a:lnTo>
                  <a:pt x="3632" y="5393"/>
                </a:lnTo>
                <a:lnTo>
                  <a:pt x="3669" y="5429"/>
                </a:lnTo>
                <a:lnTo>
                  <a:pt x="3742" y="5466"/>
                </a:lnTo>
                <a:lnTo>
                  <a:pt x="3852" y="5393"/>
                </a:lnTo>
                <a:lnTo>
                  <a:pt x="3926" y="5319"/>
                </a:lnTo>
                <a:lnTo>
                  <a:pt x="3999" y="5209"/>
                </a:lnTo>
                <a:lnTo>
                  <a:pt x="4036" y="4916"/>
                </a:lnTo>
                <a:lnTo>
                  <a:pt x="4036" y="4366"/>
                </a:lnTo>
                <a:lnTo>
                  <a:pt x="4109" y="2935"/>
                </a:lnTo>
                <a:lnTo>
                  <a:pt x="4146" y="1468"/>
                </a:lnTo>
                <a:lnTo>
                  <a:pt x="4182" y="771"/>
                </a:lnTo>
                <a:lnTo>
                  <a:pt x="4182" y="441"/>
                </a:lnTo>
                <a:lnTo>
                  <a:pt x="4146" y="111"/>
                </a:lnTo>
                <a:lnTo>
                  <a:pt x="4072" y="37"/>
                </a:lnTo>
                <a:lnTo>
                  <a:pt x="3999" y="1"/>
                </a:lnTo>
                <a:close/>
                <a:moveTo>
                  <a:pt x="5503" y="3779"/>
                </a:moveTo>
                <a:lnTo>
                  <a:pt x="5246" y="3815"/>
                </a:lnTo>
                <a:lnTo>
                  <a:pt x="5026" y="3925"/>
                </a:lnTo>
                <a:lnTo>
                  <a:pt x="4879" y="3999"/>
                </a:lnTo>
                <a:lnTo>
                  <a:pt x="4806" y="4109"/>
                </a:lnTo>
                <a:lnTo>
                  <a:pt x="4806" y="4146"/>
                </a:lnTo>
                <a:lnTo>
                  <a:pt x="4843" y="4182"/>
                </a:lnTo>
                <a:lnTo>
                  <a:pt x="4916" y="4256"/>
                </a:lnTo>
                <a:lnTo>
                  <a:pt x="5246" y="4256"/>
                </a:lnTo>
                <a:lnTo>
                  <a:pt x="5723" y="4219"/>
                </a:lnTo>
                <a:lnTo>
                  <a:pt x="5723" y="4219"/>
                </a:lnTo>
                <a:lnTo>
                  <a:pt x="5686" y="4329"/>
                </a:lnTo>
                <a:lnTo>
                  <a:pt x="5576" y="4439"/>
                </a:lnTo>
                <a:lnTo>
                  <a:pt x="5393" y="4622"/>
                </a:lnTo>
                <a:lnTo>
                  <a:pt x="5026" y="5099"/>
                </a:lnTo>
                <a:lnTo>
                  <a:pt x="4659" y="5613"/>
                </a:lnTo>
                <a:lnTo>
                  <a:pt x="4366" y="6126"/>
                </a:lnTo>
                <a:lnTo>
                  <a:pt x="4329" y="6273"/>
                </a:lnTo>
                <a:lnTo>
                  <a:pt x="4366" y="6420"/>
                </a:lnTo>
                <a:lnTo>
                  <a:pt x="4476" y="6493"/>
                </a:lnTo>
                <a:lnTo>
                  <a:pt x="4623" y="6493"/>
                </a:lnTo>
                <a:lnTo>
                  <a:pt x="6310" y="6126"/>
                </a:lnTo>
                <a:lnTo>
                  <a:pt x="6383" y="6090"/>
                </a:lnTo>
                <a:lnTo>
                  <a:pt x="6457" y="6016"/>
                </a:lnTo>
                <a:lnTo>
                  <a:pt x="6493" y="5943"/>
                </a:lnTo>
                <a:lnTo>
                  <a:pt x="6457" y="5833"/>
                </a:lnTo>
                <a:lnTo>
                  <a:pt x="6420" y="5760"/>
                </a:lnTo>
                <a:lnTo>
                  <a:pt x="6383" y="5686"/>
                </a:lnTo>
                <a:lnTo>
                  <a:pt x="6273" y="5650"/>
                </a:lnTo>
                <a:lnTo>
                  <a:pt x="6163" y="5650"/>
                </a:lnTo>
                <a:lnTo>
                  <a:pt x="5026" y="5906"/>
                </a:lnTo>
                <a:lnTo>
                  <a:pt x="5319" y="5466"/>
                </a:lnTo>
                <a:lnTo>
                  <a:pt x="5650" y="5063"/>
                </a:lnTo>
                <a:lnTo>
                  <a:pt x="5870" y="4806"/>
                </a:lnTo>
                <a:lnTo>
                  <a:pt x="6053" y="4549"/>
                </a:lnTo>
                <a:lnTo>
                  <a:pt x="6126" y="4402"/>
                </a:lnTo>
                <a:lnTo>
                  <a:pt x="6200" y="4256"/>
                </a:lnTo>
                <a:lnTo>
                  <a:pt x="6200" y="4109"/>
                </a:lnTo>
                <a:lnTo>
                  <a:pt x="6200" y="3925"/>
                </a:lnTo>
                <a:lnTo>
                  <a:pt x="6163" y="3889"/>
                </a:lnTo>
                <a:lnTo>
                  <a:pt x="6126" y="3815"/>
                </a:lnTo>
                <a:lnTo>
                  <a:pt x="5980" y="3779"/>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0" name="Shape 278">
            <a:extLst>
              <a:ext uri="{FF2B5EF4-FFF2-40B4-BE49-F238E27FC236}">
                <a16:creationId xmlns:a16="http://schemas.microsoft.com/office/drawing/2014/main" id="{9C010E15-D4D3-4BF9-A18F-EA19085E4E79}"/>
              </a:ext>
            </a:extLst>
          </p:cNvPr>
          <p:cNvSpPr/>
          <p:nvPr userDrawn="1"/>
        </p:nvSpPr>
        <p:spPr>
          <a:xfrm>
            <a:off x="955990" y="-57166"/>
            <a:ext cx="323616" cy="321546"/>
          </a:xfrm>
          <a:custGeom>
            <a:avLst/>
            <a:gdLst/>
            <a:ahLst/>
            <a:cxnLst/>
            <a:rect l="0" t="0" r="0" b="0"/>
            <a:pathLst>
              <a:path w="11409" h="11336" extrusionOk="0">
                <a:moveTo>
                  <a:pt x="5173" y="4219"/>
                </a:moveTo>
                <a:lnTo>
                  <a:pt x="5136" y="4256"/>
                </a:lnTo>
                <a:lnTo>
                  <a:pt x="5100" y="4292"/>
                </a:lnTo>
                <a:lnTo>
                  <a:pt x="4990" y="4366"/>
                </a:lnTo>
                <a:lnTo>
                  <a:pt x="4916" y="4476"/>
                </a:lnTo>
                <a:lnTo>
                  <a:pt x="4916" y="4512"/>
                </a:lnTo>
                <a:lnTo>
                  <a:pt x="4843" y="4659"/>
                </a:lnTo>
                <a:lnTo>
                  <a:pt x="4843" y="4769"/>
                </a:lnTo>
                <a:lnTo>
                  <a:pt x="4880" y="4843"/>
                </a:lnTo>
                <a:lnTo>
                  <a:pt x="4990" y="4916"/>
                </a:lnTo>
                <a:lnTo>
                  <a:pt x="5100" y="4989"/>
                </a:lnTo>
                <a:lnTo>
                  <a:pt x="5283" y="4989"/>
                </a:lnTo>
                <a:lnTo>
                  <a:pt x="5430" y="4916"/>
                </a:lnTo>
                <a:lnTo>
                  <a:pt x="5540" y="4769"/>
                </a:lnTo>
                <a:lnTo>
                  <a:pt x="5577" y="4696"/>
                </a:lnTo>
                <a:lnTo>
                  <a:pt x="5613" y="4623"/>
                </a:lnTo>
                <a:lnTo>
                  <a:pt x="5577" y="4549"/>
                </a:lnTo>
                <a:lnTo>
                  <a:pt x="5577" y="4476"/>
                </a:lnTo>
                <a:lnTo>
                  <a:pt x="5430" y="4402"/>
                </a:lnTo>
                <a:lnTo>
                  <a:pt x="5320" y="4366"/>
                </a:lnTo>
                <a:lnTo>
                  <a:pt x="5320" y="4292"/>
                </a:lnTo>
                <a:lnTo>
                  <a:pt x="5246" y="4256"/>
                </a:lnTo>
                <a:lnTo>
                  <a:pt x="5173" y="4219"/>
                </a:lnTo>
                <a:close/>
                <a:moveTo>
                  <a:pt x="5980" y="6016"/>
                </a:moveTo>
                <a:lnTo>
                  <a:pt x="6017" y="6053"/>
                </a:lnTo>
                <a:lnTo>
                  <a:pt x="6053" y="6126"/>
                </a:lnTo>
                <a:lnTo>
                  <a:pt x="6053" y="6200"/>
                </a:lnTo>
                <a:lnTo>
                  <a:pt x="5907" y="6237"/>
                </a:lnTo>
                <a:lnTo>
                  <a:pt x="5943" y="6090"/>
                </a:lnTo>
                <a:lnTo>
                  <a:pt x="5980" y="6016"/>
                </a:lnTo>
                <a:close/>
                <a:moveTo>
                  <a:pt x="5833" y="5613"/>
                </a:moveTo>
                <a:lnTo>
                  <a:pt x="5723" y="5650"/>
                </a:lnTo>
                <a:lnTo>
                  <a:pt x="5650" y="5723"/>
                </a:lnTo>
                <a:lnTo>
                  <a:pt x="5613" y="5796"/>
                </a:lnTo>
                <a:lnTo>
                  <a:pt x="5613" y="5870"/>
                </a:lnTo>
                <a:lnTo>
                  <a:pt x="5687" y="5943"/>
                </a:lnTo>
                <a:lnTo>
                  <a:pt x="5577" y="6163"/>
                </a:lnTo>
                <a:lnTo>
                  <a:pt x="5540" y="6420"/>
                </a:lnTo>
                <a:lnTo>
                  <a:pt x="5577" y="6530"/>
                </a:lnTo>
                <a:lnTo>
                  <a:pt x="5687" y="6567"/>
                </a:lnTo>
                <a:lnTo>
                  <a:pt x="5833" y="6603"/>
                </a:lnTo>
                <a:lnTo>
                  <a:pt x="5980" y="6603"/>
                </a:lnTo>
                <a:lnTo>
                  <a:pt x="6090" y="6567"/>
                </a:lnTo>
                <a:lnTo>
                  <a:pt x="6237" y="6530"/>
                </a:lnTo>
                <a:lnTo>
                  <a:pt x="6347" y="6457"/>
                </a:lnTo>
                <a:lnTo>
                  <a:pt x="6420" y="6347"/>
                </a:lnTo>
                <a:lnTo>
                  <a:pt x="6457" y="6200"/>
                </a:lnTo>
                <a:lnTo>
                  <a:pt x="6457" y="6053"/>
                </a:lnTo>
                <a:lnTo>
                  <a:pt x="6420" y="5943"/>
                </a:lnTo>
                <a:lnTo>
                  <a:pt x="6347" y="5833"/>
                </a:lnTo>
                <a:lnTo>
                  <a:pt x="6274" y="5760"/>
                </a:lnTo>
                <a:lnTo>
                  <a:pt x="6163" y="5686"/>
                </a:lnTo>
                <a:lnTo>
                  <a:pt x="6053" y="5650"/>
                </a:lnTo>
                <a:lnTo>
                  <a:pt x="5943" y="5613"/>
                </a:lnTo>
                <a:close/>
                <a:moveTo>
                  <a:pt x="3926" y="441"/>
                </a:moveTo>
                <a:lnTo>
                  <a:pt x="4623" y="478"/>
                </a:lnTo>
                <a:lnTo>
                  <a:pt x="5356" y="478"/>
                </a:lnTo>
                <a:lnTo>
                  <a:pt x="6824" y="551"/>
                </a:lnTo>
                <a:lnTo>
                  <a:pt x="7631" y="551"/>
                </a:lnTo>
                <a:lnTo>
                  <a:pt x="7704" y="734"/>
                </a:lnTo>
                <a:lnTo>
                  <a:pt x="7777" y="1064"/>
                </a:lnTo>
                <a:lnTo>
                  <a:pt x="7521" y="1174"/>
                </a:lnTo>
                <a:lnTo>
                  <a:pt x="7191" y="1211"/>
                </a:lnTo>
                <a:lnTo>
                  <a:pt x="7044" y="1211"/>
                </a:lnTo>
                <a:lnTo>
                  <a:pt x="6860" y="1174"/>
                </a:lnTo>
                <a:lnTo>
                  <a:pt x="6714" y="1174"/>
                </a:lnTo>
                <a:lnTo>
                  <a:pt x="6530" y="1211"/>
                </a:lnTo>
                <a:lnTo>
                  <a:pt x="6494" y="1248"/>
                </a:lnTo>
                <a:lnTo>
                  <a:pt x="6457" y="1321"/>
                </a:lnTo>
                <a:lnTo>
                  <a:pt x="6420" y="1395"/>
                </a:lnTo>
                <a:lnTo>
                  <a:pt x="6457" y="1468"/>
                </a:lnTo>
                <a:lnTo>
                  <a:pt x="6457" y="1505"/>
                </a:lnTo>
                <a:lnTo>
                  <a:pt x="6494" y="1578"/>
                </a:lnTo>
                <a:lnTo>
                  <a:pt x="6567" y="1651"/>
                </a:lnTo>
                <a:lnTo>
                  <a:pt x="6567" y="1871"/>
                </a:lnTo>
                <a:lnTo>
                  <a:pt x="6567" y="2092"/>
                </a:lnTo>
                <a:lnTo>
                  <a:pt x="6640" y="2642"/>
                </a:lnTo>
                <a:lnTo>
                  <a:pt x="6677" y="3192"/>
                </a:lnTo>
                <a:lnTo>
                  <a:pt x="6714" y="3632"/>
                </a:lnTo>
                <a:lnTo>
                  <a:pt x="6714" y="4072"/>
                </a:lnTo>
                <a:lnTo>
                  <a:pt x="6677" y="4586"/>
                </a:lnTo>
                <a:lnTo>
                  <a:pt x="6640" y="4843"/>
                </a:lnTo>
                <a:lnTo>
                  <a:pt x="6640" y="5099"/>
                </a:lnTo>
                <a:lnTo>
                  <a:pt x="6677" y="5246"/>
                </a:lnTo>
                <a:lnTo>
                  <a:pt x="6640" y="5319"/>
                </a:lnTo>
                <a:lnTo>
                  <a:pt x="6640" y="5393"/>
                </a:lnTo>
                <a:lnTo>
                  <a:pt x="6640" y="5466"/>
                </a:lnTo>
                <a:lnTo>
                  <a:pt x="6714" y="5540"/>
                </a:lnTo>
                <a:lnTo>
                  <a:pt x="7117" y="5796"/>
                </a:lnTo>
                <a:lnTo>
                  <a:pt x="7484" y="6016"/>
                </a:lnTo>
                <a:lnTo>
                  <a:pt x="7851" y="6310"/>
                </a:lnTo>
                <a:lnTo>
                  <a:pt x="8218" y="6640"/>
                </a:lnTo>
                <a:lnTo>
                  <a:pt x="8915" y="7300"/>
                </a:lnTo>
                <a:lnTo>
                  <a:pt x="8621" y="7337"/>
                </a:lnTo>
                <a:lnTo>
                  <a:pt x="8328" y="7300"/>
                </a:lnTo>
                <a:lnTo>
                  <a:pt x="8108" y="7227"/>
                </a:lnTo>
                <a:lnTo>
                  <a:pt x="7887" y="7154"/>
                </a:lnTo>
                <a:lnTo>
                  <a:pt x="7484" y="6933"/>
                </a:lnTo>
                <a:lnTo>
                  <a:pt x="7117" y="6823"/>
                </a:lnTo>
                <a:lnTo>
                  <a:pt x="6750" y="6787"/>
                </a:lnTo>
                <a:lnTo>
                  <a:pt x="6384" y="6823"/>
                </a:lnTo>
                <a:lnTo>
                  <a:pt x="5980" y="6933"/>
                </a:lnTo>
                <a:lnTo>
                  <a:pt x="5577" y="7044"/>
                </a:lnTo>
                <a:lnTo>
                  <a:pt x="5210" y="7227"/>
                </a:lnTo>
                <a:lnTo>
                  <a:pt x="4843" y="7374"/>
                </a:lnTo>
                <a:lnTo>
                  <a:pt x="4439" y="7520"/>
                </a:lnTo>
                <a:lnTo>
                  <a:pt x="4109" y="7557"/>
                </a:lnTo>
                <a:lnTo>
                  <a:pt x="3816" y="7594"/>
                </a:lnTo>
                <a:lnTo>
                  <a:pt x="3889" y="7557"/>
                </a:lnTo>
                <a:lnTo>
                  <a:pt x="3926" y="7484"/>
                </a:lnTo>
                <a:lnTo>
                  <a:pt x="3926" y="7374"/>
                </a:lnTo>
                <a:lnTo>
                  <a:pt x="3926" y="7300"/>
                </a:lnTo>
                <a:lnTo>
                  <a:pt x="3889" y="7227"/>
                </a:lnTo>
                <a:lnTo>
                  <a:pt x="3816" y="7190"/>
                </a:lnTo>
                <a:lnTo>
                  <a:pt x="2789" y="7190"/>
                </a:lnTo>
                <a:lnTo>
                  <a:pt x="2935" y="7044"/>
                </a:lnTo>
                <a:lnTo>
                  <a:pt x="3266" y="6677"/>
                </a:lnTo>
                <a:lnTo>
                  <a:pt x="3559" y="6713"/>
                </a:lnTo>
                <a:lnTo>
                  <a:pt x="3853" y="6713"/>
                </a:lnTo>
                <a:lnTo>
                  <a:pt x="4403" y="6677"/>
                </a:lnTo>
                <a:lnTo>
                  <a:pt x="4549" y="6640"/>
                </a:lnTo>
                <a:lnTo>
                  <a:pt x="4623" y="6530"/>
                </a:lnTo>
                <a:lnTo>
                  <a:pt x="4623" y="6457"/>
                </a:lnTo>
                <a:lnTo>
                  <a:pt x="4586" y="6383"/>
                </a:lnTo>
                <a:lnTo>
                  <a:pt x="4513" y="6310"/>
                </a:lnTo>
                <a:lnTo>
                  <a:pt x="4403" y="6273"/>
                </a:lnTo>
                <a:lnTo>
                  <a:pt x="3669" y="6273"/>
                </a:lnTo>
                <a:lnTo>
                  <a:pt x="3926" y="6016"/>
                </a:lnTo>
                <a:lnTo>
                  <a:pt x="4183" y="5723"/>
                </a:lnTo>
                <a:lnTo>
                  <a:pt x="4293" y="5723"/>
                </a:lnTo>
                <a:lnTo>
                  <a:pt x="4366" y="5686"/>
                </a:lnTo>
                <a:lnTo>
                  <a:pt x="4439" y="5576"/>
                </a:lnTo>
                <a:lnTo>
                  <a:pt x="4476" y="5466"/>
                </a:lnTo>
                <a:lnTo>
                  <a:pt x="4403" y="3449"/>
                </a:lnTo>
                <a:lnTo>
                  <a:pt x="4366" y="2495"/>
                </a:lnTo>
                <a:lnTo>
                  <a:pt x="4329" y="2018"/>
                </a:lnTo>
                <a:lnTo>
                  <a:pt x="4293" y="1541"/>
                </a:lnTo>
                <a:lnTo>
                  <a:pt x="4256" y="1431"/>
                </a:lnTo>
                <a:lnTo>
                  <a:pt x="4549" y="1505"/>
                </a:lnTo>
                <a:lnTo>
                  <a:pt x="4953" y="1578"/>
                </a:lnTo>
                <a:lnTo>
                  <a:pt x="5173" y="1578"/>
                </a:lnTo>
                <a:lnTo>
                  <a:pt x="5356" y="1505"/>
                </a:lnTo>
                <a:lnTo>
                  <a:pt x="5393" y="1468"/>
                </a:lnTo>
                <a:lnTo>
                  <a:pt x="5430" y="1431"/>
                </a:lnTo>
                <a:lnTo>
                  <a:pt x="5430" y="1358"/>
                </a:lnTo>
                <a:lnTo>
                  <a:pt x="5393" y="1321"/>
                </a:lnTo>
                <a:lnTo>
                  <a:pt x="5246" y="1211"/>
                </a:lnTo>
                <a:lnTo>
                  <a:pt x="5063" y="1174"/>
                </a:lnTo>
                <a:lnTo>
                  <a:pt x="4733" y="1138"/>
                </a:lnTo>
                <a:lnTo>
                  <a:pt x="4219" y="1064"/>
                </a:lnTo>
                <a:lnTo>
                  <a:pt x="4183" y="1028"/>
                </a:lnTo>
                <a:lnTo>
                  <a:pt x="4146" y="991"/>
                </a:lnTo>
                <a:lnTo>
                  <a:pt x="3999" y="991"/>
                </a:lnTo>
                <a:lnTo>
                  <a:pt x="3853" y="1028"/>
                </a:lnTo>
                <a:lnTo>
                  <a:pt x="3706" y="1064"/>
                </a:lnTo>
                <a:lnTo>
                  <a:pt x="3596" y="1064"/>
                </a:lnTo>
                <a:lnTo>
                  <a:pt x="3522" y="1028"/>
                </a:lnTo>
                <a:lnTo>
                  <a:pt x="3486" y="991"/>
                </a:lnTo>
                <a:lnTo>
                  <a:pt x="3412" y="881"/>
                </a:lnTo>
                <a:lnTo>
                  <a:pt x="3412" y="771"/>
                </a:lnTo>
                <a:lnTo>
                  <a:pt x="3412" y="698"/>
                </a:lnTo>
                <a:lnTo>
                  <a:pt x="3486" y="624"/>
                </a:lnTo>
                <a:lnTo>
                  <a:pt x="3559" y="551"/>
                </a:lnTo>
                <a:lnTo>
                  <a:pt x="3742" y="478"/>
                </a:lnTo>
                <a:lnTo>
                  <a:pt x="3926" y="441"/>
                </a:lnTo>
                <a:close/>
                <a:moveTo>
                  <a:pt x="6090" y="8071"/>
                </a:moveTo>
                <a:lnTo>
                  <a:pt x="6127" y="8144"/>
                </a:lnTo>
                <a:lnTo>
                  <a:pt x="6127" y="8217"/>
                </a:lnTo>
                <a:lnTo>
                  <a:pt x="6090" y="8291"/>
                </a:lnTo>
                <a:lnTo>
                  <a:pt x="6053" y="8364"/>
                </a:lnTo>
                <a:lnTo>
                  <a:pt x="5980" y="8401"/>
                </a:lnTo>
                <a:lnTo>
                  <a:pt x="5907" y="8401"/>
                </a:lnTo>
                <a:lnTo>
                  <a:pt x="5833" y="8364"/>
                </a:lnTo>
                <a:lnTo>
                  <a:pt x="5760" y="8291"/>
                </a:lnTo>
                <a:lnTo>
                  <a:pt x="5760" y="8181"/>
                </a:lnTo>
                <a:lnTo>
                  <a:pt x="5833" y="8144"/>
                </a:lnTo>
                <a:lnTo>
                  <a:pt x="5943" y="8071"/>
                </a:lnTo>
                <a:lnTo>
                  <a:pt x="6017" y="8107"/>
                </a:lnTo>
                <a:lnTo>
                  <a:pt x="6053" y="8107"/>
                </a:lnTo>
                <a:lnTo>
                  <a:pt x="6090" y="8071"/>
                </a:lnTo>
                <a:close/>
                <a:moveTo>
                  <a:pt x="5907" y="7630"/>
                </a:moveTo>
                <a:lnTo>
                  <a:pt x="5797" y="7667"/>
                </a:lnTo>
                <a:lnTo>
                  <a:pt x="5687" y="7704"/>
                </a:lnTo>
                <a:lnTo>
                  <a:pt x="5577" y="7777"/>
                </a:lnTo>
                <a:lnTo>
                  <a:pt x="5467" y="7887"/>
                </a:lnTo>
                <a:lnTo>
                  <a:pt x="5467" y="7924"/>
                </a:lnTo>
                <a:lnTo>
                  <a:pt x="5430" y="7997"/>
                </a:lnTo>
                <a:lnTo>
                  <a:pt x="5503" y="8071"/>
                </a:lnTo>
                <a:lnTo>
                  <a:pt x="5430" y="8217"/>
                </a:lnTo>
                <a:lnTo>
                  <a:pt x="5430" y="8364"/>
                </a:lnTo>
                <a:lnTo>
                  <a:pt x="5467" y="8474"/>
                </a:lnTo>
                <a:lnTo>
                  <a:pt x="5540" y="8584"/>
                </a:lnTo>
                <a:lnTo>
                  <a:pt x="5650" y="8694"/>
                </a:lnTo>
                <a:lnTo>
                  <a:pt x="5797" y="8731"/>
                </a:lnTo>
                <a:lnTo>
                  <a:pt x="5907" y="8768"/>
                </a:lnTo>
                <a:lnTo>
                  <a:pt x="6053" y="8768"/>
                </a:lnTo>
                <a:lnTo>
                  <a:pt x="6200" y="8731"/>
                </a:lnTo>
                <a:lnTo>
                  <a:pt x="6310" y="8658"/>
                </a:lnTo>
                <a:lnTo>
                  <a:pt x="6384" y="8584"/>
                </a:lnTo>
                <a:lnTo>
                  <a:pt x="6457" y="8474"/>
                </a:lnTo>
                <a:lnTo>
                  <a:pt x="6494" y="8327"/>
                </a:lnTo>
                <a:lnTo>
                  <a:pt x="6494" y="8217"/>
                </a:lnTo>
                <a:lnTo>
                  <a:pt x="6494" y="8071"/>
                </a:lnTo>
                <a:lnTo>
                  <a:pt x="6457" y="7961"/>
                </a:lnTo>
                <a:lnTo>
                  <a:pt x="6384" y="7851"/>
                </a:lnTo>
                <a:lnTo>
                  <a:pt x="6310" y="7777"/>
                </a:lnTo>
                <a:lnTo>
                  <a:pt x="6200" y="7704"/>
                </a:lnTo>
                <a:lnTo>
                  <a:pt x="6053" y="7667"/>
                </a:lnTo>
                <a:lnTo>
                  <a:pt x="5907" y="7630"/>
                </a:lnTo>
                <a:close/>
                <a:moveTo>
                  <a:pt x="4476" y="9134"/>
                </a:moveTo>
                <a:lnTo>
                  <a:pt x="4513" y="9281"/>
                </a:lnTo>
                <a:lnTo>
                  <a:pt x="4476" y="9391"/>
                </a:lnTo>
                <a:lnTo>
                  <a:pt x="4403" y="9538"/>
                </a:lnTo>
                <a:lnTo>
                  <a:pt x="4256" y="9648"/>
                </a:lnTo>
                <a:lnTo>
                  <a:pt x="4183" y="9685"/>
                </a:lnTo>
                <a:lnTo>
                  <a:pt x="4109" y="9685"/>
                </a:lnTo>
                <a:lnTo>
                  <a:pt x="4036" y="9648"/>
                </a:lnTo>
                <a:lnTo>
                  <a:pt x="3963" y="9575"/>
                </a:lnTo>
                <a:lnTo>
                  <a:pt x="3926" y="9501"/>
                </a:lnTo>
                <a:lnTo>
                  <a:pt x="3926" y="9428"/>
                </a:lnTo>
                <a:lnTo>
                  <a:pt x="3963" y="9354"/>
                </a:lnTo>
                <a:lnTo>
                  <a:pt x="4036" y="9281"/>
                </a:lnTo>
                <a:lnTo>
                  <a:pt x="4219" y="9208"/>
                </a:lnTo>
                <a:lnTo>
                  <a:pt x="4403" y="9171"/>
                </a:lnTo>
                <a:lnTo>
                  <a:pt x="4439" y="9171"/>
                </a:lnTo>
                <a:lnTo>
                  <a:pt x="4476" y="9134"/>
                </a:lnTo>
                <a:close/>
                <a:moveTo>
                  <a:pt x="7741" y="9391"/>
                </a:moveTo>
                <a:lnTo>
                  <a:pt x="7814" y="9464"/>
                </a:lnTo>
                <a:lnTo>
                  <a:pt x="7851" y="9575"/>
                </a:lnTo>
                <a:lnTo>
                  <a:pt x="7851" y="9685"/>
                </a:lnTo>
                <a:lnTo>
                  <a:pt x="7814" y="9795"/>
                </a:lnTo>
                <a:lnTo>
                  <a:pt x="7704" y="9868"/>
                </a:lnTo>
                <a:lnTo>
                  <a:pt x="7557" y="9905"/>
                </a:lnTo>
                <a:lnTo>
                  <a:pt x="7447" y="9905"/>
                </a:lnTo>
                <a:lnTo>
                  <a:pt x="7301" y="9868"/>
                </a:lnTo>
                <a:lnTo>
                  <a:pt x="7227" y="9795"/>
                </a:lnTo>
                <a:lnTo>
                  <a:pt x="7301" y="9648"/>
                </a:lnTo>
                <a:lnTo>
                  <a:pt x="7374" y="9538"/>
                </a:lnTo>
                <a:lnTo>
                  <a:pt x="7484" y="9464"/>
                </a:lnTo>
                <a:lnTo>
                  <a:pt x="7631" y="9428"/>
                </a:lnTo>
                <a:lnTo>
                  <a:pt x="7704" y="9391"/>
                </a:lnTo>
                <a:close/>
                <a:moveTo>
                  <a:pt x="4439" y="8658"/>
                </a:moveTo>
                <a:lnTo>
                  <a:pt x="4293" y="8694"/>
                </a:lnTo>
                <a:lnTo>
                  <a:pt x="4146" y="8694"/>
                </a:lnTo>
                <a:lnTo>
                  <a:pt x="4073" y="8731"/>
                </a:lnTo>
                <a:lnTo>
                  <a:pt x="3999" y="8804"/>
                </a:lnTo>
                <a:lnTo>
                  <a:pt x="3963" y="8951"/>
                </a:lnTo>
                <a:lnTo>
                  <a:pt x="3742" y="9061"/>
                </a:lnTo>
                <a:lnTo>
                  <a:pt x="3596" y="9244"/>
                </a:lnTo>
                <a:lnTo>
                  <a:pt x="3559" y="9354"/>
                </a:lnTo>
                <a:lnTo>
                  <a:pt x="3522" y="9501"/>
                </a:lnTo>
                <a:lnTo>
                  <a:pt x="3559" y="9611"/>
                </a:lnTo>
                <a:lnTo>
                  <a:pt x="3596" y="9758"/>
                </a:lnTo>
                <a:lnTo>
                  <a:pt x="3706" y="9868"/>
                </a:lnTo>
                <a:lnTo>
                  <a:pt x="3779" y="9978"/>
                </a:lnTo>
                <a:lnTo>
                  <a:pt x="3926" y="10051"/>
                </a:lnTo>
                <a:lnTo>
                  <a:pt x="4036" y="10088"/>
                </a:lnTo>
                <a:lnTo>
                  <a:pt x="4366" y="10088"/>
                </a:lnTo>
                <a:lnTo>
                  <a:pt x="4513" y="10015"/>
                </a:lnTo>
                <a:lnTo>
                  <a:pt x="4623" y="9905"/>
                </a:lnTo>
                <a:lnTo>
                  <a:pt x="4733" y="9795"/>
                </a:lnTo>
                <a:lnTo>
                  <a:pt x="4843" y="9648"/>
                </a:lnTo>
                <a:lnTo>
                  <a:pt x="4880" y="9501"/>
                </a:lnTo>
                <a:lnTo>
                  <a:pt x="4916" y="9354"/>
                </a:lnTo>
                <a:lnTo>
                  <a:pt x="4916" y="9171"/>
                </a:lnTo>
                <a:lnTo>
                  <a:pt x="4880" y="9024"/>
                </a:lnTo>
                <a:lnTo>
                  <a:pt x="4806" y="8878"/>
                </a:lnTo>
                <a:lnTo>
                  <a:pt x="4733" y="8768"/>
                </a:lnTo>
                <a:lnTo>
                  <a:pt x="4586" y="8694"/>
                </a:lnTo>
                <a:lnTo>
                  <a:pt x="4439" y="8658"/>
                </a:lnTo>
                <a:close/>
                <a:moveTo>
                  <a:pt x="7447" y="8951"/>
                </a:moveTo>
                <a:lnTo>
                  <a:pt x="7337" y="8988"/>
                </a:lnTo>
                <a:lnTo>
                  <a:pt x="7264" y="9061"/>
                </a:lnTo>
                <a:lnTo>
                  <a:pt x="7227" y="9134"/>
                </a:lnTo>
                <a:lnTo>
                  <a:pt x="7227" y="9208"/>
                </a:lnTo>
                <a:lnTo>
                  <a:pt x="7117" y="9318"/>
                </a:lnTo>
                <a:lnTo>
                  <a:pt x="7007" y="9391"/>
                </a:lnTo>
                <a:lnTo>
                  <a:pt x="6934" y="9501"/>
                </a:lnTo>
                <a:lnTo>
                  <a:pt x="6897" y="9611"/>
                </a:lnTo>
                <a:lnTo>
                  <a:pt x="6897" y="9575"/>
                </a:lnTo>
                <a:lnTo>
                  <a:pt x="6860" y="9611"/>
                </a:lnTo>
                <a:lnTo>
                  <a:pt x="6824" y="9758"/>
                </a:lnTo>
                <a:lnTo>
                  <a:pt x="6824" y="9905"/>
                </a:lnTo>
                <a:lnTo>
                  <a:pt x="6860" y="9978"/>
                </a:lnTo>
                <a:lnTo>
                  <a:pt x="6897" y="10051"/>
                </a:lnTo>
                <a:lnTo>
                  <a:pt x="7007" y="10125"/>
                </a:lnTo>
                <a:lnTo>
                  <a:pt x="7044" y="10161"/>
                </a:lnTo>
                <a:lnTo>
                  <a:pt x="7044" y="10198"/>
                </a:lnTo>
                <a:lnTo>
                  <a:pt x="7227" y="10271"/>
                </a:lnTo>
                <a:lnTo>
                  <a:pt x="7374" y="10345"/>
                </a:lnTo>
                <a:lnTo>
                  <a:pt x="7704" y="10345"/>
                </a:lnTo>
                <a:lnTo>
                  <a:pt x="7851" y="10271"/>
                </a:lnTo>
                <a:lnTo>
                  <a:pt x="7998" y="10198"/>
                </a:lnTo>
                <a:lnTo>
                  <a:pt x="8108" y="10088"/>
                </a:lnTo>
                <a:lnTo>
                  <a:pt x="8181" y="9941"/>
                </a:lnTo>
                <a:lnTo>
                  <a:pt x="8254" y="9795"/>
                </a:lnTo>
                <a:lnTo>
                  <a:pt x="8291" y="9611"/>
                </a:lnTo>
                <a:lnTo>
                  <a:pt x="8254" y="9464"/>
                </a:lnTo>
                <a:lnTo>
                  <a:pt x="8218" y="9318"/>
                </a:lnTo>
                <a:lnTo>
                  <a:pt x="8144" y="9171"/>
                </a:lnTo>
                <a:lnTo>
                  <a:pt x="7998" y="9024"/>
                </a:lnTo>
                <a:lnTo>
                  <a:pt x="7924" y="8988"/>
                </a:lnTo>
                <a:lnTo>
                  <a:pt x="7851" y="8951"/>
                </a:lnTo>
                <a:close/>
                <a:moveTo>
                  <a:pt x="6970" y="7227"/>
                </a:moveTo>
                <a:lnTo>
                  <a:pt x="7227" y="7300"/>
                </a:lnTo>
                <a:lnTo>
                  <a:pt x="7741" y="7520"/>
                </a:lnTo>
                <a:lnTo>
                  <a:pt x="8071" y="7667"/>
                </a:lnTo>
                <a:lnTo>
                  <a:pt x="8474" y="7740"/>
                </a:lnTo>
                <a:lnTo>
                  <a:pt x="8658" y="7777"/>
                </a:lnTo>
                <a:lnTo>
                  <a:pt x="8878" y="7777"/>
                </a:lnTo>
                <a:lnTo>
                  <a:pt x="9061" y="7740"/>
                </a:lnTo>
                <a:lnTo>
                  <a:pt x="9245" y="7667"/>
                </a:lnTo>
                <a:lnTo>
                  <a:pt x="9575" y="8071"/>
                </a:lnTo>
                <a:lnTo>
                  <a:pt x="10125" y="8841"/>
                </a:lnTo>
                <a:lnTo>
                  <a:pt x="10639" y="9648"/>
                </a:lnTo>
                <a:lnTo>
                  <a:pt x="10785" y="9868"/>
                </a:lnTo>
                <a:lnTo>
                  <a:pt x="10822" y="10015"/>
                </a:lnTo>
                <a:lnTo>
                  <a:pt x="10785" y="10161"/>
                </a:lnTo>
                <a:lnTo>
                  <a:pt x="10749" y="10235"/>
                </a:lnTo>
                <a:lnTo>
                  <a:pt x="10639" y="10345"/>
                </a:lnTo>
                <a:lnTo>
                  <a:pt x="10455" y="10455"/>
                </a:lnTo>
                <a:lnTo>
                  <a:pt x="10235" y="10602"/>
                </a:lnTo>
                <a:lnTo>
                  <a:pt x="9758" y="10565"/>
                </a:lnTo>
                <a:lnTo>
                  <a:pt x="9281" y="10492"/>
                </a:lnTo>
                <a:lnTo>
                  <a:pt x="8328" y="10455"/>
                </a:lnTo>
                <a:lnTo>
                  <a:pt x="7374" y="10492"/>
                </a:lnTo>
                <a:lnTo>
                  <a:pt x="6420" y="10528"/>
                </a:lnTo>
                <a:lnTo>
                  <a:pt x="2092" y="10675"/>
                </a:lnTo>
                <a:lnTo>
                  <a:pt x="1065" y="10712"/>
                </a:lnTo>
                <a:lnTo>
                  <a:pt x="735" y="10712"/>
                </a:lnTo>
                <a:lnTo>
                  <a:pt x="625" y="10638"/>
                </a:lnTo>
                <a:lnTo>
                  <a:pt x="588" y="10602"/>
                </a:lnTo>
                <a:lnTo>
                  <a:pt x="551" y="10565"/>
                </a:lnTo>
                <a:lnTo>
                  <a:pt x="588" y="10418"/>
                </a:lnTo>
                <a:lnTo>
                  <a:pt x="735" y="10198"/>
                </a:lnTo>
                <a:lnTo>
                  <a:pt x="1065" y="9685"/>
                </a:lnTo>
                <a:lnTo>
                  <a:pt x="1542" y="9575"/>
                </a:lnTo>
                <a:lnTo>
                  <a:pt x="1762" y="9538"/>
                </a:lnTo>
                <a:lnTo>
                  <a:pt x="2018" y="9501"/>
                </a:lnTo>
                <a:lnTo>
                  <a:pt x="2092" y="9464"/>
                </a:lnTo>
                <a:lnTo>
                  <a:pt x="2128" y="9428"/>
                </a:lnTo>
                <a:lnTo>
                  <a:pt x="2165" y="9281"/>
                </a:lnTo>
                <a:lnTo>
                  <a:pt x="2128" y="9171"/>
                </a:lnTo>
                <a:lnTo>
                  <a:pt x="2092" y="9134"/>
                </a:lnTo>
                <a:lnTo>
                  <a:pt x="2018" y="9098"/>
                </a:lnTo>
                <a:lnTo>
                  <a:pt x="1872" y="9061"/>
                </a:lnTo>
                <a:lnTo>
                  <a:pt x="1725" y="9061"/>
                </a:lnTo>
                <a:lnTo>
                  <a:pt x="1395" y="9134"/>
                </a:lnTo>
                <a:lnTo>
                  <a:pt x="1395" y="9134"/>
                </a:lnTo>
                <a:lnTo>
                  <a:pt x="1798" y="8547"/>
                </a:lnTo>
                <a:lnTo>
                  <a:pt x="1835" y="8511"/>
                </a:lnTo>
                <a:lnTo>
                  <a:pt x="1945" y="8547"/>
                </a:lnTo>
                <a:lnTo>
                  <a:pt x="2092" y="8584"/>
                </a:lnTo>
                <a:lnTo>
                  <a:pt x="2459" y="8621"/>
                </a:lnTo>
                <a:lnTo>
                  <a:pt x="2972" y="8621"/>
                </a:lnTo>
                <a:lnTo>
                  <a:pt x="3082" y="8584"/>
                </a:lnTo>
                <a:lnTo>
                  <a:pt x="3156" y="8511"/>
                </a:lnTo>
                <a:lnTo>
                  <a:pt x="3192" y="8401"/>
                </a:lnTo>
                <a:lnTo>
                  <a:pt x="3156" y="8291"/>
                </a:lnTo>
                <a:lnTo>
                  <a:pt x="3082" y="8217"/>
                </a:lnTo>
                <a:lnTo>
                  <a:pt x="2972" y="8181"/>
                </a:lnTo>
                <a:lnTo>
                  <a:pt x="2055" y="8181"/>
                </a:lnTo>
                <a:lnTo>
                  <a:pt x="2532" y="7520"/>
                </a:lnTo>
                <a:lnTo>
                  <a:pt x="2752" y="7557"/>
                </a:lnTo>
                <a:lnTo>
                  <a:pt x="2899" y="7704"/>
                </a:lnTo>
                <a:lnTo>
                  <a:pt x="3046" y="7777"/>
                </a:lnTo>
                <a:lnTo>
                  <a:pt x="3192" y="7851"/>
                </a:lnTo>
                <a:lnTo>
                  <a:pt x="3376" y="7924"/>
                </a:lnTo>
                <a:lnTo>
                  <a:pt x="3742" y="7961"/>
                </a:lnTo>
                <a:lnTo>
                  <a:pt x="4073" y="7961"/>
                </a:lnTo>
                <a:lnTo>
                  <a:pt x="4549" y="7887"/>
                </a:lnTo>
                <a:lnTo>
                  <a:pt x="4953" y="7777"/>
                </a:lnTo>
                <a:lnTo>
                  <a:pt x="5797" y="7410"/>
                </a:lnTo>
                <a:lnTo>
                  <a:pt x="6237" y="7264"/>
                </a:lnTo>
                <a:lnTo>
                  <a:pt x="6494" y="7227"/>
                </a:lnTo>
                <a:close/>
                <a:moveTo>
                  <a:pt x="4036" y="1"/>
                </a:moveTo>
                <a:lnTo>
                  <a:pt x="3816" y="37"/>
                </a:lnTo>
                <a:lnTo>
                  <a:pt x="3596" y="74"/>
                </a:lnTo>
                <a:lnTo>
                  <a:pt x="3412" y="147"/>
                </a:lnTo>
                <a:lnTo>
                  <a:pt x="3229" y="257"/>
                </a:lnTo>
                <a:lnTo>
                  <a:pt x="3119" y="404"/>
                </a:lnTo>
                <a:lnTo>
                  <a:pt x="3009" y="551"/>
                </a:lnTo>
                <a:lnTo>
                  <a:pt x="2972" y="771"/>
                </a:lnTo>
                <a:lnTo>
                  <a:pt x="3009" y="991"/>
                </a:lnTo>
                <a:lnTo>
                  <a:pt x="3082" y="1174"/>
                </a:lnTo>
                <a:lnTo>
                  <a:pt x="3156" y="1285"/>
                </a:lnTo>
                <a:lnTo>
                  <a:pt x="3266" y="1358"/>
                </a:lnTo>
                <a:lnTo>
                  <a:pt x="3412" y="1431"/>
                </a:lnTo>
                <a:lnTo>
                  <a:pt x="3559" y="1468"/>
                </a:lnTo>
                <a:lnTo>
                  <a:pt x="3706" y="1468"/>
                </a:lnTo>
                <a:lnTo>
                  <a:pt x="3853" y="1431"/>
                </a:lnTo>
                <a:lnTo>
                  <a:pt x="3999" y="1395"/>
                </a:lnTo>
                <a:lnTo>
                  <a:pt x="4073" y="1395"/>
                </a:lnTo>
                <a:lnTo>
                  <a:pt x="3963" y="1468"/>
                </a:lnTo>
                <a:lnTo>
                  <a:pt x="3926" y="1578"/>
                </a:lnTo>
                <a:lnTo>
                  <a:pt x="3889" y="2055"/>
                </a:lnTo>
                <a:lnTo>
                  <a:pt x="3889" y="2532"/>
                </a:lnTo>
                <a:lnTo>
                  <a:pt x="3926" y="3449"/>
                </a:lnTo>
                <a:lnTo>
                  <a:pt x="3926" y="5099"/>
                </a:lnTo>
                <a:lnTo>
                  <a:pt x="3926" y="5283"/>
                </a:lnTo>
                <a:lnTo>
                  <a:pt x="3963" y="5466"/>
                </a:lnTo>
                <a:lnTo>
                  <a:pt x="3963" y="5503"/>
                </a:lnTo>
                <a:lnTo>
                  <a:pt x="3742" y="5613"/>
                </a:lnTo>
                <a:lnTo>
                  <a:pt x="3559" y="5723"/>
                </a:lnTo>
                <a:lnTo>
                  <a:pt x="3229" y="6016"/>
                </a:lnTo>
                <a:lnTo>
                  <a:pt x="2899" y="6347"/>
                </a:lnTo>
                <a:lnTo>
                  <a:pt x="2605" y="6677"/>
                </a:lnTo>
                <a:lnTo>
                  <a:pt x="2239" y="7080"/>
                </a:lnTo>
                <a:lnTo>
                  <a:pt x="1908" y="7484"/>
                </a:lnTo>
                <a:lnTo>
                  <a:pt x="1285" y="8364"/>
                </a:lnTo>
                <a:lnTo>
                  <a:pt x="698" y="9244"/>
                </a:lnTo>
                <a:lnTo>
                  <a:pt x="148" y="10125"/>
                </a:lnTo>
                <a:lnTo>
                  <a:pt x="38" y="10308"/>
                </a:lnTo>
                <a:lnTo>
                  <a:pt x="1" y="10492"/>
                </a:lnTo>
                <a:lnTo>
                  <a:pt x="38" y="10675"/>
                </a:lnTo>
                <a:lnTo>
                  <a:pt x="111" y="10858"/>
                </a:lnTo>
                <a:lnTo>
                  <a:pt x="221" y="11005"/>
                </a:lnTo>
                <a:lnTo>
                  <a:pt x="368" y="11115"/>
                </a:lnTo>
                <a:lnTo>
                  <a:pt x="551" y="11225"/>
                </a:lnTo>
                <a:lnTo>
                  <a:pt x="771" y="11262"/>
                </a:lnTo>
                <a:lnTo>
                  <a:pt x="1321" y="11299"/>
                </a:lnTo>
                <a:lnTo>
                  <a:pt x="1872" y="11262"/>
                </a:lnTo>
                <a:lnTo>
                  <a:pt x="3009" y="11189"/>
                </a:lnTo>
                <a:lnTo>
                  <a:pt x="5503" y="11115"/>
                </a:lnTo>
                <a:lnTo>
                  <a:pt x="7447" y="11042"/>
                </a:lnTo>
                <a:lnTo>
                  <a:pt x="8401" y="11005"/>
                </a:lnTo>
                <a:lnTo>
                  <a:pt x="9355" y="11042"/>
                </a:lnTo>
                <a:lnTo>
                  <a:pt x="9391" y="11152"/>
                </a:lnTo>
                <a:lnTo>
                  <a:pt x="9465" y="11225"/>
                </a:lnTo>
                <a:lnTo>
                  <a:pt x="9612" y="11299"/>
                </a:lnTo>
                <a:lnTo>
                  <a:pt x="9795" y="11335"/>
                </a:lnTo>
                <a:lnTo>
                  <a:pt x="9978" y="11335"/>
                </a:lnTo>
                <a:lnTo>
                  <a:pt x="10125" y="11299"/>
                </a:lnTo>
                <a:lnTo>
                  <a:pt x="10272" y="11299"/>
                </a:lnTo>
                <a:lnTo>
                  <a:pt x="10382" y="11262"/>
                </a:lnTo>
                <a:lnTo>
                  <a:pt x="10455" y="11189"/>
                </a:lnTo>
                <a:lnTo>
                  <a:pt x="10565" y="11115"/>
                </a:lnTo>
                <a:lnTo>
                  <a:pt x="10785" y="10968"/>
                </a:lnTo>
                <a:lnTo>
                  <a:pt x="10969" y="10785"/>
                </a:lnTo>
                <a:lnTo>
                  <a:pt x="11152" y="10602"/>
                </a:lnTo>
                <a:lnTo>
                  <a:pt x="11299" y="10455"/>
                </a:lnTo>
                <a:lnTo>
                  <a:pt x="11336" y="10308"/>
                </a:lnTo>
                <a:lnTo>
                  <a:pt x="11372" y="10198"/>
                </a:lnTo>
                <a:lnTo>
                  <a:pt x="11409" y="10051"/>
                </a:lnTo>
                <a:lnTo>
                  <a:pt x="11372" y="9941"/>
                </a:lnTo>
                <a:lnTo>
                  <a:pt x="11299" y="9685"/>
                </a:lnTo>
                <a:lnTo>
                  <a:pt x="11189" y="9464"/>
                </a:lnTo>
                <a:lnTo>
                  <a:pt x="10859" y="8914"/>
                </a:lnTo>
                <a:lnTo>
                  <a:pt x="10492" y="8364"/>
                </a:lnTo>
                <a:lnTo>
                  <a:pt x="10125" y="7887"/>
                </a:lnTo>
                <a:lnTo>
                  <a:pt x="9722" y="7410"/>
                </a:lnTo>
                <a:lnTo>
                  <a:pt x="9318" y="6933"/>
                </a:lnTo>
                <a:lnTo>
                  <a:pt x="8878" y="6493"/>
                </a:lnTo>
                <a:lnTo>
                  <a:pt x="8474" y="6126"/>
                </a:lnTo>
                <a:lnTo>
                  <a:pt x="8071" y="5760"/>
                </a:lnTo>
                <a:lnTo>
                  <a:pt x="7851" y="5576"/>
                </a:lnTo>
                <a:lnTo>
                  <a:pt x="7594" y="5430"/>
                </a:lnTo>
                <a:lnTo>
                  <a:pt x="7374" y="5319"/>
                </a:lnTo>
                <a:lnTo>
                  <a:pt x="7117" y="5209"/>
                </a:lnTo>
                <a:lnTo>
                  <a:pt x="7117" y="5173"/>
                </a:lnTo>
                <a:lnTo>
                  <a:pt x="7191" y="4953"/>
                </a:lnTo>
                <a:lnTo>
                  <a:pt x="7227" y="4696"/>
                </a:lnTo>
                <a:lnTo>
                  <a:pt x="7227" y="4182"/>
                </a:lnTo>
                <a:lnTo>
                  <a:pt x="7227" y="3669"/>
                </a:lnTo>
                <a:lnTo>
                  <a:pt x="7191" y="3192"/>
                </a:lnTo>
                <a:lnTo>
                  <a:pt x="7154" y="2825"/>
                </a:lnTo>
                <a:lnTo>
                  <a:pt x="7117" y="2385"/>
                </a:lnTo>
                <a:lnTo>
                  <a:pt x="7044" y="2165"/>
                </a:lnTo>
                <a:lnTo>
                  <a:pt x="7007" y="1945"/>
                </a:lnTo>
                <a:lnTo>
                  <a:pt x="6934" y="1761"/>
                </a:lnTo>
                <a:lnTo>
                  <a:pt x="6824" y="1615"/>
                </a:lnTo>
                <a:lnTo>
                  <a:pt x="7191" y="1651"/>
                </a:lnTo>
                <a:lnTo>
                  <a:pt x="7521" y="1651"/>
                </a:lnTo>
                <a:lnTo>
                  <a:pt x="7851" y="1541"/>
                </a:lnTo>
                <a:lnTo>
                  <a:pt x="7998" y="1468"/>
                </a:lnTo>
                <a:lnTo>
                  <a:pt x="8144" y="1358"/>
                </a:lnTo>
                <a:lnTo>
                  <a:pt x="8254" y="1248"/>
                </a:lnTo>
                <a:lnTo>
                  <a:pt x="8254" y="1174"/>
                </a:lnTo>
                <a:lnTo>
                  <a:pt x="8254" y="1101"/>
                </a:lnTo>
                <a:lnTo>
                  <a:pt x="8144" y="624"/>
                </a:lnTo>
                <a:lnTo>
                  <a:pt x="8071" y="404"/>
                </a:lnTo>
                <a:lnTo>
                  <a:pt x="7998" y="294"/>
                </a:lnTo>
                <a:lnTo>
                  <a:pt x="7924" y="221"/>
                </a:lnTo>
                <a:lnTo>
                  <a:pt x="7851" y="147"/>
                </a:lnTo>
                <a:lnTo>
                  <a:pt x="7777" y="147"/>
                </a:lnTo>
                <a:lnTo>
                  <a:pt x="7631" y="111"/>
                </a:lnTo>
                <a:lnTo>
                  <a:pt x="6824" y="74"/>
                </a:lnTo>
                <a:lnTo>
                  <a:pt x="4036" y="1"/>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1" name="Shape 279">
            <a:extLst>
              <a:ext uri="{FF2B5EF4-FFF2-40B4-BE49-F238E27FC236}">
                <a16:creationId xmlns:a16="http://schemas.microsoft.com/office/drawing/2014/main" id="{56BCC3F2-A630-46BE-A68E-B3F0877029DF}"/>
              </a:ext>
            </a:extLst>
          </p:cNvPr>
          <p:cNvSpPr/>
          <p:nvPr userDrawn="1"/>
        </p:nvSpPr>
        <p:spPr>
          <a:xfrm>
            <a:off x="1333294" y="4678454"/>
            <a:ext cx="306966" cy="385027"/>
          </a:xfrm>
          <a:custGeom>
            <a:avLst/>
            <a:gdLst/>
            <a:ahLst/>
            <a:cxnLst/>
            <a:rect l="0" t="0" r="0" b="0"/>
            <a:pathLst>
              <a:path w="10822" h="13574" extrusionOk="0">
                <a:moveTo>
                  <a:pt x="10235" y="1358"/>
                </a:moveTo>
                <a:lnTo>
                  <a:pt x="10345" y="1652"/>
                </a:lnTo>
                <a:lnTo>
                  <a:pt x="10345" y="1982"/>
                </a:lnTo>
                <a:lnTo>
                  <a:pt x="10345" y="2312"/>
                </a:lnTo>
                <a:lnTo>
                  <a:pt x="10235" y="2605"/>
                </a:lnTo>
                <a:lnTo>
                  <a:pt x="10235" y="2569"/>
                </a:lnTo>
                <a:lnTo>
                  <a:pt x="10198" y="1945"/>
                </a:lnTo>
                <a:lnTo>
                  <a:pt x="10235" y="1358"/>
                </a:lnTo>
                <a:close/>
                <a:moveTo>
                  <a:pt x="9538" y="2092"/>
                </a:moveTo>
                <a:lnTo>
                  <a:pt x="9538" y="2422"/>
                </a:lnTo>
                <a:lnTo>
                  <a:pt x="9538" y="2789"/>
                </a:lnTo>
                <a:lnTo>
                  <a:pt x="9465" y="2202"/>
                </a:lnTo>
                <a:lnTo>
                  <a:pt x="9538" y="2092"/>
                </a:lnTo>
                <a:close/>
                <a:moveTo>
                  <a:pt x="9941" y="1285"/>
                </a:moveTo>
                <a:lnTo>
                  <a:pt x="9868" y="1835"/>
                </a:lnTo>
                <a:lnTo>
                  <a:pt x="9831" y="2129"/>
                </a:lnTo>
                <a:lnTo>
                  <a:pt x="9831" y="2459"/>
                </a:lnTo>
                <a:lnTo>
                  <a:pt x="9831" y="2642"/>
                </a:lnTo>
                <a:lnTo>
                  <a:pt x="9868" y="2789"/>
                </a:lnTo>
                <a:lnTo>
                  <a:pt x="9941" y="2936"/>
                </a:lnTo>
                <a:lnTo>
                  <a:pt x="10015" y="3046"/>
                </a:lnTo>
                <a:lnTo>
                  <a:pt x="10051" y="3046"/>
                </a:lnTo>
                <a:lnTo>
                  <a:pt x="9941" y="3229"/>
                </a:lnTo>
                <a:lnTo>
                  <a:pt x="9648" y="3632"/>
                </a:lnTo>
                <a:lnTo>
                  <a:pt x="9575" y="3046"/>
                </a:lnTo>
                <a:lnTo>
                  <a:pt x="9611" y="3119"/>
                </a:lnTo>
                <a:lnTo>
                  <a:pt x="9648" y="3156"/>
                </a:lnTo>
                <a:lnTo>
                  <a:pt x="9721" y="3192"/>
                </a:lnTo>
                <a:lnTo>
                  <a:pt x="9795" y="3156"/>
                </a:lnTo>
                <a:lnTo>
                  <a:pt x="9868" y="3156"/>
                </a:lnTo>
                <a:lnTo>
                  <a:pt x="9905" y="3082"/>
                </a:lnTo>
                <a:lnTo>
                  <a:pt x="9905" y="3046"/>
                </a:lnTo>
                <a:lnTo>
                  <a:pt x="9905" y="2972"/>
                </a:lnTo>
                <a:lnTo>
                  <a:pt x="9868" y="2936"/>
                </a:lnTo>
                <a:lnTo>
                  <a:pt x="9831" y="2899"/>
                </a:lnTo>
                <a:lnTo>
                  <a:pt x="9758" y="2899"/>
                </a:lnTo>
                <a:lnTo>
                  <a:pt x="9758" y="2642"/>
                </a:lnTo>
                <a:lnTo>
                  <a:pt x="9721" y="2092"/>
                </a:lnTo>
                <a:lnTo>
                  <a:pt x="9685" y="2018"/>
                </a:lnTo>
                <a:lnTo>
                  <a:pt x="9587" y="2018"/>
                </a:lnTo>
                <a:lnTo>
                  <a:pt x="9611" y="1982"/>
                </a:lnTo>
                <a:lnTo>
                  <a:pt x="9721" y="1762"/>
                </a:lnTo>
                <a:lnTo>
                  <a:pt x="9831" y="1542"/>
                </a:lnTo>
                <a:lnTo>
                  <a:pt x="9941" y="1285"/>
                </a:lnTo>
                <a:close/>
                <a:moveTo>
                  <a:pt x="9318" y="2385"/>
                </a:moveTo>
                <a:lnTo>
                  <a:pt x="9281" y="3119"/>
                </a:lnTo>
                <a:lnTo>
                  <a:pt x="9318" y="3889"/>
                </a:lnTo>
                <a:lnTo>
                  <a:pt x="9354" y="3963"/>
                </a:lnTo>
                <a:lnTo>
                  <a:pt x="9098" y="4183"/>
                </a:lnTo>
                <a:lnTo>
                  <a:pt x="9098" y="3963"/>
                </a:lnTo>
                <a:lnTo>
                  <a:pt x="9098" y="3743"/>
                </a:lnTo>
                <a:lnTo>
                  <a:pt x="9024" y="3302"/>
                </a:lnTo>
                <a:lnTo>
                  <a:pt x="8988" y="2715"/>
                </a:lnTo>
                <a:lnTo>
                  <a:pt x="9134" y="2569"/>
                </a:lnTo>
                <a:lnTo>
                  <a:pt x="9318" y="2385"/>
                </a:lnTo>
                <a:close/>
                <a:moveTo>
                  <a:pt x="8107" y="3596"/>
                </a:moveTo>
                <a:lnTo>
                  <a:pt x="7997" y="3889"/>
                </a:lnTo>
                <a:lnTo>
                  <a:pt x="7924" y="4219"/>
                </a:lnTo>
                <a:lnTo>
                  <a:pt x="7887" y="3779"/>
                </a:lnTo>
                <a:lnTo>
                  <a:pt x="8107" y="3596"/>
                </a:lnTo>
                <a:close/>
                <a:moveTo>
                  <a:pt x="8731" y="2972"/>
                </a:moveTo>
                <a:lnTo>
                  <a:pt x="8731" y="3302"/>
                </a:lnTo>
                <a:lnTo>
                  <a:pt x="8731" y="3816"/>
                </a:lnTo>
                <a:lnTo>
                  <a:pt x="8768" y="4109"/>
                </a:lnTo>
                <a:lnTo>
                  <a:pt x="8841" y="4366"/>
                </a:lnTo>
                <a:lnTo>
                  <a:pt x="8841" y="4403"/>
                </a:lnTo>
                <a:lnTo>
                  <a:pt x="8621" y="4586"/>
                </a:lnTo>
                <a:lnTo>
                  <a:pt x="8621" y="4586"/>
                </a:lnTo>
                <a:lnTo>
                  <a:pt x="8658" y="4219"/>
                </a:lnTo>
                <a:lnTo>
                  <a:pt x="8694" y="3816"/>
                </a:lnTo>
                <a:lnTo>
                  <a:pt x="8694" y="3449"/>
                </a:lnTo>
                <a:lnTo>
                  <a:pt x="8658" y="3082"/>
                </a:lnTo>
                <a:lnTo>
                  <a:pt x="8731" y="2972"/>
                </a:lnTo>
                <a:close/>
                <a:moveTo>
                  <a:pt x="8364" y="3339"/>
                </a:moveTo>
                <a:lnTo>
                  <a:pt x="8254" y="4733"/>
                </a:lnTo>
                <a:lnTo>
                  <a:pt x="8291" y="4806"/>
                </a:lnTo>
                <a:lnTo>
                  <a:pt x="8291" y="4843"/>
                </a:lnTo>
                <a:lnTo>
                  <a:pt x="8217" y="4916"/>
                </a:lnTo>
                <a:lnTo>
                  <a:pt x="8181" y="4880"/>
                </a:lnTo>
                <a:lnTo>
                  <a:pt x="8327" y="3522"/>
                </a:lnTo>
                <a:lnTo>
                  <a:pt x="8291" y="3486"/>
                </a:lnTo>
                <a:lnTo>
                  <a:pt x="8254" y="3449"/>
                </a:lnTo>
                <a:lnTo>
                  <a:pt x="8364" y="3339"/>
                </a:lnTo>
                <a:close/>
                <a:moveTo>
                  <a:pt x="7704" y="3963"/>
                </a:moveTo>
                <a:lnTo>
                  <a:pt x="7667" y="4329"/>
                </a:lnTo>
                <a:lnTo>
                  <a:pt x="7594" y="4696"/>
                </a:lnTo>
                <a:lnTo>
                  <a:pt x="7520" y="5026"/>
                </a:lnTo>
                <a:lnTo>
                  <a:pt x="7410" y="5393"/>
                </a:lnTo>
                <a:lnTo>
                  <a:pt x="7410" y="5467"/>
                </a:lnTo>
                <a:lnTo>
                  <a:pt x="7337" y="5430"/>
                </a:lnTo>
                <a:lnTo>
                  <a:pt x="7300" y="5430"/>
                </a:lnTo>
                <a:lnTo>
                  <a:pt x="7300" y="4990"/>
                </a:lnTo>
                <a:lnTo>
                  <a:pt x="7264" y="4696"/>
                </a:lnTo>
                <a:lnTo>
                  <a:pt x="7227" y="4366"/>
                </a:lnTo>
                <a:lnTo>
                  <a:pt x="7704" y="3963"/>
                </a:lnTo>
                <a:close/>
                <a:moveTo>
                  <a:pt x="7044" y="4513"/>
                </a:moveTo>
                <a:lnTo>
                  <a:pt x="6970" y="5026"/>
                </a:lnTo>
                <a:lnTo>
                  <a:pt x="6970" y="5320"/>
                </a:lnTo>
                <a:lnTo>
                  <a:pt x="6970" y="5540"/>
                </a:lnTo>
                <a:lnTo>
                  <a:pt x="7007" y="5650"/>
                </a:lnTo>
                <a:lnTo>
                  <a:pt x="7080" y="5760"/>
                </a:lnTo>
                <a:lnTo>
                  <a:pt x="6677" y="6053"/>
                </a:lnTo>
                <a:lnTo>
                  <a:pt x="6677" y="6053"/>
                </a:lnTo>
                <a:lnTo>
                  <a:pt x="6713" y="5797"/>
                </a:lnTo>
                <a:lnTo>
                  <a:pt x="6750" y="5540"/>
                </a:lnTo>
                <a:lnTo>
                  <a:pt x="6750" y="5173"/>
                </a:lnTo>
                <a:lnTo>
                  <a:pt x="6677" y="4843"/>
                </a:lnTo>
                <a:lnTo>
                  <a:pt x="7044" y="4513"/>
                </a:lnTo>
                <a:close/>
                <a:moveTo>
                  <a:pt x="6603" y="4916"/>
                </a:moveTo>
                <a:lnTo>
                  <a:pt x="6567" y="5173"/>
                </a:lnTo>
                <a:lnTo>
                  <a:pt x="6530" y="5430"/>
                </a:lnTo>
                <a:lnTo>
                  <a:pt x="6457" y="5613"/>
                </a:lnTo>
                <a:lnTo>
                  <a:pt x="6383" y="5760"/>
                </a:lnTo>
                <a:lnTo>
                  <a:pt x="6310" y="5943"/>
                </a:lnTo>
                <a:lnTo>
                  <a:pt x="6310" y="6127"/>
                </a:lnTo>
                <a:lnTo>
                  <a:pt x="6310" y="6200"/>
                </a:lnTo>
                <a:lnTo>
                  <a:pt x="6383" y="6237"/>
                </a:lnTo>
                <a:lnTo>
                  <a:pt x="5980" y="6494"/>
                </a:lnTo>
                <a:lnTo>
                  <a:pt x="6053" y="6090"/>
                </a:lnTo>
                <a:lnTo>
                  <a:pt x="6053" y="5760"/>
                </a:lnTo>
                <a:lnTo>
                  <a:pt x="6016" y="5393"/>
                </a:lnTo>
                <a:lnTo>
                  <a:pt x="6603" y="4916"/>
                </a:lnTo>
                <a:close/>
                <a:moveTo>
                  <a:pt x="5870" y="5540"/>
                </a:moveTo>
                <a:lnTo>
                  <a:pt x="5796" y="5943"/>
                </a:lnTo>
                <a:lnTo>
                  <a:pt x="5686" y="6347"/>
                </a:lnTo>
                <a:lnTo>
                  <a:pt x="5613" y="6567"/>
                </a:lnTo>
                <a:lnTo>
                  <a:pt x="5613" y="6677"/>
                </a:lnTo>
                <a:lnTo>
                  <a:pt x="5613" y="6750"/>
                </a:lnTo>
                <a:lnTo>
                  <a:pt x="5173" y="7081"/>
                </a:lnTo>
                <a:lnTo>
                  <a:pt x="5393" y="5943"/>
                </a:lnTo>
                <a:lnTo>
                  <a:pt x="5870" y="5540"/>
                </a:lnTo>
                <a:close/>
                <a:moveTo>
                  <a:pt x="9134" y="478"/>
                </a:moveTo>
                <a:lnTo>
                  <a:pt x="9428" y="588"/>
                </a:lnTo>
                <a:lnTo>
                  <a:pt x="9318" y="735"/>
                </a:lnTo>
                <a:lnTo>
                  <a:pt x="9318" y="845"/>
                </a:lnTo>
                <a:lnTo>
                  <a:pt x="9354" y="918"/>
                </a:lnTo>
                <a:lnTo>
                  <a:pt x="9428" y="955"/>
                </a:lnTo>
                <a:lnTo>
                  <a:pt x="9538" y="955"/>
                </a:lnTo>
                <a:lnTo>
                  <a:pt x="9538" y="1101"/>
                </a:lnTo>
                <a:lnTo>
                  <a:pt x="9465" y="1285"/>
                </a:lnTo>
                <a:lnTo>
                  <a:pt x="9318" y="1615"/>
                </a:lnTo>
                <a:lnTo>
                  <a:pt x="9134" y="1908"/>
                </a:lnTo>
                <a:lnTo>
                  <a:pt x="8914" y="2202"/>
                </a:lnTo>
                <a:lnTo>
                  <a:pt x="8841" y="2165"/>
                </a:lnTo>
                <a:lnTo>
                  <a:pt x="8804" y="2202"/>
                </a:lnTo>
                <a:lnTo>
                  <a:pt x="8768" y="2202"/>
                </a:lnTo>
                <a:lnTo>
                  <a:pt x="8731" y="2275"/>
                </a:lnTo>
                <a:lnTo>
                  <a:pt x="8731" y="2349"/>
                </a:lnTo>
                <a:lnTo>
                  <a:pt x="8364" y="2715"/>
                </a:lnTo>
                <a:lnTo>
                  <a:pt x="7740" y="3339"/>
                </a:lnTo>
                <a:lnTo>
                  <a:pt x="7667" y="3339"/>
                </a:lnTo>
                <a:lnTo>
                  <a:pt x="7667" y="3412"/>
                </a:lnTo>
                <a:lnTo>
                  <a:pt x="6493" y="4439"/>
                </a:lnTo>
                <a:lnTo>
                  <a:pt x="5650" y="5173"/>
                </a:lnTo>
                <a:lnTo>
                  <a:pt x="4806" y="5870"/>
                </a:lnTo>
                <a:lnTo>
                  <a:pt x="4769" y="5870"/>
                </a:lnTo>
                <a:lnTo>
                  <a:pt x="4733" y="5907"/>
                </a:lnTo>
                <a:lnTo>
                  <a:pt x="4623" y="6017"/>
                </a:lnTo>
                <a:lnTo>
                  <a:pt x="3889" y="6567"/>
                </a:lnTo>
                <a:lnTo>
                  <a:pt x="3852" y="6567"/>
                </a:lnTo>
                <a:lnTo>
                  <a:pt x="3816" y="6604"/>
                </a:lnTo>
                <a:lnTo>
                  <a:pt x="3632" y="6714"/>
                </a:lnTo>
                <a:lnTo>
                  <a:pt x="3339" y="6897"/>
                </a:lnTo>
                <a:lnTo>
                  <a:pt x="3155" y="7007"/>
                </a:lnTo>
                <a:lnTo>
                  <a:pt x="3045" y="7154"/>
                </a:lnTo>
                <a:lnTo>
                  <a:pt x="2972" y="7117"/>
                </a:lnTo>
                <a:lnTo>
                  <a:pt x="2605" y="6824"/>
                </a:lnTo>
                <a:lnTo>
                  <a:pt x="2312" y="6457"/>
                </a:lnTo>
                <a:lnTo>
                  <a:pt x="2128" y="6274"/>
                </a:lnTo>
                <a:lnTo>
                  <a:pt x="1945" y="6090"/>
                </a:lnTo>
                <a:lnTo>
                  <a:pt x="2202" y="5943"/>
                </a:lnTo>
                <a:lnTo>
                  <a:pt x="2458" y="5723"/>
                </a:lnTo>
                <a:lnTo>
                  <a:pt x="2605" y="5943"/>
                </a:lnTo>
                <a:lnTo>
                  <a:pt x="2825" y="6127"/>
                </a:lnTo>
                <a:lnTo>
                  <a:pt x="2935" y="6200"/>
                </a:lnTo>
                <a:lnTo>
                  <a:pt x="3082" y="6237"/>
                </a:lnTo>
                <a:lnTo>
                  <a:pt x="3229" y="6237"/>
                </a:lnTo>
                <a:lnTo>
                  <a:pt x="3339" y="6127"/>
                </a:lnTo>
                <a:lnTo>
                  <a:pt x="3375" y="6090"/>
                </a:lnTo>
                <a:lnTo>
                  <a:pt x="3412" y="6017"/>
                </a:lnTo>
                <a:lnTo>
                  <a:pt x="3375" y="5870"/>
                </a:lnTo>
                <a:lnTo>
                  <a:pt x="3339" y="5797"/>
                </a:lnTo>
                <a:lnTo>
                  <a:pt x="3265" y="5760"/>
                </a:lnTo>
                <a:lnTo>
                  <a:pt x="3119" y="5760"/>
                </a:lnTo>
                <a:lnTo>
                  <a:pt x="3082" y="5797"/>
                </a:lnTo>
                <a:lnTo>
                  <a:pt x="3082" y="5760"/>
                </a:lnTo>
                <a:lnTo>
                  <a:pt x="2935" y="5650"/>
                </a:lnTo>
                <a:lnTo>
                  <a:pt x="2752" y="5503"/>
                </a:lnTo>
                <a:lnTo>
                  <a:pt x="2825" y="5430"/>
                </a:lnTo>
                <a:lnTo>
                  <a:pt x="3302" y="4990"/>
                </a:lnTo>
                <a:lnTo>
                  <a:pt x="3375" y="5173"/>
                </a:lnTo>
                <a:lnTo>
                  <a:pt x="3449" y="5283"/>
                </a:lnTo>
                <a:lnTo>
                  <a:pt x="3559" y="5393"/>
                </a:lnTo>
                <a:lnTo>
                  <a:pt x="3669" y="5503"/>
                </a:lnTo>
                <a:lnTo>
                  <a:pt x="3816" y="5540"/>
                </a:lnTo>
                <a:lnTo>
                  <a:pt x="3926" y="5540"/>
                </a:lnTo>
                <a:lnTo>
                  <a:pt x="3999" y="5467"/>
                </a:lnTo>
                <a:lnTo>
                  <a:pt x="4036" y="5393"/>
                </a:lnTo>
                <a:lnTo>
                  <a:pt x="4036" y="5283"/>
                </a:lnTo>
                <a:lnTo>
                  <a:pt x="3889" y="5136"/>
                </a:lnTo>
                <a:lnTo>
                  <a:pt x="3742" y="4990"/>
                </a:lnTo>
                <a:lnTo>
                  <a:pt x="3632" y="4843"/>
                </a:lnTo>
                <a:lnTo>
                  <a:pt x="3595" y="4770"/>
                </a:lnTo>
                <a:lnTo>
                  <a:pt x="3595" y="4733"/>
                </a:lnTo>
                <a:lnTo>
                  <a:pt x="3926" y="4439"/>
                </a:lnTo>
                <a:lnTo>
                  <a:pt x="4146" y="4256"/>
                </a:lnTo>
                <a:lnTo>
                  <a:pt x="4182" y="4403"/>
                </a:lnTo>
                <a:lnTo>
                  <a:pt x="4256" y="4513"/>
                </a:lnTo>
                <a:lnTo>
                  <a:pt x="4329" y="4623"/>
                </a:lnTo>
                <a:lnTo>
                  <a:pt x="4439" y="4770"/>
                </a:lnTo>
                <a:lnTo>
                  <a:pt x="4586" y="4843"/>
                </a:lnTo>
                <a:lnTo>
                  <a:pt x="4696" y="4880"/>
                </a:lnTo>
                <a:lnTo>
                  <a:pt x="4806" y="4843"/>
                </a:lnTo>
                <a:lnTo>
                  <a:pt x="4843" y="4770"/>
                </a:lnTo>
                <a:lnTo>
                  <a:pt x="4879" y="4733"/>
                </a:lnTo>
                <a:lnTo>
                  <a:pt x="4879" y="4623"/>
                </a:lnTo>
                <a:lnTo>
                  <a:pt x="4843" y="4549"/>
                </a:lnTo>
                <a:lnTo>
                  <a:pt x="4769" y="4476"/>
                </a:lnTo>
                <a:lnTo>
                  <a:pt x="4623" y="4329"/>
                </a:lnTo>
                <a:lnTo>
                  <a:pt x="4513" y="4219"/>
                </a:lnTo>
                <a:lnTo>
                  <a:pt x="4476" y="4073"/>
                </a:lnTo>
                <a:lnTo>
                  <a:pt x="4476" y="3999"/>
                </a:lnTo>
                <a:lnTo>
                  <a:pt x="4989" y="3522"/>
                </a:lnTo>
                <a:lnTo>
                  <a:pt x="5063" y="3632"/>
                </a:lnTo>
                <a:lnTo>
                  <a:pt x="5173" y="3853"/>
                </a:lnTo>
                <a:lnTo>
                  <a:pt x="5356" y="4036"/>
                </a:lnTo>
                <a:lnTo>
                  <a:pt x="5430" y="4073"/>
                </a:lnTo>
                <a:lnTo>
                  <a:pt x="5503" y="4109"/>
                </a:lnTo>
                <a:lnTo>
                  <a:pt x="5576" y="4073"/>
                </a:lnTo>
                <a:lnTo>
                  <a:pt x="5650" y="4036"/>
                </a:lnTo>
                <a:lnTo>
                  <a:pt x="5686" y="3963"/>
                </a:lnTo>
                <a:lnTo>
                  <a:pt x="5686" y="3926"/>
                </a:lnTo>
                <a:lnTo>
                  <a:pt x="5686" y="3853"/>
                </a:lnTo>
                <a:lnTo>
                  <a:pt x="5650" y="3779"/>
                </a:lnTo>
                <a:lnTo>
                  <a:pt x="5246" y="3302"/>
                </a:lnTo>
                <a:lnTo>
                  <a:pt x="5980" y="2642"/>
                </a:lnTo>
                <a:lnTo>
                  <a:pt x="6016" y="2715"/>
                </a:lnTo>
                <a:lnTo>
                  <a:pt x="6163" y="3082"/>
                </a:lnTo>
                <a:lnTo>
                  <a:pt x="6200" y="3156"/>
                </a:lnTo>
                <a:lnTo>
                  <a:pt x="6237" y="3192"/>
                </a:lnTo>
                <a:lnTo>
                  <a:pt x="6383" y="3192"/>
                </a:lnTo>
                <a:lnTo>
                  <a:pt x="6457" y="3156"/>
                </a:lnTo>
                <a:lnTo>
                  <a:pt x="6493" y="3082"/>
                </a:lnTo>
                <a:lnTo>
                  <a:pt x="6530" y="3009"/>
                </a:lnTo>
                <a:lnTo>
                  <a:pt x="6493" y="2936"/>
                </a:lnTo>
                <a:lnTo>
                  <a:pt x="6383" y="2605"/>
                </a:lnTo>
                <a:lnTo>
                  <a:pt x="6273" y="2422"/>
                </a:lnTo>
                <a:lnTo>
                  <a:pt x="7007" y="1725"/>
                </a:lnTo>
                <a:lnTo>
                  <a:pt x="7044" y="1945"/>
                </a:lnTo>
                <a:lnTo>
                  <a:pt x="7080" y="2129"/>
                </a:lnTo>
                <a:lnTo>
                  <a:pt x="7154" y="2349"/>
                </a:lnTo>
                <a:lnTo>
                  <a:pt x="7227" y="2532"/>
                </a:lnTo>
                <a:lnTo>
                  <a:pt x="7300" y="2605"/>
                </a:lnTo>
                <a:lnTo>
                  <a:pt x="7410" y="2642"/>
                </a:lnTo>
                <a:lnTo>
                  <a:pt x="7557" y="2569"/>
                </a:lnTo>
                <a:lnTo>
                  <a:pt x="7630" y="2495"/>
                </a:lnTo>
                <a:lnTo>
                  <a:pt x="7667" y="2385"/>
                </a:lnTo>
                <a:lnTo>
                  <a:pt x="7667" y="2312"/>
                </a:lnTo>
                <a:lnTo>
                  <a:pt x="7630" y="2239"/>
                </a:lnTo>
                <a:lnTo>
                  <a:pt x="7557" y="2165"/>
                </a:lnTo>
                <a:lnTo>
                  <a:pt x="7484" y="2165"/>
                </a:lnTo>
                <a:lnTo>
                  <a:pt x="7337" y="1835"/>
                </a:lnTo>
                <a:lnTo>
                  <a:pt x="7227" y="1542"/>
                </a:lnTo>
                <a:lnTo>
                  <a:pt x="7740" y="1101"/>
                </a:lnTo>
                <a:lnTo>
                  <a:pt x="8217" y="735"/>
                </a:lnTo>
                <a:lnTo>
                  <a:pt x="8364" y="625"/>
                </a:lnTo>
                <a:lnTo>
                  <a:pt x="8511" y="551"/>
                </a:lnTo>
                <a:lnTo>
                  <a:pt x="8841" y="478"/>
                </a:lnTo>
                <a:close/>
                <a:moveTo>
                  <a:pt x="3485" y="7264"/>
                </a:moveTo>
                <a:lnTo>
                  <a:pt x="3449" y="7447"/>
                </a:lnTo>
                <a:lnTo>
                  <a:pt x="3302" y="7337"/>
                </a:lnTo>
                <a:lnTo>
                  <a:pt x="3485" y="7264"/>
                </a:lnTo>
                <a:close/>
                <a:moveTo>
                  <a:pt x="5099" y="6163"/>
                </a:moveTo>
                <a:lnTo>
                  <a:pt x="4733" y="7264"/>
                </a:lnTo>
                <a:lnTo>
                  <a:pt x="4733" y="7337"/>
                </a:lnTo>
                <a:lnTo>
                  <a:pt x="4586" y="7447"/>
                </a:lnTo>
                <a:lnTo>
                  <a:pt x="4586" y="7337"/>
                </a:lnTo>
                <a:lnTo>
                  <a:pt x="4586" y="7301"/>
                </a:lnTo>
                <a:lnTo>
                  <a:pt x="4623" y="6860"/>
                </a:lnTo>
                <a:lnTo>
                  <a:pt x="4733" y="6457"/>
                </a:lnTo>
                <a:lnTo>
                  <a:pt x="5026" y="6237"/>
                </a:lnTo>
                <a:lnTo>
                  <a:pt x="5099" y="6163"/>
                </a:lnTo>
                <a:close/>
                <a:moveTo>
                  <a:pt x="4292" y="6750"/>
                </a:moveTo>
                <a:lnTo>
                  <a:pt x="4219" y="7117"/>
                </a:lnTo>
                <a:lnTo>
                  <a:pt x="4219" y="7484"/>
                </a:lnTo>
                <a:lnTo>
                  <a:pt x="4219" y="7594"/>
                </a:lnTo>
                <a:lnTo>
                  <a:pt x="4292" y="7631"/>
                </a:lnTo>
                <a:lnTo>
                  <a:pt x="3889" y="7924"/>
                </a:lnTo>
                <a:lnTo>
                  <a:pt x="3816" y="7851"/>
                </a:lnTo>
                <a:lnTo>
                  <a:pt x="3889" y="7777"/>
                </a:lnTo>
                <a:lnTo>
                  <a:pt x="3926" y="7667"/>
                </a:lnTo>
                <a:lnTo>
                  <a:pt x="3926" y="7594"/>
                </a:lnTo>
                <a:lnTo>
                  <a:pt x="3889" y="7521"/>
                </a:lnTo>
                <a:lnTo>
                  <a:pt x="3852" y="7484"/>
                </a:lnTo>
                <a:lnTo>
                  <a:pt x="3816" y="7484"/>
                </a:lnTo>
                <a:lnTo>
                  <a:pt x="3889" y="7227"/>
                </a:lnTo>
                <a:lnTo>
                  <a:pt x="3926" y="7007"/>
                </a:lnTo>
                <a:lnTo>
                  <a:pt x="3926" y="6970"/>
                </a:lnTo>
                <a:lnTo>
                  <a:pt x="4292" y="6750"/>
                </a:lnTo>
                <a:close/>
                <a:moveTo>
                  <a:pt x="1101" y="6127"/>
                </a:moveTo>
                <a:lnTo>
                  <a:pt x="1358" y="6200"/>
                </a:lnTo>
                <a:lnTo>
                  <a:pt x="1578" y="6310"/>
                </a:lnTo>
                <a:lnTo>
                  <a:pt x="1761" y="6457"/>
                </a:lnTo>
                <a:lnTo>
                  <a:pt x="1945" y="6677"/>
                </a:lnTo>
                <a:lnTo>
                  <a:pt x="2312" y="7081"/>
                </a:lnTo>
                <a:lnTo>
                  <a:pt x="2715" y="7447"/>
                </a:lnTo>
                <a:lnTo>
                  <a:pt x="3155" y="7777"/>
                </a:lnTo>
                <a:lnTo>
                  <a:pt x="3339" y="7961"/>
                </a:lnTo>
                <a:lnTo>
                  <a:pt x="3522" y="8144"/>
                </a:lnTo>
                <a:lnTo>
                  <a:pt x="3522" y="8181"/>
                </a:lnTo>
                <a:lnTo>
                  <a:pt x="3485" y="8291"/>
                </a:lnTo>
                <a:lnTo>
                  <a:pt x="3485" y="8401"/>
                </a:lnTo>
                <a:lnTo>
                  <a:pt x="3559" y="8474"/>
                </a:lnTo>
                <a:lnTo>
                  <a:pt x="3669" y="8511"/>
                </a:lnTo>
                <a:lnTo>
                  <a:pt x="3669" y="8621"/>
                </a:lnTo>
                <a:lnTo>
                  <a:pt x="3669" y="8658"/>
                </a:lnTo>
                <a:lnTo>
                  <a:pt x="3595" y="8695"/>
                </a:lnTo>
                <a:lnTo>
                  <a:pt x="3229" y="8731"/>
                </a:lnTo>
                <a:lnTo>
                  <a:pt x="3009" y="8474"/>
                </a:lnTo>
                <a:lnTo>
                  <a:pt x="2825" y="8254"/>
                </a:lnTo>
                <a:lnTo>
                  <a:pt x="2165" y="7484"/>
                </a:lnTo>
                <a:lnTo>
                  <a:pt x="1615" y="6897"/>
                </a:lnTo>
                <a:lnTo>
                  <a:pt x="1321" y="6604"/>
                </a:lnTo>
                <a:lnTo>
                  <a:pt x="1174" y="6494"/>
                </a:lnTo>
                <a:lnTo>
                  <a:pt x="991" y="6420"/>
                </a:lnTo>
                <a:lnTo>
                  <a:pt x="1101" y="6127"/>
                </a:lnTo>
                <a:close/>
                <a:moveTo>
                  <a:pt x="8731" y="1"/>
                </a:moveTo>
                <a:lnTo>
                  <a:pt x="8474" y="74"/>
                </a:lnTo>
                <a:lnTo>
                  <a:pt x="8217" y="184"/>
                </a:lnTo>
                <a:lnTo>
                  <a:pt x="7997" y="331"/>
                </a:lnTo>
                <a:lnTo>
                  <a:pt x="7777" y="478"/>
                </a:lnTo>
                <a:lnTo>
                  <a:pt x="7154" y="1028"/>
                </a:lnTo>
                <a:lnTo>
                  <a:pt x="6530" y="1578"/>
                </a:lnTo>
                <a:lnTo>
                  <a:pt x="4036" y="3779"/>
                </a:lnTo>
                <a:lnTo>
                  <a:pt x="2825" y="4843"/>
                </a:lnTo>
                <a:lnTo>
                  <a:pt x="2312" y="5283"/>
                </a:lnTo>
                <a:lnTo>
                  <a:pt x="2092" y="5540"/>
                </a:lnTo>
                <a:lnTo>
                  <a:pt x="1871" y="5797"/>
                </a:lnTo>
                <a:lnTo>
                  <a:pt x="1761" y="5833"/>
                </a:lnTo>
                <a:lnTo>
                  <a:pt x="1725" y="5943"/>
                </a:lnTo>
                <a:lnTo>
                  <a:pt x="1541" y="5833"/>
                </a:lnTo>
                <a:lnTo>
                  <a:pt x="1358" y="5797"/>
                </a:lnTo>
                <a:lnTo>
                  <a:pt x="1174" y="5760"/>
                </a:lnTo>
                <a:lnTo>
                  <a:pt x="954" y="5760"/>
                </a:lnTo>
                <a:lnTo>
                  <a:pt x="844" y="5797"/>
                </a:lnTo>
                <a:lnTo>
                  <a:pt x="771" y="5907"/>
                </a:lnTo>
                <a:lnTo>
                  <a:pt x="624" y="6420"/>
                </a:lnTo>
                <a:lnTo>
                  <a:pt x="624" y="6494"/>
                </a:lnTo>
                <a:lnTo>
                  <a:pt x="661" y="6567"/>
                </a:lnTo>
                <a:lnTo>
                  <a:pt x="698" y="6604"/>
                </a:lnTo>
                <a:lnTo>
                  <a:pt x="771" y="6640"/>
                </a:lnTo>
                <a:lnTo>
                  <a:pt x="918" y="6860"/>
                </a:lnTo>
                <a:lnTo>
                  <a:pt x="1101" y="7081"/>
                </a:lnTo>
                <a:lnTo>
                  <a:pt x="1505" y="7484"/>
                </a:lnTo>
                <a:lnTo>
                  <a:pt x="2385" y="8511"/>
                </a:lnTo>
                <a:lnTo>
                  <a:pt x="2715" y="8951"/>
                </a:lnTo>
                <a:lnTo>
                  <a:pt x="2935" y="9171"/>
                </a:lnTo>
                <a:lnTo>
                  <a:pt x="3155" y="9318"/>
                </a:lnTo>
                <a:lnTo>
                  <a:pt x="3302" y="9355"/>
                </a:lnTo>
                <a:lnTo>
                  <a:pt x="3412" y="9355"/>
                </a:lnTo>
                <a:lnTo>
                  <a:pt x="3522" y="9281"/>
                </a:lnTo>
                <a:lnTo>
                  <a:pt x="3595" y="9171"/>
                </a:lnTo>
                <a:lnTo>
                  <a:pt x="3816" y="9135"/>
                </a:lnTo>
                <a:lnTo>
                  <a:pt x="3962" y="9061"/>
                </a:lnTo>
                <a:lnTo>
                  <a:pt x="4072" y="8951"/>
                </a:lnTo>
                <a:lnTo>
                  <a:pt x="4146" y="8805"/>
                </a:lnTo>
                <a:lnTo>
                  <a:pt x="4146" y="8548"/>
                </a:lnTo>
                <a:lnTo>
                  <a:pt x="4109" y="8328"/>
                </a:lnTo>
                <a:lnTo>
                  <a:pt x="5320" y="7557"/>
                </a:lnTo>
                <a:lnTo>
                  <a:pt x="6530" y="6750"/>
                </a:lnTo>
                <a:lnTo>
                  <a:pt x="7667" y="5907"/>
                </a:lnTo>
                <a:lnTo>
                  <a:pt x="8804" y="5026"/>
                </a:lnTo>
                <a:lnTo>
                  <a:pt x="9281" y="4660"/>
                </a:lnTo>
                <a:lnTo>
                  <a:pt x="9721" y="4219"/>
                </a:lnTo>
                <a:lnTo>
                  <a:pt x="10125" y="3743"/>
                </a:lnTo>
                <a:lnTo>
                  <a:pt x="10308" y="3486"/>
                </a:lnTo>
                <a:lnTo>
                  <a:pt x="10455" y="3229"/>
                </a:lnTo>
                <a:lnTo>
                  <a:pt x="10602" y="2972"/>
                </a:lnTo>
                <a:lnTo>
                  <a:pt x="10712" y="2679"/>
                </a:lnTo>
                <a:lnTo>
                  <a:pt x="10785" y="2385"/>
                </a:lnTo>
                <a:lnTo>
                  <a:pt x="10822" y="2129"/>
                </a:lnTo>
                <a:lnTo>
                  <a:pt x="10822" y="1835"/>
                </a:lnTo>
                <a:lnTo>
                  <a:pt x="10785" y="1542"/>
                </a:lnTo>
                <a:lnTo>
                  <a:pt x="10675" y="1248"/>
                </a:lnTo>
                <a:lnTo>
                  <a:pt x="10528" y="955"/>
                </a:lnTo>
                <a:lnTo>
                  <a:pt x="10382" y="735"/>
                </a:lnTo>
                <a:lnTo>
                  <a:pt x="10198" y="515"/>
                </a:lnTo>
                <a:lnTo>
                  <a:pt x="9978" y="368"/>
                </a:lnTo>
                <a:lnTo>
                  <a:pt x="9758" y="221"/>
                </a:lnTo>
                <a:lnTo>
                  <a:pt x="9501" y="111"/>
                </a:lnTo>
                <a:lnTo>
                  <a:pt x="9281" y="38"/>
                </a:lnTo>
                <a:lnTo>
                  <a:pt x="8988" y="1"/>
                </a:lnTo>
                <a:close/>
                <a:moveTo>
                  <a:pt x="1981" y="12399"/>
                </a:moveTo>
                <a:lnTo>
                  <a:pt x="1981" y="12509"/>
                </a:lnTo>
                <a:lnTo>
                  <a:pt x="1981" y="12656"/>
                </a:lnTo>
                <a:lnTo>
                  <a:pt x="1908" y="12913"/>
                </a:lnTo>
                <a:lnTo>
                  <a:pt x="1798" y="12913"/>
                </a:lnTo>
                <a:lnTo>
                  <a:pt x="1871" y="12656"/>
                </a:lnTo>
                <a:lnTo>
                  <a:pt x="1981" y="12399"/>
                </a:lnTo>
                <a:close/>
                <a:moveTo>
                  <a:pt x="1651" y="9391"/>
                </a:moveTo>
                <a:lnTo>
                  <a:pt x="1688" y="9575"/>
                </a:lnTo>
                <a:lnTo>
                  <a:pt x="1908" y="10198"/>
                </a:lnTo>
                <a:lnTo>
                  <a:pt x="2348" y="11372"/>
                </a:lnTo>
                <a:lnTo>
                  <a:pt x="2422" y="11739"/>
                </a:lnTo>
                <a:lnTo>
                  <a:pt x="2458" y="12106"/>
                </a:lnTo>
                <a:lnTo>
                  <a:pt x="2422" y="12436"/>
                </a:lnTo>
                <a:lnTo>
                  <a:pt x="2348" y="12619"/>
                </a:lnTo>
                <a:lnTo>
                  <a:pt x="2275" y="12766"/>
                </a:lnTo>
                <a:lnTo>
                  <a:pt x="2312" y="12583"/>
                </a:lnTo>
                <a:lnTo>
                  <a:pt x="2275" y="12436"/>
                </a:lnTo>
                <a:lnTo>
                  <a:pt x="2202" y="12326"/>
                </a:lnTo>
                <a:lnTo>
                  <a:pt x="2128" y="12216"/>
                </a:lnTo>
                <a:lnTo>
                  <a:pt x="2018" y="12179"/>
                </a:lnTo>
                <a:lnTo>
                  <a:pt x="1871" y="12179"/>
                </a:lnTo>
                <a:lnTo>
                  <a:pt x="1835" y="12253"/>
                </a:lnTo>
                <a:lnTo>
                  <a:pt x="1835" y="12326"/>
                </a:lnTo>
                <a:lnTo>
                  <a:pt x="1578" y="12656"/>
                </a:lnTo>
                <a:lnTo>
                  <a:pt x="1505" y="12840"/>
                </a:lnTo>
                <a:lnTo>
                  <a:pt x="1431" y="13023"/>
                </a:lnTo>
                <a:lnTo>
                  <a:pt x="1358" y="13023"/>
                </a:lnTo>
                <a:lnTo>
                  <a:pt x="1578" y="12509"/>
                </a:lnTo>
                <a:lnTo>
                  <a:pt x="1761" y="11996"/>
                </a:lnTo>
                <a:lnTo>
                  <a:pt x="1761" y="11959"/>
                </a:lnTo>
                <a:lnTo>
                  <a:pt x="1725" y="11922"/>
                </a:lnTo>
                <a:lnTo>
                  <a:pt x="1688" y="11922"/>
                </a:lnTo>
                <a:lnTo>
                  <a:pt x="1651" y="11959"/>
                </a:lnTo>
                <a:lnTo>
                  <a:pt x="1321" y="12399"/>
                </a:lnTo>
                <a:lnTo>
                  <a:pt x="1028" y="12913"/>
                </a:lnTo>
                <a:lnTo>
                  <a:pt x="881" y="12840"/>
                </a:lnTo>
                <a:lnTo>
                  <a:pt x="881" y="12729"/>
                </a:lnTo>
                <a:lnTo>
                  <a:pt x="1028" y="12436"/>
                </a:lnTo>
                <a:lnTo>
                  <a:pt x="1174" y="12143"/>
                </a:lnTo>
                <a:lnTo>
                  <a:pt x="1358" y="11849"/>
                </a:lnTo>
                <a:lnTo>
                  <a:pt x="1541" y="11556"/>
                </a:lnTo>
                <a:lnTo>
                  <a:pt x="1541" y="11519"/>
                </a:lnTo>
                <a:lnTo>
                  <a:pt x="1505" y="11482"/>
                </a:lnTo>
                <a:lnTo>
                  <a:pt x="1468" y="11519"/>
                </a:lnTo>
                <a:lnTo>
                  <a:pt x="1138" y="11812"/>
                </a:lnTo>
                <a:lnTo>
                  <a:pt x="954" y="11996"/>
                </a:lnTo>
                <a:lnTo>
                  <a:pt x="808" y="12179"/>
                </a:lnTo>
                <a:lnTo>
                  <a:pt x="698" y="12399"/>
                </a:lnTo>
                <a:lnTo>
                  <a:pt x="588" y="12619"/>
                </a:lnTo>
                <a:lnTo>
                  <a:pt x="551" y="12583"/>
                </a:lnTo>
                <a:lnTo>
                  <a:pt x="624" y="12473"/>
                </a:lnTo>
                <a:lnTo>
                  <a:pt x="661" y="12363"/>
                </a:lnTo>
                <a:lnTo>
                  <a:pt x="1138" y="11629"/>
                </a:lnTo>
                <a:lnTo>
                  <a:pt x="1321" y="11262"/>
                </a:lnTo>
                <a:lnTo>
                  <a:pt x="1468" y="10859"/>
                </a:lnTo>
                <a:lnTo>
                  <a:pt x="1431" y="10822"/>
                </a:lnTo>
                <a:lnTo>
                  <a:pt x="1395" y="10822"/>
                </a:lnTo>
                <a:lnTo>
                  <a:pt x="1064" y="11189"/>
                </a:lnTo>
                <a:lnTo>
                  <a:pt x="734" y="11556"/>
                </a:lnTo>
                <a:lnTo>
                  <a:pt x="844" y="11372"/>
                </a:lnTo>
                <a:lnTo>
                  <a:pt x="1248" y="10749"/>
                </a:lnTo>
                <a:lnTo>
                  <a:pt x="1651" y="10125"/>
                </a:lnTo>
                <a:lnTo>
                  <a:pt x="1651" y="10052"/>
                </a:lnTo>
                <a:lnTo>
                  <a:pt x="1615" y="9978"/>
                </a:lnTo>
                <a:lnTo>
                  <a:pt x="1505" y="9978"/>
                </a:lnTo>
                <a:lnTo>
                  <a:pt x="1321" y="10162"/>
                </a:lnTo>
                <a:lnTo>
                  <a:pt x="1505" y="9795"/>
                </a:lnTo>
                <a:lnTo>
                  <a:pt x="1651" y="9391"/>
                </a:lnTo>
                <a:close/>
                <a:moveTo>
                  <a:pt x="1541" y="8768"/>
                </a:moveTo>
                <a:lnTo>
                  <a:pt x="1468" y="8805"/>
                </a:lnTo>
                <a:lnTo>
                  <a:pt x="1395" y="8915"/>
                </a:lnTo>
                <a:lnTo>
                  <a:pt x="1395" y="9025"/>
                </a:lnTo>
                <a:lnTo>
                  <a:pt x="1395" y="9061"/>
                </a:lnTo>
                <a:lnTo>
                  <a:pt x="1211" y="9355"/>
                </a:lnTo>
                <a:lnTo>
                  <a:pt x="1101" y="9648"/>
                </a:lnTo>
                <a:lnTo>
                  <a:pt x="661" y="10602"/>
                </a:lnTo>
                <a:lnTo>
                  <a:pt x="294" y="11409"/>
                </a:lnTo>
                <a:lnTo>
                  <a:pt x="147" y="11812"/>
                </a:lnTo>
                <a:lnTo>
                  <a:pt x="37" y="12253"/>
                </a:lnTo>
                <a:lnTo>
                  <a:pt x="1" y="12399"/>
                </a:lnTo>
                <a:lnTo>
                  <a:pt x="1" y="12509"/>
                </a:lnTo>
                <a:lnTo>
                  <a:pt x="74" y="12729"/>
                </a:lnTo>
                <a:lnTo>
                  <a:pt x="221" y="12913"/>
                </a:lnTo>
                <a:lnTo>
                  <a:pt x="404" y="13096"/>
                </a:lnTo>
                <a:lnTo>
                  <a:pt x="441" y="13170"/>
                </a:lnTo>
                <a:lnTo>
                  <a:pt x="514" y="13206"/>
                </a:lnTo>
                <a:lnTo>
                  <a:pt x="588" y="13243"/>
                </a:lnTo>
                <a:lnTo>
                  <a:pt x="661" y="13243"/>
                </a:lnTo>
                <a:lnTo>
                  <a:pt x="734" y="13280"/>
                </a:lnTo>
                <a:lnTo>
                  <a:pt x="881" y="13353"/>
                </a:lnTo>
                <a:lnTo>
                  <a:pt x="954" y="13426"/>
                </a:lnTo>
                <a:lnTo>
                  <a:pt x="1101" y="13426"/>
                </a:lnTo>
                <a:lnTo>
                  <a:pt x="1431" y="13536"/>
                </a:lnTo>
                <a:lnTo>
                  <a:pt x="1468" y="13573"/>
                </a:lnTo>
                <a:lnTo>
                  <a:pt x="1688" y="13573"/>
                </a:lnTo>
                <a:lnTo>
                  <a:pt x="1908" y="13536"/>
                </a:lnTo>
                <a:lnTo>
                  <a:pt x="2128" y="13463"/>
                </a:lnTo>
                <a:lnTo>
                  <a:pt x="2312" y="13390"/>
                </a:lnTo>
                <a:lnTo>
                  <a:pt x="2495" y="13280"/>
                </a:lnTo>
                <a:lnTo>
                  <a:pt x="2605" y="13133"/>
                </a:lnTo>
                <a:lnTo>
                  <a:pt x="2715" y="12986"/>
                </a:lnTo>
                <a:lnTo>
                  <a:pt x="2788" y="12840"/>
                </a:lnTo>
                <a:lnTo>
                  <a:pt x="2862" y="12693"/>
                </a:lnTo>
                <a:lnTo>
                  <a:pt x="2935" y="12326"/>
                </a:lnTo>
                <a:lnTo>
                  <a:pt x="2935" y="11959"/>
                </a:lnTo>
                <a:lnTo>
                  <a:pt x="2862" y="11592"/>
                </a:lnTo>
                <a:lnTo>
                  <a:pt x="2788" y="11226"/>
                </a:lnTo>
                <a:lnTo>
                  <a:pt x="2678" y="10895"/>
                </a:lnTo>
                <a:lnTo>
                  <a:pt x="2055" y="9061"/>
                </a:lnTo>
                <a:lnTo>
                  <a:pt x="1981" y="8951"/>
                </a:lnTo>
                <a:lnTo>
                  <a:pt x="1871" y="8878"/>
                </a:lnTo>
                <a:lnTo>
                  <a:pt x="1761" y="8805"/>
                </a:lnTo>
                <a:lnTo>
                  <a:pt x="1651" y="8768"/>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2" name="Shape 280">
            <a:extLst>
              <a:ext uri="{FF2B5EF4-FFF2-40B4-BE49-F238E27FC236}">
                <a16:creationId xmlns:a16="http://schemas.microsoft.com/office/drawing/2014/main" id="{8DD17EB5-E23C-404E-BAB2-418FE7FA53C5}"/>
              </a:ext>
            </a:extLst>
          </p:cNvPr>
          <p:cNvSpPr/>
          <p:nvPr userDrawn="1"/>
        </p:nvSpPr>
        <p:spPr>
          <a:xfrm>
            <a:off x="91624" y="4552927"/>
            <a:ext cx="416228" cy="409988"/>
          </a:xfrm>
          <a:custGeom>
            <a:avLst/>
            <a:gdLst/>
            <a:ahLst/>
            <a:cxnLst/>
            <a:rect l="0" t="0" r="0" b="0"/>
            <a:pathLst>
              <a:path w="14674" h="14454" extrusionOk="0">
                <a:moveTo>
                  <a:pt x="7887" y="3779"/>
                </a:moveTo>
                <a:lnTo>
                  <a:pt x="7961" y="3816"/>
                </a:lnTo>
                <a:lnTo>
                  <a:pt x="8071" y="3889"/>
                </a:lnTo>
                <a:lnTo>
                  <a:pt x="8218" y="4072"/>
                </a:lnTo>
                <a:lnTo>
                  <a:pt x="8291" y="4292"/>
                </a:lnTo>
                <a:lnTo>
                  <a:pt x="8364" y="4513"/>
                </a:lnTo>
                <a:lnTo>
                  <a:pt x="8401" y="4696"/>
                </a:lnTo>
                <a:lnTo>
                  <a:pt x="8401" y="4916"/>
                </a:lnTo>
                <a:lnTo>
                  <a:pt x="8401" y="5099"/>
                </a:lnTo>
                <a:lnTo>
                  <a:pt x="8291" y="5283"/>
                </a:lnTo>
                <a:lnTo>
                  <a:pt x="8144" y="4659"/>
                </a:lnTo>
                <a:lnTo>
                  <a:pt x="8034" y="4219"/>
                </a:lnTo>
                <a:lnTo>
                  <a:pt x="7961" y="3999"/>
                </a:lnTo>
                <a:lnTo>
                  <a:pt x="7887" y="3779"/>
                </a:lnTo>
                <a:close/>
                <a:moveTo>
                  <a:pt x="4329" y="5063"/>
                </a:moveTo>
                <a:lnTo>
                  <a:pt x="4476" y="5209"/>
                </a:lnTo>
                <a:lnTo>
                  <a:pt x="4586" y="5356"/>
                </a:lnTo>
                <a:lnTo>
                  <a:pt x="4696" y="5503"/>
                </a:lnTo>
                <a:lnTo>
                  <a:pt x="4769" y="5686"/>
                </a:lnTo>
                <a:lnTo>
                  <a:pt x="4769" y="5870"/>
                </a:lnTo>
                <a:lnTo>
                  <a:pt x="4769" y="6053"/>
                </a:lnTo>
                <a:lnTo>
                  <a:pt x="4659" y="6126"/>
                </a:lnTo>
                <a:lnTo>
                  <a:pt x="4549" y="6237"/>
                </a:lnTo>
                <a:lnTo>
                  <a:pt x="4439" y="5980"/>
                </a:lnTo>
                <a:lnTo>
                  <a:pt x="4329" y="5686"/>
                </a:lnTo>
                <a:lnTo>
                  <a:pt x="4293" y="5393"/>
                </a:lnTo>
                <a:lnTo>
                  <a:pt x="4293" y="5209"/>
                </a:lnTo>
                <a:lnTo>
                  <a:pt x="4293" y="5136"/>
                </a:lnTo>
                <a:lnTo>
                  <a:pt x="4329" y="5063"/>
                </a:lnTo>
                <a:close/>
                <a:moveTo>
                  <a:pt x="6604" y="7594"/>
                </a:moveTo>
                <a:lnTo>
                  <a:pt x="6714" y="7667"/>
                </a:lnTo>
                <a:lnTo>
                  <a:pt x="6787" y="7814"/>
                </a:lnTo>
                <a:lnTo>
                  <a:pt x="6934" y="8071"/>
                </a:lnTo>
                <a:lnTo>
                  <a:pt x="7337" y="8694"/>
                </a:lnTo>
                <a:lnTo>
                  <a:pt x="7117" y="8878"/>
                </a:lnTo>
                <a:lnTo>
                  <a:pt x="7080" y="8768"/>
                </a:lnTo>
                <a:lnTo>
                  <a:pt x="6860" y="8474"/>
                </a:lnTo>
                <a:lnTo>
                  <a:pt x="6677" y="8144"/>
                </a:lnTo>
                <a:lnTo>
                  <a:pt x="6567" y="7887"/>
                </a:lnTo>
                <a:lnTo>
                  <a:pt x="6420" y="7667"/>
                </a:lnTo>
                <a:lnTo>
                  <a:pt x="6604" y="7594"/>
                </a:lnTo>
                <a:close/>
                <a:moveTo>
                  <a:pt x="5283" y="8107"/>
                </a:moveTo>
                <a:lnTo>
                  <a:pt x="5356" y="8144"/>
                </a:lnTo>
                <a:lnTo>
                  <a:pt x="5833" y="9428"/>
                </a:lnTo>
                <a:lnTo>
                  <a:pt x="5650" y="9501"/>
                </a:lnTo>
                <a:lnTo>
                  <a:pt x="5686" y="9318"/>
                </a:lnTo>
                <a:lnTo>
                  <a:pt x="5650" y="9208"/>
                </a:lnTo>
                <a:lnTo>
                  <a:pt x="5613" y="9061"/>
                </a:lnTo>
                <a:lnTo>
                  <a:pt x="5503" y="8768"/>
                </a:lnTo>
                <a:lnTo>
                  <a:pt x="5246" y="8107"/>
                </a:lnTo>
                <a:close/>
                <a:moveTo>
                  <a:pt x="7337" y="9905"/>
                </a:moveTo>
                <a:lnTo>
                  <a:pt x="7337" y="10235"/>
                </a:lnTo>
                <a:lnTo>
                  <a:pt x="7190" y="9978"/>
                </a:lnTo>
                <a:lnTo>
                  <a:pt x="7337" y="9905"/>
                </a:lnTo>
                <a:close/>
                <a:moveTo>
                  <a:pt x="9721" y="9061"/>
                </a:moveTo>
                <a:lnTo>
                  <a:pt x="9832" y="9281"/>
                </a:lnTo>
                <a:lnTo>
                  <a:pt x="9942" y="9501"/>
                </a:lnTo>
                <a:lnTo>
                  <a:pt x="10052" y="9685"/>
                </a:lnTo>
                <a:lnTo>
                  <a:pt x="10162" y="9868"/>
                </a:lnTo>
                <a:lnTo>
                  <a:pt x="10198" y="10015"/>
                </a:lnTo>
                <a:lnTo>
                  <a:pt x="10198" y="10161"/>
                </a:lnTo>
                <a:lnTo>
                  <a:pt x="10198" y="10308"/>
                </a:lnTo>
                <a:lnTo>
                  <a:pt x="10125" y="10455"/>
                </a:lnTo>
                <a:lnTo>
                  <a:pt x="10052" y="10345"/>
                </a:lnTo>
                <a:lnTo>
                  <a:pt x="9978" y="10308"/>
                </a:lnTo>
                <a:lnTo>
                  <a:pt x="9758" y="9758"/>
                </a:lnTo>
                <a:lnTo>
                  <a:pt x="9685" y="9464"/>
                </a:lnTo>
                <a:lnTo>
                  <a:pt x="9575" y="9171"/>
                </a:lnTo>
                <a:lnTo>
                  <a:pt x="9648" y="9134"/>
                </a:lnTo>
                <a:lnTo>
                  <a:pt x="9721" y="9061"/>
                </a:lnTo>
                <a:close/>
                <a:moveTo>
                  <a:pt x="7667" y="9758"/>
                </a:moveTo>
                <a:lnTo>
                  <a:pt x="7777" y="9795"/>
                </a:lnTo>
                <a:lnTo>
                  <a:pt x="7924" y="9868"/>
                </a:lnTo>
                <a:lnTo>
                  <a:pt x="8071" y="10015"/>
                </a:lnTo>
                <a:lnTo>
                  <a:pt x="8181" y="10235"/>
                </a:lnTo>
                <a:lnTo>
                  <a:pt x="8291" y="10638"/>
                </a:lnTo>
                <a:lnTo>
                  <a:pt x="8328" y="10822"/>
                </a:lnTo>
                <a:lnTo>
                  <a:pt x="8328" y="10968"/>
                </a:lnTo>
                <a:lnTo>
                  <a:pt x="8291" y="11115"/>
                </a:lnTo>
                <a:lnTo>
                  <a:pt x="8181" y="11189"/>
                </a:lnTo>
                <a:lnTo>
                  <a:pt x="8181" y="11115"/>
                </a:lnTo>
                <a:lnTo>
                  <a:pt x="8144" y="11005"/>
                </a:lnTo>
                <a:lnTo>
                  <a:pt x="8071" y="10968"/>
                </a:lnTo>
                <a:lnTo>
                  <a:pt x="7997" y="10895"/>
                </a:lnTo>
                <a:lnTo>
                  <a:pt x="7887" y="10675"/>
                </a:lnTo>
                <a:lnTo>
                  <a:pt x="7814" y="10382"/>
                </a:lnTo>
                <a:lnTo>
                  <a:pt x="7741" y="9831"/>
                </a:lnTo>
                <a:lnTo>
                  <a:pt x="7667" y="9758"/>
                </a:lnTo>
                <a:close/>
                <a:moveTo>
                  <a:pt x="10162" y="1321"/>
                </a:moveTo>
                <a:lnTo>
                  <a:pt x="10198" y="1541"/>
                </a:lnTo>
                <a:lnTo>
                  <a:pt x="10272" y="1725"/>
                </a:lnTo>
                <a:lnTo>
                  <a:pt x="10455" y="2092"/>
                </a:lnTo>
                <a:lnTo>
                  <a:pt x="10932" y="3229"/>
                </a:lnTo>
                <a:lnTo>
                  <a:pt x="10969" y="3302"/>
                </a:lnTo>
                <a:lnTo>
                  <a:pt x="10749" y="3375"/>
                </a:lnTo>
                <a:lnTo>
                  <a:pt x="10528" y="3449"/>
                </a:lnTo>
                <a:lnTo>
                  <a:pt x="9758" y="3742"/>
                </a:lnTo>
                <a:lnTo>
                  <a:pt x="8988" y="4146"/>
                </a:lnTo>
                <a:lnTo>
                  <a:pt x="8841" y="4219"/>
                </a:lnTo>
                <a:lnTo>
                  <a:pt x="8731" y="4329"/>
                </a:lnTo>
                <a:lnTo>
                  <a:pt x="8658" y="4072"/>
                </a:lnTo>
                <a:lnTo>
                  <a:pt x="8511" y="3816"/>
                </a:lnTo>
                <a:lnTo>
                  <a:pt x="8364" y="3595"/>
                </a:lnTo>
                <a:lnTo>
                  <a:pt x="8254" y="3522"/>
                </a:lnTo>
                <a:lnTo>
                  <a:pt x="8144" y="3449"/>
                </a:lnTo>
                <a:lnTo>
                  <a:pt x="7997" y="3412"/>
                </a:lnTo>
                <a:lnTo>
                  <a:pt x="7851" y="3375"/>
                </a:lnTo>
                <a:lnTo>
                  <a:pt x="7777" y="3375"/>
                </a:lnTo>
                <a:lnTo>
                  <a:pt x="7704" y="3412"/>
                </a:lnTo>
                <a:lnTo>
                  <a:pt x="7667" y="3485"/>
                </a:lnTo>
                <a:lnTo>
                  <a:pt x="7667" y="3559"/>
                </a:lnTo>
                <a:lnTo>
                  <a:pt x="7484" y="3595"/>
                </a:lnTo>
                <a:lnTo>
                  <a:pt x="7337" y="3706"/>
                </a:lnTo>
                <a:lnTo>
                  <a:pt x="7190" y="3852"/>
                </a:lnTo>
                <a:lnTo>
                  <a:pt x="7044" y="3999"/>
                </a:lnTo>
                <a:lnTo>
                  <a:pt x="7007" y="4109"/>
                </a:lnTo>
                <a:lnTo>
                  <a:pt x="7044" y="4219"/>
                </a:lnTo>
                <a:lnTo>
                  <a:pt x="7264" y="4696"/>
                </a:lnTo>
                <a:lnTo>
                  <a:pt x="7080" y="4769"/>
                </a:lnTo>
                <a:lnTo>
                  <a:pt x="6310" y="5026"/>
                </a:lnTo>
                <a:lnTo>
                  <a:pt x="5576" y="5283"/>
                </a:lnTo>
                <a:lnTo>
                  <a:pt x="5320" y="5356"/>
                </a:lnTo>
                <a:lnTo>
                  <a:pt x="5210" y="5393"/>
                </a:lnTo>
                <a:lnTo>
                  <a:pt x="5136" y="5466"/>
                </a:lnTo>
                <a:lnTo>
                  <a:pt x="5100" y="5356"/>
                </a:lnTo>
                <a:lnTo>
                  <a:pt x="4916" y="5063"/>
                </a:lnTo>
                <a:lnTo>
                  <a:pt x="4806" y="4879"/>
                </a:lnTo>
                <a:lnTo>
                  <a:pt x="4659" y="4733"/>
                </a:lnTo>
                <a:lnTo>
                  <a:pt x="4513" y="4623"/>
                </a:lnTo>
                <a:lnTo>
                  <a:pt x="4329" y="4549"/>
                </a:lnTo>
                <a:lnTo>
                  <a:pt x="4183" y="4513"/>
                </a:lnTo>
                <a:lnTo>
                  <a:pt x="4036" y="4586"/>
                </a:lnTo>
                <a:lnTo>
                  <a:pt x="3852" y="4586"/>
                </a:lnTo>
                <a:lnTo>
                  <a:pt x="3779" y="4623"/>
                </a:lnTo>
                <a:lnTo>
                  <a:pt x="3742" y="4696"/>
                </a:lnTo>
                <a:lnTo>
                  <a:pt x="3706" y="4989"/>
                </a:lnTo>
                <a:lnTo>
                  <a:pt x="3706" y="5283"/>
                </a:lnTo>
                <a:lnTo>
                  <a:pt x="3742" y="5576"/>
                </a:lnTo>
                <a:lnTo>
                  <a:pt x="3816" y="5870"/>
                </a:lnTo>
                <a:lnTo>
                  <a:pt x="3596" y="5833"/>
                </a:lnTo>
                <a:lnTo>
                  <a:pt x="3376" y="5870"/>
                </a:lnTo>
                <a:lnTo>
                  <a:pt x="2972" y="6016"/>
                </a:lnTo>
                <a:lnTo>
                  <a:pt x="2422" y="6163"/>
                </a:lnTo>
                <a:lnTo>
                  <a:pt x="2165" y="6273"/>
                </a:lnTo>
                <a:lnTo>
                  <a:pt x="2055" y="6347"/>
                </a:lnTo>
                <a:lnTo>
                  <a:pt x="1945" y="6457"/>
                </a:lnTo>
                <a:lnTo>
                  <a:pt x="1945" y="6530"/>
                </a:lnTo>
                <a:lnTo>
                  <a:pt x="1982" y="6567"/>
                </a:lnTo>
                <a:lnTo>
                  <a:pt x="2238" y="6603"/>
                </a:lnTo>
                <a:lnTo>
                  <a:pt x="2459" y="6567"/>
                </a:lnTo>
                <a:lnTo>
                  <a:pt x="2972" y="6457"/>
                </a:lnTo>
                <a:lnTo>
                  <a:pt x="3449" y="6347"/>
                </a:lnTo>
                <a:lnTo>
                  <a:pt x="3706" y="6237"/>
                </a:lnTo>
                <a:lnTo>
                  <a:pt x="3816" y="6163"/>
                </a:lnTo>
                <a:lnTo>
                  <a:pt x="3889" y="6090"/>
                </a:lnTo>
                <a:lnTo>
                  <a:pt x="4073" y="6383"/>
                </a:lnTo>
                <a:lnTo>
                  <a:pt x="4256" y="6677"/>
                </a:lnTo>
                <a:lnTo>
                  <a:pt x="4293" y="6713"/>
                </a:lnTo>
                <a:lnTo>
                  <a:pt x="4366" y="6823"/>
                </a:lnTo>
                <a:lnTo>
                  <a:pt x="4549" y="6970"/>
                </a:lnTo>
                <a:lnTo>
                  <a:pt x="4659" y="7007"/>
                </a:lnTo>
                <a:lnTo>
                  <a:pt x="4733" y="7044"/>
                </a:lnTo>
                <a:lnTo>
                  <a:pt x="4806" y="7007"/>
                </a:lnTo>
                <a:lnTo>
                  <a:pt x="4879" y="6933"/>
                </a:lnTo>
                <a:lnTo>
                  <a:pt x="5063" y="6640"/>
                </a:lnTo>
                <a:lnTo>
                  <a:pt x="5173" y="6347"/>
                </a:lnTo>
                <a:lnTo>
                  <a:pt x="5210" y="6053"/>
                </a:lnTo>
                <a:lnTo>
                  <a:pt x="5210" y="5760"/>
                </a:lnTo>
                <a:lnTo>
                  <a:pt x="5320" y="5760"/>
                </a:lnTo>
                <a:lnTo>
                  <a:pt x="5430" y="5723"/>
                </a:lnTo>
                <a:lnTo>
                  <a:pt x="5686" y="5650"/>
                </a:lnTo>
                <a:lnTo>
                  <a:pt x="6457" y="5430"/>
                </a:lnTo>
                <a:lnTo>
                  <a:pt x="7190" y="5173"/>
                </a:lnTo>
                <a:lnTo>
                  <a:pt x="7447" y="5063"/>
                </a:lnTo>
                <a:lnTo>
                  <a:pt x="7631" y="5430"/>
                </a:lnTo>
                <a:lnTo>
                  <a:pt x="7704" y="5613"/>
                </a:lnTo>
                <a:lnTo>
                  <a:pt x="7814" y="5760"/>
                </a:lnTo>
                <a:lnTo>
                  <a:pt x="7924" y="5833"/>
                </a:lnTo>
                <a:lnTo>
                  <a:pt x="8218" y="5833"/>
                </a:lnTo>
                <a:lnTo>
                  <a:pt x="8328" y="5760"/>
                </a:lnTo>
                <a:lnTo>
                  <a:pt x="8548" y="5576"/>
                </a:lnTo>
                <a:lnTo>
                  <a:pt x="8731" y="5356"/>
                </a:lnTo>
                <a:lnTo>
                  <a:pt x="8804" y="5173"/>
                </a:lnTo>
                <a:lnTo>
                  <a:pt x="8841" y="4989"/>
                </a:lnTo>
                <a:lnTo>
                  <a:pt x="8841" y="4806"/>
                </a:lnTo>
                <a:lnTo>
                  <a:pt x="8804" y="4586"/>
                </a:lnTo>
                <a:lnTo>
                  <a:pt x="8914" y="4586"/>
                </a:lnTo>
                <a:lnTo>
                  <a:pt x="9061" y="4513"/>
                </a:lnTo>
                <a:lnTo>
                  <a:pt x="9942" y="4109"/>
                </a:lnTo>
                <a:lnTo>
                  <a:pt x="10639" y="3852"/>
                </a:lnTo>
                <a:lnTo>
                  <a:pt x="10895" y="3742"/>
                </a:lnTo>
                <a:lnTo>
                  <a:pt x="11115" y="3669"/>
                </a:lnTo>
                <a:lnTo>
                  <a:pt x="11519" y="4586"/>
                </a:lnTo>
                <a:lnTo>
                  <a:pt x="11849" y="5540"/>
                </a:lnTo>
                <a:lnTo>
                  <a:pt x="12069" y="6237"/>
                </a:lnTo>
                <a:lnTo>
                  <a:pt x="12032" y="6347"/>
                </a:lnTo>
                <a:lnTo>
                  <a:pt x="11996" y="6457"/>
                </a:lnTo>
                <a:lnTo>
                  <a:pt x="11959" y="6457"/>
                </a:lnTo>
                <a:lnTo>
                  <a:pt x="11592" y="6603"/>
                </a:lnTo>
                <a:lnTo>
                  <a:pt x="10969" y="6787"/>
                </a:lnTo>
                <a:lnTo>
                  <a:pt x="9685" y="7227"/>
                </a:lnTo>
                <a:lnTo>
                  <a:pt x="8438" y="7630"/>
                </a:lnTo>
                <a:lnTo>
                  <a:pt x="7887" y="7777"/>
                </a:lnTo>
                <a:lnTo>
                  <a:pt x="7631" y="7924"/>
                </a:lnTo>
                <a:lnTo>
                  <a:pt x="7521" y="7997"/>
                </a:lnTo>
                <a:lnTo>
                  <a:pt x="7447" y="8107"/>
                </a:lnTo>
                <a:lnTo>
                  <a:pt x="7447" y="8144"/>
                </a:lnTo>
                <a:lnTo>
                  <a:pt x="7631" y="8181"/>
                </a:lnTo>
                <a:lnTo>
                  <a:pt x="7997" y="8181"/>
                </a:lnTo>
                <a:lnTo>
                  <a:pt x="8181" y="8107"/>
                </a:lnTo>
                <a:lnTo>
                  <a:pt x="8914" y="7887"/>
                </a:lnTo>
                <a:lnTo>
                  <a:pt x="10565" y="7374"/>
                </a:lnTo>
                <a:lnTo>
                  <a:pt x="12216" y="6860"/>
                </a:lnTo>
                <a:lnTo>
                  <a:pt x="12289" y="6823"/>
                </a:lnTo>
                <a:lnTo>
                  <a:pt x="12546" y="7777"/>
                </a:lnTo>
                <a:lnTo>
                  <a:pt x="12766" y="8474"/>
                </a:lnTo>
                <a:lnTo>
                  <a:pt x="12729" y="8511"/>
                </a:lnTo>
                <a:lnTo>
                  <a:pt x="12693" y="8584"/>
                </a:lnTo>
                <a:lnTo>
                  <a:pt x="11629" y="8988"/>
                </a:lnTo>
                <a:lnTo>
                  <a:pt x="11042" y="9208"/>
                </a:lnTo>
                <a:lnTo>
                  <a:pt x="10859" y="9281"/>
                </a:lnTo>
                <a:lnTo>
                  <a:pt x="10749" y="9391"/>
                </a:lnTo>
                <a:lnTo>
                  <a:pt x="10455" y="9575"/>
                </a:lnTo>
                <a:lnTo>
                  <a:pt x="10455" y="9611"/>
                </a:lnTo>
                <a:lnTo>
                  <a:pt x="10418" y="9501"/>
                </a:lnTo>
                <a:lnTo>
                  <a:pt x="10198" y="9024"/>
                </a:lnTo>
                <a:lnTo>
                  <a:pt x="10052" y="8804"/>
                </a:lnTo>
                <a:lnTo>
                  <a:pt x="9942" y="8731"/>
                </a:lnTo>
                <a:lnTo>
                  <a:pt x="9832" y="8694"/>
                </a:lnTo>
                <a:lnTo>
                  <a:pt x="9758" y="8694"/>
                </a:lnTo>
                <a:lnTo>
                  <a:pt x="9721" y="8768"/>
                </a:lnTo>
                <a:lnTo>
                  <a:pt x="9685" y="8841"/>
                </a:lnTo>
                <a:lnTo>
                  <a:pt x="9501" y="8841"/>
                </a:lnTo>
                <a:lnTo>
                  <a:pt x="9355" y="8804"/>
                </a:lnTo>
                <a:lnTo>
                  <a:pt x="9208" y="8841"/>
                </a:lnTo>
                <a:lnTo>
                  <a:pt x="9061" y="8878"/>
                </a:lnTo>
                <a:lnTo>
                  <a:pt x="8988" y="8988"/>
                </a:lnTo>
                <a:lnTo>
                  <a:pt x="8914" y="9098"/>
                </a:lnTo>
                <a:lnTo>
                  <a:pt x="8914" y="9208"/>
                </a:lnTo>
                <a:lnTo>
                  <a:pt x="9025" y="9611"/>
                </a:lnTo>
                <a:lnTo>
                  <a:pt x="9135" y="10051"/>
                </a:lnTo>
                <a:lnTo>
                  <a:pt x="8694" y="10161"/>
                </a:lnTo>
                <a:lnTo>
                  <a:pt x="8658" y="10198"/>
                </a:lnTo>
                <a:lnTo>
                  <a:pt x="8621" y="10235"/>
                </a:lnTo>
                <a:lnTo>
                  <a:pt x="8584" y="10345"/>
                </a:lnTo>
                <a:lnTo>
                  <a:pt x="8511" y="10125"/>
                </a:lnTo>
                <a:lnTo>
                  <a:pt x="8401" y="9905"/>
                </a:lnTo>
                <a:lnTo>
                  <a:pt x="8254" y="9685"/>
                </a:lnTo>
                <a:lnTo>
                  <a:pt x="8034" y="9501"/>
                </a:lnTo>
                <a:lnTo>
                  <a:pt x="7777" y="9391"/>
                </a:lnTo>
                <a:lnTo>
                  <a:pt x="7557" y="9391"/>
                </a:lnTo>
                <a:lnTo>
                  <a:pt x="7411" y="9428"/>
                </a:lnTo>
                <a:lnTo>
                  <a:pt x="7300" y="9464"/>
                </a:lnTo>
                <a:lnTo>
                  <a:pt x="7190" y="9538"/>
                </a:lnTo>
                <a:lnTo>
                  <a:pt x="7080" y="9611"/>
                </a:lnTo>
                <a:lnTo>
                  <a:pt x="7044" y="9721"/>
                </a:lnTo>
                <a:lnTo>
                  <a:pt x="7007" y="9868"/>
                </a:lnTo>
                <a:lnTo>
                  <a:pt x="7044" y="9941"/>
                </a:lnTo>
                <a:lnTo>
                  <a:pt x="7117" y="9978"/>
                </a:lnTo>
                <a:lnTo>
                  <a:pt x="7044" y="10235"/>
                </a:lnTo>
                <a:lnTo>
                  <a:pt x="7080" y="10492"/>
                </a:lnTo>
                <a:lnTo>
                  <a:pt x="4806" y="11152"/>
                </a:lnTo>
                <a:lnTo>
                  <a:pt x="4219" y="11335"/>
                </a:lnTo>
                <a:lnTo>
                  <a:pt x="3632" y="11519"/>
                </a:lnTo>
                <a:lnTo>
                  <a:pt x="3449" y="11629"/>
                </a:lnTo>
                <a:lnTo>
                  <a:pt x="3192" y="10602"/>
                </a:lnTo>
                <a:lnTo>
                  <a:pt x="2862" y="9611"/>
                </a:lnTo>
                <a:lnTo>
                  <a:pt x="3339" y="9538"/>
                </a:lnTo>
                <a:lnTo>
                  <a:pt x="3816" y="9428"/>
                </a:lnTo>
                <a:lnTo>
                  <a:pt x="4769" y="9134"/>
                </a:lnTo>
                <a:lnTo>
                  <a:pt x="4843" y="9318"/>
                </a:lnTo>
                <a:lnTo>
                  <a:pt x="4953" y="9501"/>
                </a:lnTo>
                <a:lnTo>
                  <a:pt x="5063" y="9685"/>
                </a:lnTo>
                <a:lnTo>
                  <a:pt x="5246" y="9831"/>
                </a:lnTo>
                <a:lnTo>
                  <a:pt x="5356" y="9868"/>
                </a:lnTo>
                <a:lnTo>
                  <a:pt x="5466" y="9905"/>
                </a:lnTo>
                <a:lnTo>
                  <a:pt x="5613" y="9905"/>
                </a:lnTo>
                <a:lnTo>
                  <a:pt x="5723" y="9868"/>
                </a:lnTo>
                <a:lnTo>
                  <a:pt x="5980" y="9758"/>
                </a:lnTo>
                <a:lnTo>
                  <a:pt x="6163" y="9648"/>
                </a:lnTo>
                <a:lnTo>
                  <a:pt x="6237" y="9538"/>
                </a:lnTo>
                <a:lnTo>
                  <a:pt x="6273" y="9501"/>
                </a:lnTo>
                <a:lnTo>
                  <a:pt x="6237" y="9428"/>
                </a:lnTo>
                <a:lnTo>
                  <a:pt x="5980" y="8731"/>
                </a:lnTo>
                <a:lnTo>
                  <a:pt x="6200" y="8731"/>
                </a:lnTo>
                <a:lnTo>
                  <a:pt x="6383" y="8658"/>
                </a:lnTo>
                <a:lnTo>
                  <a:pt x="6604" y="9244"/>
                </a:lnTo>
                <a:lnTo>
                  <a:pt x="6677" y="9318"/>
                </a:lnTo>
                <a:lnTo>
                  <a:pt x="6714" y="9354"/>
                </a:lnTo>
                <a:lnTo>
                  <a:pt x="6787" y="9354"/>
                </a:lnTo>
                <a:lnTo>
                  <a:pt x="7044" y="9318"/>
                </a:lnTo>
                <a:lnTo>
                  <a:pt x="7300" y="9208"/>
                </a:lnTo>
                <a:lnTo>
                  <a:pt x="7521" y="9061"/>
                </a:lnTo>
                <a:lnTo>
                  <a:pt x="7704" y="8878"/>
                </a:lnTo>
                <a:lnTo>
                  <a:pt x="7741" y="8841"/>
                </a:lnTo>
                <a:lnTo>
                  <a:pt x="7777" y="8768"/>
                </a:lnTo>
                <a:lnTo>
                  <a:pt x="7741" y="8658"/>
                </a:lnTo>
                <a:lnTo>
                  <a:pt x="7264" y="7887"/>
                </a:lnTo>
                <a:lnTo>
                  <a:pt x="7080" y="7520"/>
                </a:lnTo>
                <a:lnTo>
                  <a:pt x="6970" y="7337"/>
                </a:lnTo>
                <a:lnTo>
                  <a:pt x="6824" y="7227"/>
                </a:lnTo>
                <a:lnTo>
                  <a:pt x="6640" y="7154"/>
                </a:lnTo>
                <a:lnTo>
                  <a:pt x="6457" y="7190"/>
                </a:lnTo>
                <a:lnTo>
                  <a:pt x="6383" y="7227"/>
                </a:lnTo>
                <a:lnTo>
                  <a:pt x="6310" y="7264"/>
                </a:lnTo>
                <a:lnTo>
                  <a:pt x="6237" y="7337"/>
                </a:lnTo>
                <a:lnTo>
                  <a:pt x="6200" y="7410"/>
                </a:lnTo>
                <a:lnTo>
                  <a:pt x="6017" y="7447"/>
                </a:lnTo>
                <a:lnTo>
                  <a:pt x="5980" y="7484"/>
                </a:lnTo>
                <a:lnTo>
                  <a:pt x="5943" y="7520"/>
                </a:lnTo>
                <a:lnTo>
                  <a:pt x="5907" y="7594"/>
                </a:lnTo>
                <a:lnTo>
                  <a:pt x="5907" y="7667"/>
                </a:lnTo>
                <a:lnTo>
                  <a:pt x="6200" y="8291"/>
                </a:lnTo>
                <a:lnTo>
                  <a:pt x="6163" y="8364"/>
                </a:lnTo>
                <a:lnTo>
                  <a:pt x="6127" y="8401"/>
                </a:lnTo>
                <a:lnTo>
                  <a:pt x="6090" y="8401"/>
                </a:lnTo>
                <a:lnTo>
                  <a:pt x="6053" y="8437"/>
                </a:lnTo>
                <a:lnTo>
                  <a:pt x="5943" y="8474"/>
                </a:lnTo>
                <a:lnTo>
                  <a:pt x="5907" y="8511"/>
                </a:lnTo>
                <a:lnTo>
                  <a:pt x="5613" y="7814"/>
                </a:lnTo>
                <a:lnTo>
                  <a:pt x="5576" y="7777"/>
                </a:lnTo>
                <a:lnTo>
                  <a:pt x="5540" y="7704"/>
                </a:lnTo>
                <a:lnTo>
                  <a:pt x="5393" y="7704"/>
                </a:lnTo>
                <a:lnTo>
                  <a:pt x="5356" y="7667"/>
                </a:lnTo>
                <a:lnTo>
                  <a:pt x="5173" y="7667"/>
                </a:lnTo>
                <a:lnTo>
                  <a:pt x="4990" y="7704"/>
                </a:lnTo>
                <a:lnTo>
                  <a:pt x="4843" y="7814"/>
                </a:lnTo>
                <a:lnTo>
                  <a:pt x="4733" y="7961"/>
                </a:lnTo>
                <a:lnTo>
                  <a:pt x="4659" y="8144"/>
                </a:lnTo>
                <a:lnTo>
                  <a:pt x="4623" y="8327"/>
                </a:lnTo>
                <a:lnTo>
                  <a:pt x="4623" y="8511"/>
                </a:lnTo>
                <a:lnTo>
                  <a:pt x="4623" y="8694"/>
                </a:lnTo>
                <a:lnTo>
                  <a:pt x="3669" y="8951"/>
                </a:lnTo>
                <a:lnTo>
                  <a:pt x="3229" y="9134"/>
                </a:lnTo>
                <a:lnTo>
                  <a:pt x="2752" y="9318"/>
                </a:lnTo>
                <a:lnTo>
                  <a:pt x="2348" y="7997"/>
                </a:lnTo>
                <a:lnTo>
                  <a:pt x="1908" y="6677"/>
                </a:lnTo>
                <a:lnTo>
                  <a:pt x="1541" y="5356"/>
                </a:lnTo>
                <a:lnTo>
                  <a:pt x="1395" y="4696"/>
                </a:lnTo>
                <a:lnTo>
                  <a:pt x="1285" y="3999"/>
                </a:lnTo>
                <a:lnTo>
                  <a:pt x="1505" y="3962"/>
                </a:lnTo>
                <a:lnTo>
                  <a:pt x="1725" y="3926"/>
                </a:lnTo>
                <a:lnTo>
                  <a:pt x="2165" y="3816"/>
                </a:lnTo>
                <a:lnTo>
                  <a:pt x="3302" y="3485"/>
                </a:lnTo>
                <a:lnTo>
                  <a:pt x="5760" y="2825"/>
                </a:lnTo>
                <a:lnTo>
                  <a:pt x="6934" y="2495"/>
                </a:lnTo>
                <a:lnTo>
                  <a:pt x="8071" y="2092"/>
                </a:lnTo>
                <a:lnTo>
                  <a:pt x="9135" y="1725"/>
                </a:lnTo>
                <a:lnTo>
                  <a:pt x="9758" y="1505"/>
                </a:lnTo>
                <a:lnTo>
                  <a:pt x="9978" y="1395"/>
                </a:lnTo>
                <a:lnTo>
                  <a:pt x="10088" y="1358"/>
                </a:lnTo>
                <a:lnTo>
                  <a:pt x="10162" y="1321"/>
                </a:lnTo>
                <a:close/>
                <a:moveTo>
                  <a:pt x="12876" y="8988"/>
                </a:moveTo>
                <a:lnTo>
                  <a:pt x="13023" y="9575"/>
                </a:lnTo>
                <a:lnTo>
                  <a:pt x="13096" y="9905"/>
                </a:lnTo>
                <a:lnTo>
                  <a:pt x="13206" y="10198"/>
                </a:lnTo>
                <a:lnTo>
                  <a:pt x="12619" y="10271"/>
                </a:lnTo>
                <a:lnTo>
                  <a:pt x="12069" y="10418"/>
                </a:lnTo>
                <a:lnTo>
                  <a:pt x="11519" y="10565"/>
                </a:lnTo>
                <a:lnTo>
                  <a:pt x="10969" y="10748"/>
                </a:lnTo>
                <a:lnTo>
                  <a:pt x="9685" y="11225"/>
                </a:lnTo>
                <a:lnTo>
                  <a:pt x="8438" y="11702"/>
                </a:lnTo>
                <a:lnTo>
                  <a:pt x="5980" y="12619"/>
                </a:lnTo>
                <a:lnTo>
                  <a:pt x="4879" y="13023"/>
                </a:lnTo>
                <a:lnTo>
                  <a:pt x="4329" y="13243"/>
                </a:lnTo>
                <a:lnTo>
                  <a:pt x="3816" y="13499"/>
                </a:lnTo>
                <a:lnTo>
                  <a:pt x="3669" y="12692"/>
                </a:lnTo>
                <a:lnTo>
                  <a:pt x="3522" y="11885"/>
                </a:lnTo>
                <a:lnTo>
                  <a:pt x="3742" y="11885"/>
                </a:lnTo>
                <a:lnTo>
                  <a:pt x="3999" y="11812"/>
                </a:lnTo>
                <a:lnTo>
                  <a:pt x="5173" y="11482"/>
                </a:lnTo>
                <a:lnTo>
                  <a:pt x="7190" y="10932"/>
                </a:lnTo>
                <a:lnTo>
                  <a:pt x="7374" y="11335"/>
                </a:lnTo>
                <a:lnTo>
                  <a:pt x="7594" y="11702"/>
                </a:lnTo>
                <a:lnTo>
                  <a:pt x="7631" y="11775"/>
                </a:lnTo>
                <a:lnTo>
                  <a:pt x="7814" y="11775"/>
                </a:lnTo>
                <a:lnTo>
                  <a:pt x="7887" y="11702"/>
                </a:lnTo>
                <a:lnTo>
                  <a:pt x="7961" y="11629"/>
                </a:lnTo>
                <a:lnTo>
                  <a:pt x="8107" y="11592"/>
                </a:lnTo>
                <a:lnTo>
                  <a:pt x="8401" y="11519"/>
                </a:lnTo>
                <a:lnTo>
                  <a:pt x="8474" y="11445"/>
                </a:lnTo>
                <a:lnTo>
                  <a:pt x="8548" y="11372"/>
                </a:lnTo>
                <a:lnTo>
                  <a:pt x="8658" y="11189"/>
                </a:lnTo>
                <a:lnTo>
                  <a:pt x="8694" y="11005"/>
                </a:lnTo>
                <a:lnTo>
                  <a:pt x="8694" y="10785"/>
                </a:lnTo>
                <a:lnTo>
                  <a:pt x="8658" y="10602"/>
                </a:lnTo>
                <a:lnTo>
                  <a:pt x="8621" y="10418"/>
                </a:lnTo>
                <a:lnTo>
                  <a:pt x="8658" y="10492"/>
                </a:lnTo>
                <a:lnTo>
                  <a:pt x="8768" y="10528"/>
                </a:lnTo>
                <a:lnTo>
                  <a:pt x="9025" y="10492"/>
                </a:lnTo>
                <a:lnTo>
                  <a:pt x="9281" y="10418"/>
                </a:lnTo>
                <a:lnTo>
                  <a:pt x="9428" y="10638"/>
                </a:lnTo>
                <a:lnTo>
                  <a:pt x="9611" y="10822"/>
                </a:lnTo>
                <a:lnTo>
                  <a:pt x="9758" y="10895"/>
                </a:lnTo>
                <a:lnTo>
                  <a:pt x="9942" y="10932"/>
                </a:lnTo>
                <a:lnTo>
                  <a:pt x="10088" y="10932"/>
                </a:lnTo>
                <a:lnTo>
                  <a:pt x="10235" y="10858"/>
                </a:lnTo>
                <a:lnTo>
                  <a:pt x="10382" y="10785"/>
                </a:lnTo>
                <a:lnTo>
                  <a:pt x="10492" y="10638"/>
                </a:lnTo>
                <a:lnTo>
                  <a:pt x="10565" y="10492"/>
                </a:lnTo>
                <a:lnTo>
                  <a:pt x="10602" y="10345"/>
                </a:lnTo>
                <a:lnTo>
                  <a:pt x="10639" y="10161"/>
                </a:lnTo>
                <a:lnTo>
                  <a:pt x="10602" y="9978"/>
                </a:lnTo>
                <a:lnTo>
                  <a:pt x="10492" y="9648"/>
                </a:lnTo>
                <a:lnTo>
                  <a:pt x="10749" y="9648"/>
                </a:lnTo>
                <a:lnTo>
                  <a:pt x="11005" y="9611"/>
                </a:lnTo>
                <a:lnTo>
                  <a:pt x="11629" y="9428"/>
                </a:lnTo>
                <a:lnTo>
                  <a:pt x="12876" y="8988"/>
                </a:lnTo>
                <a:close/>
                <a:moveTo>
                  <a:pt x="13206" y="10675"/>
                </a:moveTo>
                <a:lnTo>
                  <a:pt x="13096" y="10712"/>
                </a:lnTo>
                <a:lnTo>
                  <a:pt x="11592" y="11262"/>
                </a:lnTo>
                <a:lnTo>
                  <a:pt x="8731" y="12362"/>
                </a:lnTo>
                <a:lnTo>
                  <a:pt x="7300" y="12876"/>
                </a:lnTo>
                <a:lnTo>
                  <a:pt x="6604" y="13133"/>
                </a:lnTo>
                <a:lnTo>
                  <a:pt x="5870" y="13316"/>
                </a:lnTo>
                <a:lnTo>
                  <a:pt x="4696" y="13573"/>
                </a:lnTo>
                <a:lnTo>
                  <a:pt x="5393" y="13279"/>
                </a:lnTo>
                <a:lnTo>
                  <a:pt x="6090" y="13023"/>
                </a:lnTo>
                <a:lnTo>
                  <a:pt x="8438" y="12179"/>
                </a:lnTo>
                <a:lnTo>
                  <a:pt x="9611" y="11702"/>
                </a:lnTo>
                <a:lnTo>
                  <a:pt x="10822" y="11299"/>
                </a:lnTo>
                <a:lnTo>
                  <a:pt x="11409" y="11078"/>
                </a:lnTo>
                <a:lnTo>
                  <a:pt x="11996" y="10895"/>
                </a:lnTo>
                <a:lnTo>
                  <a:pt x="12619" y="10748"/>
                </a:lnTo>
                <a:lnTo>
                  <a:pt x="13206" y="10675"/>
                </a:lnTo>
                <a:close/>
                <a:moveTo>
                  <a:pt x="10492" y="478"/>
                </a:moveTo>
                <a:lnTo>
                  <a:pt x="10712" y="1064"/>
                </a:lnTo>
                <a:lnTo>
                  <a:pt x="10969" y="1688"/>
                </a:lnTo>
                <a:lnTo>
                  <a:pt x="11482" y="2862"/>
                </a:lnTo>
                <a:lnTo>
                  <a:pt x="11996" y="4182"/>
                </a:lnTo>
                <a:lnTo>
                  <a:pt x="12473" y="5466"/>
                </a:lnTo>
                <a:lnTo>
                  <a:pt x="12876" y="6713"/>
                </a:lnTo>
                <a:lnTo>
                  <a:pt x="13280" y="7924"/>
                </a:lnTo>
                <a:lnTo>
                  <a:pt x="13683" y="9171"/>
                </a:lnTo>
                <a:lnTo>
                  <a:pt x="14013" y="10418"/>
                </a:lnTo>
                <a:lnTo>
                  <a:pt x="13793" y="10418"/>
                </a:lnTo>
                <a:lnTo>
                  <a:pt x="13573" y="10492"/>
                </a:lnTo>
                <a:lnTo>
                  <a:pt x="13573" y="10418"/>
                </a:lnTo>
                <a:lnTo>
                  <a:pt x="13573" y="10308"/>
                </a:lnTo>
                <a:lnTo>
                  <a:pt x="13646" y="10235"/>
                </a:lnTo>
                <a:lnTo>
                  <a:pt x="13646" y="10125"/>
                </a:lnTo>
                <a:lnTo>
                  <a:pt x="13610" y="9831"/>
                </a:lnTo>
                <a:lnTo>
                  <a:pt x="13610" y="9758"/>
                </a:lnTo>
                <a:lnTo>
                  <a:pt x="13610" y="9721"/>
                </a:lnTo>
                <a:lnTo>
                  <a:pt x="13426" y="9024"/>
                </a:lnTo>
                <a:lnTo>
                  <a:pt x="13096" y="7777"/>
                </a:lnTo>
                <a:lnTo>
                  <a:pt x="12693" y="6603"/>
                </a:lnTo>
                <a:lnTo>
                  <a:pt x="12289" y="5430"/>
                </a:lnTo>
                <a:lnTo>
                  <a:pt x="11849" y="4256"/>
                </a:lnTo>
                <a:lnTo>
                  <a:pt x="11372" y="3119"/>
                </a:lnTo>
                <a:lnTo>
                  <a:pt x="10859" y="1981"/>
                </a:lnTo>
                <a:lnTo>
                  <a:pt x="10675" y="1651"/>
                </a:lnTo>
                <a:lnTo>
                  <a:pt x="10492" y="1358"/>
                </a:lnTo>
                <a:lnTo>
                  <a:pt x="10602" y="1285"/>
                </a:lnTo>
                <a:lnTo>
                  <a:pt x="10639" y="1174"/>
                </a:lnTo>
                <a:lnTo>
                  <a:pt x="10602" y="1064"/>
                </a:lnTo>
                <a:lnTo>
                  <a:pt x="10565" y="991"/>
                </a:lnTo>
                <a:lnTo>
                  <a:pt x="10528" y="954"/>
                </a:lnTo>
                <a:lnTo>
                  <a:pt x="10455" y="918"/>
                </a:lnTo>
                <a:lnTo>
                  <a:pt x="10272" y="881"/>
                </a:lnTo>
                <a:lnTo>
                  <a:pt x="10088" y="918"/>
                </a:lnTo>
                <a:lnTo>
                  <a:pt x="9391" y="1138"/>
                </a:lnTo>
                <a:lnTo>
                  <a:pt x="8658" y="1431"/>
                </a:lnTo>
                <a:lnTo>
                  <a:pt x="7924" y="1688"/>
                </a:lnTo>
                <a:lnTo>
                  <a:pt x="7190" y="1945"/>
                </a:lnTo>
                <a:lnTo>
                  <a:pt x="5650" y="2422"/>
                </a:lnTo>
                <a:lnTo>
                  <a:pt x="4109" y="2862"/>
                </a:lnTo>
                <a:lnTo>
                  <a:pt x="2569" y="3265"/>
                </a:lnTo>
                <a:lnTo>
                  <a:pt x="1762" y="3485"/>
                </a:lnTo>
                <a:lnTo>
                  <a:pt x="1358" y="3632"/>
                </a:lnTo>
                <a:lnTo>
                  <a:pt x="1175" y="3706"/>
                </a:lnTo>
                <a:lnTo>
                  <a:pt x="1028" y="3816"/>
                </a:lnTo>
                <a:lnTo>
                  <a:pt x="991" y="3816"/>
                </a:lnTo>
                <a:lnTo>
                  <a:pt x="955" y="3889"/>
                </a:lnTo>
                <a:lnTo>
                  <a:pt x="918" y="3962"/>
                </a:lnTo>
                <a:lnTo>
                  <a:pt x="991" y="4586"/>
                </a:lnTo>
                <a:lnTo>
                  <a:pt x="1101" y="5209"/>
                </a:lnTo>
                <a:lnTo>
                  <a:pt x="1248" y="5796"/>
                </a:lnTo>
                <a:lnTo>
                  <a:pt x="1395" y="6420"/>
                </a:lnTo>
                <a:lnTo>
                  <a:pt x="1725" y="7594"/>
                </a:lnTo>
                <a:lnTo>
                  <a:pt x="2128" y="8768"/>
                </a:lnTo>
                <a:lnTo>
                  <a:pt x="2532" y="9978"/>
                </a:lnTo>
                <a:lnTo>
                  <a:pt x="2899" y="11152"/>
                </a:lnTo>
                <a:lnTo>
                  <a:pt x="3045" y="11739"/>
                </a:lnTo>
                <a:lnTo>
                  <a:pt x="3192" y="12362"/>
                </a:lnTo>
                <a:lnTo>
                  <a:pt x="3302" y="12949"/>
                </a:lnTo>
                <a:lnTo>
                  <a:pt x="3412" y="13573"/>
                </a:lnTo>
                <a:lnTo>
                  <a:pt x="3412" y="13683"/>
                </a:lnTo>
                <a:lnTo>
                  <a:pt x="3486" y="13720"/>
                </a:lnTo>
                <a:lnTo>
                  <a:pt x="3559" y="13756"/>
                </a:lnTo>
                <a:lnTo>
                  <a:pt x="3632" y="13793"/>
                </a:lnTo>
                <a:lnTo>
                  <a:pt x="3669" y="13830"/>
                </a:lnTo>
                <a:lnTo>
                  <a:pt x="3742" y="13830"/>
                </a:lnTo>
                <a:lnTo>
                  <a:pt x="4036" y="13756"/>
                </a:lnTo>
                <a:lnTo>
                  <a:pt x="3706" y="13903"/>
                </a:lnTo>
                <a:lnTo>
                  <a:pt x="3412" y="14086"/>
                </a:lnTo>
                <a:lnTo>
                  <a:pt x="2569" y="11115"/>
                </a:lnTo>
                <a:lnTo>
                  <a:pt x="2128" y="9611"/>
                </a:lnTo>
                <a:lnTo>
                  <a:pt x="1725" y="8144"/>
                </a:lnTo>
                <a:lnTo>
                  <a:pt x="955" y="5136"/>
                </a:lnTo>
                <a:lnTo>
                  <a:pt x="808" y="4439"/>
                </a:lnTo>
                <a:lnTo>
                  <a:pt x="661" y="3999"/>
                </a:lnTo>
                <a:lnTo>
                  <a:pt x="588" y="3779"/>
                </a:lnTo>
                <a:lnTo>
                  <a:pt x="478" y="3632"/>
                </a:lnTo>
                <a:lnTo>
                  <a:pt x="1065" y="3522"/>
                </a:lnTo>
                <a:lnTo>
                  <a:pt x="1652" y="3412"/>
                </a:lnTo>
                <a:lnTo>
                  <a:pt x="2825" y="3045"/>
                </a:lnTo>
                <a:lnTo>
                  <a:pt x="4183" y="2642"/>
                </a:lnTo>
                <a:lnTo>
                  <a:pt x="5503" y="2202"/>
                </a:lnTo>
                <a:lnTo>
                  <a:pt x="8034" y="1358"/>
                </a:lnTo>
                <a:lnTo>
                  <a:pt x="9281" y="918"/>
                </a:lnTo>
                <a:lnTo>
                  <a:pt x="9905" y="734"/>
                </a:lnTo>
                <a:lnTo>
                  <a:pt x="10198" y="624"/>
                </a:lnTo>
                <a:lnTo>
                  <a:pt x="10492" y="478"/>
                </a:lnTo>
                <a:close/>
                <a:moveTo>
                  <a:pt x="10455" y="1"/>
                </a:moveTo>
                <a:lnTo>
                  <a:pt x="10162" y="37"/>
                </a:lnTo>
                <a:lnTo>
                  <a:pt x="9832" y="147"/>
                </a:lnTo>
                <a:lnTo>
                  <a:pt x="9245" y="367"/>
                </a:lnTo>
                <a:lnTo>
                  <a:pt x="7997" y="808"/>
                </a:lnTo>
                <a:lnTo>
                  <a:pt x="5503" y="1651"/>
                </a:lnTo>
                <a:lnTo>
                  <a:pt x="2935" y="2495"/>
                </a:lnTo>
                <a:lnTo>
                  <a:pt x="1615" y="2899"/>
                </a:lnTo>
                <a:lnTo>
                  <a:pt x="918" y="3082"/>
                </a:lnTo>
                <a:lnTo>
                  <a:pt x="258" y="3339"/>
                </a:lnTo>
                <a:lnTo>
                  <a:pt x="184" y="3412"/>
                </a:lnTo>
                <a:lnTo>
                  <a:pt x="148" y="3522"/>
                </a:lnTo>
                <a:lnTo>
                  <a:pt x="38" y="3559"/>
                </a:lnTo>
                <a:lnTo>
                  <a:pt x="1" y="3595"/>
                </a:lnTo>
                <a:lnTo>
                  <a:pt x="1" y="3632"/>
                </a:lnTo>
                <a:lnTo>
                  <a:pt x="38" y="3779"/>
                </a:lnTo>
                <a:lnTo>
                  <a:pt x="111" y="3926"/>
                </a:lnTo>
                <a:lnTo>
                  <a:pt x="184" y="4036"/>
                </a:lnTo>
                <a:lnTo>
                  <a:pt x="221" y="4146"/>
                </a:lnTo>
                <a:lnTo>
                  <a:pt x="294" y="4366"/>
                </a:lnTo>
                <a:lnTo>
                  <a:pt x="588" y="5796"/>
                </a:lnTo>
                <a:lnTo>
                  <a:pt x="955" y="7227"/>
                </a:lnTo>
                <a:lnTo>
                  <a:pt x="1285" y="8658"/>
                </a:lnTo>
                <a:lnTo>
                  <a:pt x="2055" y="11482"/>
                </a:lnTo>
                <a:lnTo>
                  <a:pt x="2459" y="12876"/>
                </a:lnTo>
                <a:lnTo>
                  <a:pt x="2899" y="14233"/>
                </a:lnTo>
                <a:lnTo>
                  <a:pt x="2935" y="14380"/>
                </a:lnTo>
                <a:lnTo>
                  <a:pt x="3045" y="14416"/>
                </a:lnTo>
                <a:lnTo>
                  <a:pt x="3155" y="14453"/>
                </a:lnTo>
                <a:lnTo>
                  <a:pt x="3302" y="14416"/>
                </a:lnTo>
                <a:lnTo>
                  <a:pt x="3596" y="14343"/>
                </a:lnTo>
                <a:lnTo>
                  <a:pt x="3889" y="14270"/>
                </a:lnTo>
                <a:lnTo>
                  <a:pt x="4513" y="14086"/>
                </a:lnTo>
                <a:lnTo>
                  <a:pt x="5980" y="13793"/>
                </a:lnTo>
                <a:lnTo>
                  <a:pt x="6714" y="13610"/>
                </a:lnTo>
                <a:lnTo>
                  <a:pt x="7447" y="13353"/>
                </a:lnTo>
                <a:lnTo>
                  <a:pt x="8878" y="12839"/>
                </a:lnTo>
                <a:lnTo>
                  <a:pt x="11739" y="11775"/>
                </a:lnTo>
                <a:lnTo>
                  <a:pt x="13133" y="11225"/>
                </a:lnTo>
                <a:lnTo>
                  <a:pt x="13646" y="11078"/>
                </a:lnTo>
                <a:lnTo>
                  <a:pt x="13903" y="10968"/>
                </a:lnTo>
                <a:lnTo>
                  <a:pt x="14160" y="10822"/>
                </a:lnTo>
                <a:lnTo>
                  <a:pt x="14197" y="10932"/>
                </a:lnTo>
                <a:lnTo>
                  <a:pt x="14270" y="10968"/>
                </a:lnTo>
                <a:lnTo>
                  <a:pt x="14380" y="11005"/>
                </a:lnTo>
                <a:lnTo>
                  <a:pt x="14490" y="11005"/>
                </a:lnTo>
                <a:lnTo>
                  <a:pt x="14563" y="10932"/>
                </a:lnTo>
                <a:lnTo>
                  <a:pt x="14637" y="10895"/>
                </a:lnTo>
                <a:lnTo>
                  <a:pt x="14674" y="10785"/>
                </a:lnTo>
                <a:lnTo>
                  <a:pt x="14637" y="10675"/>
                </a:lnTo>
                <a:lnTo>
                  <a:pt x="14270" y="9318"/>
                </a:lnTo>
                <a:lnTo>
                  <a:pt x="13867" y="7997"/>
                </a:lnTo>
                <a:lnTo>
                  <a:pt x="13426" y="6640"/>
                </a:lnTo>
                <a:lnTo>
                  <a:pt x="12949" y="5356"/>
                </a:lnTo>
                <a:lnTo>
                  <a:pt x="12473" y="4036"/>
                </a:lnTo>
                <a:lnTo>
                  <a:pt x="11922" y="2752"/>
                </a:lnTo>
                <a:lnTo>
                  <a:pt x="11409" y="1468"/>
                </a:lnTo>
                <a:lnTo>
                  <a:pt x="11115" y="881"/>
                </a:lnTo>
                <a:lnTo>
                  <a:pt x="10785" y="257"/>
                </a:lnTo>
                <a:lnTo>
                  <a:pt x="10749" y="221"/>
                </a:lnTo>
                <a:lnTo>
                  <a:pt x="10675" y="184"/>
                </a:lnTo>
                <a:lnTo>
                  <a:pt x="10639" y="111"/>
                </a:lnTo>
                <a:lnTo>
                  <a:pt x="10602" y="74"/>
                </a:lnTo>
                <a:lnTo>
                  <a:pt x="10528" y="37"/>
                </a:lnTo>
                <a:lnTo>
                  <a:pt x="10455"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3" name="Shape 281">
            <a:extLst>
              <a:ext uri="{FF2B5EF4-FFF2-40B4-BE49-F238E27FC236}">
                <a16:creationId xmlns:a16="http://schemas.microsoft.com/office/drawing/2014/main" id="{C1610600-1A6F-48EC-857F-8C58D0F5CE21}"/>
              </a:ext>
            </a:extLst>
          </p:cNvPr>
          <p:cNvSpPr/>
          <p:nvPr userDrawn="1"/>
        </p:nvSpPr>
        <p:spPr>
          <a:xfrm>
            <a:off x="1525678" y="4911343"/>
            <a:ext cx="391238" cy="289295"/>
          </a:xfrm>
          <a:custGeom>
            <a:avLst/>
            <a:gdLst/>
            <a:ahLst/>
            <a:cxnLst/>
            <a:rect l="0" t="0" r="0" b="0"/>
            <a:pathLst>
              <a:path w="13793" h="10199" extrusionOk="0">
                <a:moveTo>
                  <a:pt x="5649" y="2128"/>
                </a:moveTo>
                <a:lnTo>
                  <a:pt x="5503" y="2165"/>
                </a:lnTo>
                <a:lnTo>
                  <a:pt x="5356" y="2238"/>
                </a:lnTo>
                <a:lnTo>
                  <a:pt x="5209" y="2312"/>
                </a:lnTo>
                <a:lnTo>
                  <a:pt x="5099" y="2422"/>
                </a:lnTo>
                <a:lnTo>
                  <a:pt x="4989" y="2532"/>
                </a:lnTo>
                <a:lnTo>
                  <a:pt x="4916" y="2642"/>
                </a:lnTo>
                <a:lnTo>
                  <a:pt x="4879" y="2788"/>
                </a:lnTo>
                <a:lnTo>
                  <a:pt x="4842" y="2935"/>
                </a:lnTo>
                <a:lnTo>
                  <a:pt x="4842" y="3119"/>
                </a:lnTo>
                <a:lnTo>
                  <a:pt x="4879" y="3265"/>
                </a:lnTo>
                <a:lnTo>
                  <a:pt x="4916" y="3375"/>
                </a:lnTo>
                <a:lnTo>
                  <a:pt x="5026" y="3485"/>
                </a:lnTo>
                <a:lnTo>
                  <a:pt x="5136" y="3522"/>
                </a:lnTo>
                <a:lnTo>
                  <a:pt x="5209" y="3522"/>
                </a:lnTo>
                <a:lnTo>
                  <a:pt x="5319" y="3449"/>
                </a:lnTo>
                <a:lnTo>
                  <a:pt x="5356" y="3375"/>
                </a:lnTo>
                <a:lnTo>
                  <a:pt x="5393" y="3119"/>
                </a:lnTo>
                <a:lnTo>
                  <a:pt x="5393" y="2899"/>
                </a:lnTo>
                <a:lnTo>
                  <a:pt x="5429" y="3045"/>
                </a:lnTo>
                <a:lnTo>
                  <a:pt x="5466" y="3229"/>
                </a:lnTo>
                <a:lnTo>
                  <a:pt x="5503" y="3632"/>
                </a:lnTo>
                <a:lnTo>
                  <a:pt x="5576" y="3926"/>
                </a:lnTo>
                <a:lnTo>
                  <a:pt x="5613" y="4072"/>
                </a:lnTo>
                <a:lnTo>
                  <a:pt x="5723" y="4219"/>
                </a:lnTo>
                <a:lnTo>
                  <a:pt x="5796" y="4256"/>
                </a:lnTo>
                <a:lnTo>
                  <a:pt x="5833" y="4256"/>
                </a:lnTo>
                <a:lnTo>
                  <a:pt x="5906" y="4219"/>
                </a:lnTo>
                <a:lnTo>
                  <a:pt x="5943" y="4146"/>
                </a:lnTo>
                <a:lnTo>
                  <a:pt x="5980" y="4036"/>
                </a:lnTo>
                <a:lnTo>
                  <a:pt x="5980" y="3926"/>
                </a:lnTo>
                <a:lnTo>
                  <a:pt x="5943" y="3669"/>
                </a:lnTo>
                <a:lnTo>
                  <a:pt x="5833" y="3082"/>
                </a:lnTo>
                <a:lnTo>
                  <a:pt x="5759" y="2825"/>
                </a:lnTo>
                <a:lnTo>
                  <a:pt x="5686" y="2715"/>
                </a:lnTo>
                <a:lnTo>
                  <a:pt x="5613" y="2642"/>
                </a:lnTo>
                <a:lnTo>
                  <a:pt x="5723" y="2605"/>
                </a:lnTo>
                <a:lnTo>
                  <a:pt x="6016" y="2605"/>
                </a:lnTo>
                <a:lnTo>
                  <a:pt x="6163" y="2642"/>
                </a:lnTo>
                <a:lnTo>
                  <a:pt x="6310" y="3045"/>
                </a:lnTo>
                <a:lnTo>
                  <a:pt x="6456" y="3522"/>
                </a:lnTo>
                <a:lnTo>
                  <a:pt x="6603" y="3999"/>
                </a:lnTo>
                <a:lnTo>
                  <a:pt x="6640" y="4072"/>
                </a:lnTo>
                <a:lnTo>
                  <a:pt x="6677" y="4109"/>
                </a:lnTo>
                <a:lnTo>
                  <a:pt x="6750" y="4146"/>
                </a:lnTo>
                <a:lnTo>
                  <a:pt x="6823" y="4109"/>
                </a:lnTo>
                <a:lnTo>
                  <a:pt x="6897" y="4072"/>
                </a:lnTo>
                <a:lnTo>
                  <a:pt x="6970" y="4036"/>
                </a:lnTo>
                <a:lnTo>
                  <a:pt x="7007" y="3926"/>
                </a:lnTo>
                <a:lnTo>
                  <a:pt x="7007" y="3852"/>
                </a:lnTo>
                <a:lnTo>
                  <a:pt x="6860" y="3412"/>
                </a:lnTo>
                <a:lnTo>
                  <a:pt x="6750" y="3009"/>
                </a:lnTo>
                <a:lnTo>
                  <a:pt x="6677" y="2862"/>
                </a:lnTo>
                <a:lnTo>
                  <a:pt x="6970" y="3045"/>
                </a:lnTo>
                <a:lnTo>
                  <a:pt x="7227" y="3229"/>
                </a:lnTo>
                <a:lnTo>
                  <a:pt x="7227" y="3449"/>
                </a:lnTo>
                <a:lnTo>
                  <a:pt x="7263" y="3669"/>
                </a:lnTo>
                <a:lnTo>
                  <a:pt x="7410" y="4072"/>
                </a:lnTo>
                <a:lnTo>
                  <a:pt x="7484" y="4146"/>
                </a:lnTo>
                <a:lnTo>
                  <a:pt x="7520" y="4182"/>
                </a:lnTo>
                <a:lnTo>
                  <a:pt x="7667" y="4182"/>
                </a:lnTo>
                <a:lnTo>
                  <a:pt x="7740" y="4146"/>
                </a:lnTo>
                <a:lnTo>
                  <a:pt x="7777" y="4109"/>
                </a:lnTo>
                <a:lnTo>
                  <a:pt x="7814" y="4036"/>
                </a:lnTo>
                <a:lnTo>
                  <a:pt x="7777" y="3926"/>
                </a:lnTo>
                <a:lnTo>
                  <a:pt x="7704" y="3669"/>
                </a:lnTo>
                <a:lnTo>
                  <a:pt x="8034" y="3962"/>
                </a:lnTo>
                <a:lnTo>
                  <a:pt x="8070" y="3999"/>
                </a:lnTo>
                <a:lnTo>
                  <a:pt x="8107" y="3999"/>
                </a:lnTo>
                <a:lnTo>
                  <a:pt x="8144" y="3962"/>
                </a:lnTo>
                <a:lnTo>
                  <a:pt x="8144" y="3926"/>
                </a:lnTo>
                <a:lnTo>
                  <a:pt x="8144" y="3742"/>
                </a:lnTo>
                <a:lnTo>
                  <a:pt x="8107" y="3595"/>
                </a:lnTo>
                <a:lnTo>
                  <a:pt x="7960" y="3302"/>
                </a:lnTo>
                <a:lnTo>
                  <a:pt x="7740" y="3009"/>
                </a:lnTo>
                <a:lnTo>
                  <a:pt x="7484" y="2788"/>
                </a:lnTo>
                <a:lnTo>
                  <a:pt x="7190" y="2568"/>
                </a:lnTo>
                <a:lnTo>
                  <a:pt x="6897" y="2422"/>
                </a:lnTo>
                <a:lnTo>
                  <a:pt x="6566" y="2275"/>
                </a:lnTo>
                <a:lnTo>
                  <a:pt x="6273" y="2165"/>
                </a:lnTo>
                <a:lnTo>
                  <a:pt x="5943" y="2128"/>
                </a:lnTo>
                <a:close/>
                <a:moveTo>
                  <a:pt x="12215" y="3485"/>
                </a:moveTo>
                <a:lnTo>
                  <a:pt x="12142" y="3522"/>
                </a:lnTo>
                <a:lnTo>
                  <a:pt x="12142" y="3559"/>
                </a:lnTo>
                <a:lnTo>
                  <a:pt x="12142" y="3742"/>
                </a:lnTo>
                <a:lnTo>
                  <a:pt x="12142" y="3926"/>
                </a:lnTo>
                <a:lnTo>
                  <a:pt x="12252" y="4292"/>
                </a:lnTo>
                <a:lnTo>
                  <a:pt x="12436" y="4769"/>
                </a:lnTo>
                <a:lnTo>
                  <a:pt x="12582" y="5136"/>
                </a:lnTo>
                <a:lnTo>
                  <a:pt x="12546" y="5209"/>
                </a:lnTo>
                <a:lnTo>
                  <a:pt x="12546" y="5320"/>
                </a:lnTo>
                <a:lnTo>
                  <a:pt x="12582" y="5356"/>
                </a:lnTo>
                <a:lnTo>
                  <a:pt x="12582" y="5430"/>
                </a:lnTo>
                <a:lnTo>
                  <a:pt x="11885" y="5613"/>
                </a:lnTo>
                <a:lnTo>
                  <a:pt x="11885" y="5430"/>
                </a:lnTo>
                <a:lnTo>
                  <a:pt x="11849" y="5246"/>
                </a:lnTo>
                <a:lnTo>
                  <a:pt x="11702" y="4843"/>
                </a:lnTo>
                <a:lnTo>
                  <a:pt x="11629" y="4549"/>
                </a:lnTo>
                <a:lnTo>
                  <a:pt x="11482" y="4256"/>
                </a:lnTo>
                <a:lnTo>
                  <a:pt x="11335" y="3999"/>
                </a:lnTo>
                <a:lnTo>
                  <a:pt x="11115" y="3742"/>
                </a:lnTo>
                <a:lnTo>
                  <a:pt x="11005" y="3742"/>
                </a:lnTo>
                <a:lnTo>
                  <a:pt x="10968" y="3779"/>
                </a:lnTo>
                <a:lnTo>
                  <a:pt x="10932" y="3852"/>
                </a:lnTo>
                <a:lnTo>
                  <a:pt x="10968" y="4109"/>
                </a:lnTo>
                <a:lnTo>
                  <a:pt x="11078" y="4366"/>
                </a:lnTo>
                <a:lnTo>
                  <a:pt x="11262" y="4879"/>
                </a:lnTo>
                <a:lnTo>
                  <a:pt x="11372" y="5320"/>
                </a:lnTo>
                <a:lnTo>
                  <a:pt x="11445" y="5540"/>
                </a:lnTo>
                <a:lnTo>
                  <a:pt x="11555" y="5686"/>
                </a:lnTo>
                <a:lnTo>
                  <a:pt x="11482" y="5723"/>
                </a:lnTo>
                <a:lnTo>
                  <a:pt x="11372" y="5723"/>
                </a:lnTo>
                <a:lnTo>
                  <a:pt x="11262" y="5686"/>
                </a:lnTo>
                <a:lnTo>
                  <a:pt x="11152" y="5650"/>
                </a:lnTo>
                <a:lnTo>
                  <a:pt x="11078" y="5576"/>
                </a:lnTo>
                <a:lnTo>
                  <a:pt x="10895" y="5393"/>
                </a:lnTo>
                <a:lnTo>
                  <a:pt x="10785" y="5209"/>
                </a:lnTo>
                <a:lnTo>
                  <a:pt x="10712" y="5173"/>
                </a:lnTo>
                <a:lnTo>
                  <a:pt x="10675" y="4916"/>
                </a:lnTo>
                <a:lnTo>
                  <a:pt x="10601" y="4696"/>
                </a:lnTo>
                <a:lnTo>
                  <a:pt x="10418" y="4292"/>
                </a:lnTo>
                <a:lnTo>
                  <a:pt x="10381" y="4256"/>
                </a:lnTo>
                <a:lnTo>
                  <a:pt x="10345" y="4219"/>
                </a:lnTo>
                <a:lnTo>
                  <a:pt x="10198" y="4219"/>
                </a:lnTo>
                <a:lnTo>
                  <a:pt x="10125" y="4292"/>
                </a:lnTo>
                <a:lnTo>
                  <a:pt x="10088" y="4366"/>
                </a:lnTo>
                <a:lnTo>
                  <a:pt x="10088" y="4402"/>
                </a:lnTo>
                <a:lnTo>
                  <a:pt x="10125" y="4659"/>
                </a:lnTo>
                <a:lnTo>
                  <a:pt x="10051" y="4623"/>
                </a:lnTo>
                <a:lnTo>
                  <a:pt x="9941" y="4586"/>
                </a:lnTo>
                <a:lnTo>
                  <a:pt x="9868" y="4623"/>
                </a:lnTo>
                <a:lnTo>
                  <a:pt x="9794" y="4696"/>
                </a:lnTo>
                <a:lnTo>
                  <a:pt x="9721" y="4806"/>
                </a:lnTo>
                <a:lnTo>
                  <a:pt x="9684" y="4916"/>
                </a:lnTo>
                <a:lnTo>
                  <a:pt x="9721" y="5026"/>
                </a:lnTo>
                <a:lnTo>
                  <a:pt x="9758" y="5099"/>
                </a:lnTo>
                <a:lnTo>
                  <a:pt x="9905" y="5246"/>
                </a:lnTo>
                <a:lnTo>
                  <a:pt x="10125" y="5356"/>
                </a:lnTo>
                <a:lnTo>
                  <a:pt x="10271" y="5430"/>
                </a:lnTo>
                <a:lnTo>
                  <a:pt x="10345" y="5540"/>
                </a:lnTo>
                <a:lnTo>
                  <a:pt x="10528" y="5796"/>
                </a:lnTo>
                <a:lnTo>
                  <a:pt x="10712" y="5980"/>
                </a:lnTo>
                <a:lnTo>
                  <a:pt x="10932" y="6163"/>
                </a:lnTo>
                <a:lnTo>
                  <a:pt x="11078" y="6200"/>
                </a:lnTo>
                <a:lnTo>
                  <a:pt x="11225" y="6237"/>
                </a:lnTo>
                <a:lnTo>
                  <a:pt x="11519" y="6237"/>
                </a:lnTo>
                <a:lnTo>
                  <a:pt x="11849" y="6163"/>
                </a:lnTo>
                <a:lnTo>
                  <a:pt x="12142" y="6090"/>
                </a:lnTo>
                <a:lnTo>
                  <a:pt x="12986" y="5833"/>
                </a:lnTo>
                <a:lnTo>
                  <a:pt x="13353" y="5686"/>
                </a:lnTo>
                <a:lnTo>
                  <a:pt x="13536" y="5613"/>
                </a:lnTo>
                <a:lnTo>
                  <a:pt x="13719" y="5540"/>
                </a:lnTo>
                <a:lnTo>
                  <a:pt x="13793" y="5466"/>
                </a:lnTo>
                <a:lnTo>
                  <a:pt x="13793" y="5356"/>
                </a:lnTo>
                <a:lnTo>
                  <a:pt x="13756" y="5283"/>
                </a:lnTo>
                <a:lnTo>
                  <a:pt x="13646" y="5246"/>
                </a:lnTo>
                <a:lnTo>
                  <a:pt x="13353" y="5246"/>
                </a:lnTo>
                <a:lnTo>
                  <a:pt x="13059" y="5320"/>
                </a:lnTo>
                <a:lnTo>
                  <a:pt x="13059" y="5099"/>
                </a:lnTo>
                <a:lnTo>
                  <a:pt x="12986" y="4879"/>
                </a:lnTo>
                <a:lnTo>
                  <a:pt x="12839" y="4513"/>
                </a:lnTo>
                <a:lnTo>
                  <a:pt x="12619" y="3962"/>
                </a:lnTo>
                <a:lnTo>
                  <a:pt x="12509" y="3706"/>
                </a:lnTo>
                <a:lnTo>
                  <a:pt x="12326" y="3485"/>
                </a:lnTo>
                <a:close/>
                <a:moveTo>
                  <a:pt x="12069" y="1"/>
                </a:moveTo>
                <a:lnTo>
                  <a:pt x="11702" y="37"/>
                </a:lnTo>
                <a:lnTo>
                  <a:pt x="11335" y="147"/>
                </a:lnTo>
                <a:lnTo>
                  <a:pt x="10638" y="368"/>
                </a:lnTo>
                <a:lnTo>
                  <a:pt x="9905" y="588"/>
                </a:lnTo>
                <a:lnTo>
                  <a:pt x="9538" y="698"/>
                </a:lnTo>
                <a:lnTo>
                  <a:pt x="9171" y="844"/>
                </a:lnTo>
                <a:lnTo>
                  <a:pt x="8914" y="1028"/>
                </a:lnTo>
                <a:lnTo>
                  <a:pt x="8694" y="1211"/>
                </a:lnTo>
                <a:lnTo>
                  <a:pt x="8547" y="1431"/>
                </a:lnTo>
                <a:lnTo>
                  <a:pt x="8437" y="1688"/>
                </a:lnTo>
                <a:lnTo>
                  <a:pt x="8401" y="1945"/>
                </a:lnTo>
                <a:lnTo>
                  <a:pt x="8401" y="2238"/>
                </a:lnTo>
                <a:lnTo>
                  <a:pt x="8401" y="2532"/>
                </a:lnTo>
                <a:lnTo>
                  <a:pt x="8474" y="2825"/>
                </a:lnTo>
                <a:lnTo>
                  <a:pt x="8804" y="4402"/>
                </a:lnTo>
                <a:lnTo>
                  <a:pt x="8951" y="5173"/>
                </a:lnTo>
                <a:lnTo>
                  <a:pt x="9098" y="5980"/>
                </a:lnTo>
                <a:lnTo>
                  <a:pt x="9134" y="6347"/>
                </a:lnTo>
                <a:lnTo>
                  <a:pt x="9134" y="6713"/>
                </a:lnTo>
                <a:lnTo>
                  <a:pt x="8914" y="6126"/>
                </a:lnTo>
                <a:lnTo>
                  <a:pt x="8841" y="5796"/>
                </a:lnTo>
                <a:lnTo>
                  <a:pt x="8731" y="5430"/>
                </a:lnTo>
                <a:lnTo>
                  <a:pt x="8657" y="5246"/>
                </a:lnTo>
                <a:lnTo>
                  <a:pt x="8547" y="5099"/>
                </a:lnTo>
                <a:lnTo>
                  <a:pt x="8437" y="4953"/>
                </a:lnTo>
                <a:lnTo>
                  <a:pt x="8327" y="4879"/>
                </a:lnTo>
                <a:lnTo>
                  <a:pt x="8254" y="4879"/>
                </a:lnTo>
                <a:lnTo>
                  <a:pt x="8217" y="4916"/>
                </a:lnTo>
                <a:lnTo>
                  <a:pt x="8180" y="5026"/>
                </a:lnTo>
                <a:lnTo>
                  <a:pt x="8180" y="5136"/>
                </a:lnTo>
                <a:lnTo>
                  <a:pt x="8217" y="5393"/>
                </a:lnTo>
                <a:lnTo>
                  <a:pt x="8364" y="5906"/>
                </a:lnTo>
                <a:lnTo>
                  <a:pt x="8584" y="6567"/>
                </a:lnTo>
                <a:lnTo>
                  <a:pt x="8767" y="7227"/>
                </a:lnTo>
                <a:lnTo>
                  <a:pt x="8731" y="7374"/>
                </a:lnTo>
                <a:lnTo>
                  <a:pt x="8731" y="7447"/>
                </a:lnTo>
                <a:lnTo>
                  <a:pt x="8731" y="7520"/>
                </a:lnTo>
                <a:lnTo>
                  <a:pt x="8804" y="7594"/>
                </a:lnTo>
                <a:lnTo>
                  <a:pt x="8694" y="7740"/>
                </a:lnTo>
                <a:lnTo>
                  <a:pt x="8547" y="7887"/>
                </a:lnTo>
                <a:lnTo>
                  <a:pt x="8401" y="7997"/>
                </a:lnTo>
                <a:lnTo>
                  <a:pt x="8180" y="8107"/>
                </a:lnTo>
                <a:lnTo>
                  <a:pt x="8144" y="8034"/>
                </a:lnTo>
                <a:lnTo>
                  <a:pt x="8144" y="7997"/>
                </a:lnTo>
                <a:lnTo>
                  <a:pt x="8070" y="7961"/>
                </a:lnTo>
                <a:lnTo>
                  <a:pt x="7630" y="6530"/>
                </a:lnTo>
                <a:lnTo>
                  <a:pt x="7337" y="5650"/>
                </a:lnTo>
                <a:lnTo>
                  <a:pt x="7153" y="5283"/>
                </a:lnTo>
                <a:lnTo>
                  <a:pt x="7080" y="5026"/>
                </a:lnTo>
                <a:lnTo>
                  <a:pt x="7080" y="4953"/>
                </a:lnTo>
                <a:lnTo>
                  <a:pt x="7080" y="4879"/>
                </a:lnTo>
                <a:lnTo>
                  <a:pt x="7117" y="4806"/>
                </a:lnTo>
                <a:lnTo>
                  <a:pt x="7153" y="4733"/>
                </a:lnTo>
                <a:lnTo>
                  <a:pt x="7117" y="4659"/>
                </a:lnTo>
                <a:lnTo>
                  <a:pt x="7080" y="4623"/>
                </a:lnTo>
                <a:lnTo>
                  <a:pt x="6860" y="4476"/>
                </a:lnTo>
                <a:lnTo>
                  <a:pt x="6750" y="4439"/>
                </a:lnTo>
                <a:lnTo>
                  <a:pt x="6640" y="4476"/>
                </a:lnTo>
                <a:lnTo>
                  <a:pt x="6603" y="4549"/>
                </a:lnTo>
                <a:lnTo>
                  <a:pt x="6603" y="4623"/>
                </a:lnTo>
                <a:lnTo>
                  <a:pt x="6640" y="4659"/>
                </a:lnTo>
                <a:lnTo>
                  <a:pt x="6677" y="4769"/>
                </a:lnTo>
                <a:lnTo>
                  <a:pt x="6640" y="4879"/>
                </a:lnTo>
                <a:lnTo>
                  <a:pt x="6640" y="5063"/>
                </a:lnTo>
                <a:lnTo>
                  <a:pt x="6713" y="5320"/>
                </a:lnTo>
                <a:lnTo>
                  <a:pt x="6787" y="5576"/>
                </a:lnTo>
                <a:lnTo>
                  <a:pt x="6970" y="6090"/>
                </a:lnTo>
                <a:lnTo>
                  <a:pt x="7667" y="8254"/>
                </a:lnTo>
                <a:lnTo>
                  <a:pt x="7300" y="8254"/>
                </a:lnTo>
                <a:lnTo>
                  <a:pt x="6970" y="8181"/>
                </a:lnTo>
                <a:lnTo>
                  <a:pt x="6970" y="8107"/>
                </a:lnTo>
                <a:lnTo>
                  <a:pt x="6970" y="8034"/>
                </a:lnTo>
                <a:lnTo>
                  <a:pt x="6897" y="7997"/>
                </a:lnTo>
                <a:lnTo>
                  <a:pt x="6530" y="6383"/>
                </a:lnTo>
                <a:lnTo>
                  <a:pt x="6310" y="5503"/>
                </a:lnTo>
                <a:lnTo>
                  <a:pt x="6200" y="5099"/>
                </a:lnTo>
                <a:lnTo>
                  <a:pt x="6090" y="4916"/>
                </a:lnTo>
                <a:lnTo>
                  <a:pt x="5980" y="4733"/>
                </a:lnTo>
                <a:lnTo>
                  <a:pt x="5943" y="4696"/>
                </a:lnTo>
                <a:lnTo>
                  <a:pt x="5906" y="4696"/>
                </a:lnTo>
                <a:lnTo>
                  <a:pt x="5833" y="4733"/>
                </a:lnTo>
                <a:lnTo>
                  <a:pt x="5833" y="4769"/>
                </a:lnTo>
                <a:lnTo>
                  <a:pt x="5796" y="4989"/>
                </a:lnTo>
                <a:lnTo>
                  <a:pt x="5796" y="5173"/>
                </a:lnTo>
                <a:lnTo>
                  <a:pt x="5870" y="5576"/>
                </a:lnTo>
                <a:lnTo>
                  <a:pt x="6053" y="6383"/>
                </a:lnTo>
                <a:lnTo>
                  <a:pt x="6420" y="7887"/>
                </a:lnTo>
                <a:lnTo>
                  <a:pt x="6420" y="7887"/>
                </a:lnTo>
                <a:lnTo>
                  <a:pt x="6163" y="7740"/>
                </a:lnTo>
                <a:lnTo>
                  <a:pt x="5980" y="7520"/>
                </a:lnTo>
                <a:lnTo>
                  <a:pt x="5759" y="7227"/>
                </a:lnTo>
                <a:lnTo>
                  <a:pt x="5576" y="6897"/>
                </a:lnTo>
                <a:lnTo>
                  <a:pt x="5466" y="6567"/>
                </a:lnTo>
                <a:lnTo>
                  <a:pt x="5393" y="6237"/>
                </a:lnTo>
                <a:lnTo>
                  <a:pt x="5246" y="5540"/>
                </a:lnTo>
                <a:lnTo>
                  <a:pt x="5173" y="5209"/>
                </a:lnTo>
                <a:lnTo>
                  <a:pt x="5063" y="4879"/>
                </a:lnTo>
                <a:lnTo>
                  <a:pt x="4916" y="4586"/>
                </a:lnTo>
                <a:lnTo>
                  <a:pt x="4732" y="4366"/>
                </a:lnTo>
                <a:lnTo>
                  <a:pt x="4512" y="4146"/>
                </a:lnTo>
                <a:lnTo>
                  <a:pt x="4292" y="3962"/>
                </a:lnTo>
                <a:lnTo>
                  <a:pt x="4035" y="3816"/>
                </a:lnTo>
                <a:lnTo>
                  <a:pt x="3779" y="3706"/>
                </a:lnTo>
                <a:lnTo>
                  <a:pt x="3485" y="3595"/>
                </a:lnTo>
                <a:lnTo>
                  <a:pt x="3192" y="3522"/>
                </a:lnTo>
                <a:lnTo>
                  <a:pt x="2862" y="3449"/>
                </a:lnTo>
                <a:lnTo>
                  <a:pt x="2128" y="3449"/>
                </a:lnTo>
                <a:lnTo>
                  <a:pt x="1798" y="3522"/>
                </a:lnTo>
                <a:lnTo>
                  <a:pt x="1101" y="3669"/>
                </a:lnTo>
                <a:lnTo>
                  <a:pt x="404" y="3889"/>
                </a:lnTo>
                <a:lnTo>
                  <a:pt x="184" y="3962"/>
                </a:lnTo>
                <a:lnTo>
                  <a:pt x="74" y="4036"/>
                </a:lnTo>
                <a:lnTo>
                  <a:pt x="0" y="4109"/>
                </a:lnTo>
                <a:lnTo>
                  <a:pt x="0" y="4182"/>
                </a:lnTo>
                <a:lnTo>
                  <a:pt x="0" y="4219"/>
                </a:lnTo>
                <a:lnTo>
                  <a:pt x="0" y="4402"/>
                </a:lnTo>
                <a:lnTo>
                  <a:pt x="37" y="4439"/>
                </a:lnTo>
                <a:lnTo>
                  <a:pt x="74" y="4513"/>
                </a:lnTo>
                <a:lnTo>
                  <a:pt x="257" y="4586"/>
                </a:lnTo>
                <a:lnTo>
                  <a:pt x="404" y="4586"/>
                </a:lnTo>
                <a:lnTo>
                  <a:pt x="514" y="4513"/>
                </a:lnTo>
                <a:lnTo>
                  <a:pt x="624" y="4439"/>
                </a:lnTo>
                <a:lnTo>
                  <a:pt x="881" y="4329"/>
                </a:lnTo>
                <a:lnTo>
                  <a:pt x="881" y="4366"/>
                </a:lnTo>
                <a:lnTo>
                  <a:pt x="881" y="4549"/>
                </a:lnTo>
                <a:lnTo>
                  <a:pt x="881" y="4696"/>
                </a:lnTo>
                <a:lnTo>
                  <a:pt x="954" y="5026"/>
                </a:lnTo>
                <a:lnTo>
                  <a:pt x="1211" y="5686"/>
                </a:lnTo>
                <a:lnTo>
                  <a:pt x="1468" y="6493"/>
                </a:lnTo>
                <a:lnTo>
                  <a:pt x="1761" y="7300"/>
                </a:lnTo>
                <a:lnTo>
                  <a:pt x="1798" y="7374"/>
                </a:lnTo>
                <a:lnTo>
                  <a:pt x="1871" y="7447"/>
                </a:lnTo>
                <a:lnTo>
                  <a:pt x="2055" y="7447"/>
                </a:lnTo>
                <a:lnTo>
                  <a:pt x="2128" y="7410"/>
                </a:lnTo>
                <a:lnTo>
                  <a:pt x="2165" y="7337"/>
                </a:lnTo>
                <a:lnTo>
                  <a:pt x="2201" y="7227"/>
                </a:lnTo>
                <a:lnTo>
                  <a:pt x="2201" y="7154"/>
                </a:lnTo>
                <a:lnTo>
                  <a:pt x="1945" y="6383"/>
                </a:lnTo>
                <a:lnTo>
                  <a:pt x="1688" y="5650"/>
                </a:lnTo>
                <a:lnTo>
                  <a:pt x="1468" y="4989"/>
                </a:lnTo>
                <a:lnTo>
                  <a:pt x="1321" y="4696"/>
                </a:lnTo>
                <a:lnTo>
                  <a:pt x="1138" y="4402"/>
                </a:lnTo>
                <a:lnTo>
                  <a:pt x="1211" y="4329"/>
                </a:lnTo>
                <a:lnTo>
                  <a:pt x="1248" y="4329"/>
                </a:lnTo>
                <a:lnTo>
                  <a:pt x="1248" y="4292"/>
                </a:lnTo>
                <a:lnTo>
                  <a:pt x="1211" y="4292"/>
                </a:lnTo>
                <a:lnTo>
                  <a:pt x="1174" y="4256"/>
                </a:lnTo>
                <a:lnTo>
                  <a:pt x="1138" y="4256"/>
                </a:lnTo>
                <a:lnTo>
                  <a:pt x="1504" y="4182"/>
                </a:lnTo>
                <a:lnTo>
                  <a:pt x="1871" y="4109"/>
                </a:lnTo>
                <a:lnTo>
                  <a:pt x="1945" y="4256"/>
                </a:lnTo>
                <a:lnTo>
                  <a:pt x="2055" y="4439"/>
                </a:lnTo>
                <a:lnTo>
                  <a:pt x="2238" y="4879"/>
                </a:lnTo>
                <a:lnTo>
                  <a:pt x="2421" y="5320"/>
                </a:lnTo>
                <a:lnTo>
                  <a:pt x="2495" y="5760"/>
                </a:lnTo>
                <a:lnTo>
                  <a:pt x="2605" y="6200"/>
                </a:lnTo>
                <a:lnTo>
                  <a:pt x="2715" y="6420"/>
                </a:lnTo>
                <a:lnTo>
                  <a:pt x="2788" y="6603"/>
                </a:lnTo>
                <a:lnTo>
                  <a:pt x="2935" y="6787"/>
                </a:lnTo>
                <a:lnTo>
                  <a:pt x="3082" y="6933"/>
                </a:lnTo>
                <a:lnTo>
                  <a:pt x="3228" y="6970"/>
                </a:lnTo>
                <a:lnTo>
                  <a:pt x="3302" y="6933"/>
                </a:lnTo>
                <a:lnTo>
                  <a:pt x="3375" y="6860"/>
                </a:lnTo>
                <a:lnTo>
                  <a:pt x="3375" y="6750"/>
                </a:lnTo>
                <a:lnTo>
                  <a:pt x="3302" y="6530"/>
                </a:lnTo>
                <a:lnTo>
                  <a:pt x="3192" y="6347"/>
                </a:lnTo>
                <a:lnTo>
                  <a:pt x="3082" y="6126"/>
                </a:lnTo>
                <a:lnTo>
                  <a:pt x="3008" y="5943"/>
                </a:lnTo>
                <a:lnTo>
                  <a:pt x="2898" y="5503"/>
                </a:lnTo>
                <a:lnTo>
                  <a:pt x="2788" y="5063"/>
                </a:lnTo>
                <a:lnTo>
                  <a:pt x="2605" y="4549"/>
                </a:lnTo>
                <a:lnTo>
                  <a:pt x="2458" y="4292"/>
                </a:lnTo>
                <a:lnTo>
                  <a:pt x="2311" y="4036"/>
                </a:lnTo>
                <a:lnTo>
                  <a:pt x="2752" y="4036"/>
                </a:lnTo>
                <a:lnTo>
                  <a:pt x="3192" y="4109"/>
                </a:lnTo>
                <a:lnTo>
                  <a:pt x="3192" y="4219"/>
                </a:lnTo>
                <a:lnTo>
                  <a:pt x="3228" y="4366"/>
                </a:lnTo>
                <a:lnTo>
                  <a:pt x="3302" y="4623"/>
                </a:lnTo>
                <a:lnTo>
                  <a:pt x="3522" y="5063"/>
                </a:lnTo>
                <a:lnTo>
                  <a:pt x="3779" y="5833"/>
                </a:lnTo>
                <a:lnTo>
                  <a:pt x="3852" y="5943"/>
                </a:lnTo>
                <a:lnTo>
                  <a:pt x="3889" y="6016"/>
                </a:lnTo>
                <a:lnTo>
                  <a:pt x="3962" y="6090"/>
                </a:lnTo>
                <a:lnTo>
                  <a:pt x="4109" y="6126"/>
                </a:lnTo>
                <a:lnTo>
                  <a:pt x="4146" y="6090"/>
                </a:lnTo>
                <a:lnTo>
                  <a:pt x="4219" y="6053"/>
                </a:lnTo>
                <a:lnTo>
                  <a:pt x="4292" y="5943"/>
                </a:lnTo>
                <a:lnTo>
                  <a:pt x="4292" y="5796"/>
                </a:lnTo>
                <a:lnTo>
                  <a:pt x="4256" y="5686"/>
                </a:lnTo>
                <a:lnTo>
                  <a:pt x="4182" y="5540"/>
                </a:lnTo>
                <a:lnTo>
                  <a:pt x="3852" y="4659"/>
                </a:lnTo>
                <a:lnTo>
                  <a:pt x="3669" y="4292"/>
                </a:lnTo>
                <a:lnTo>
                  <a:pt x="4035" y="4513"/>
                </a:lnTo>
                <a:lnTo>
                  <a:pt x="4182" y="4623"/>
                </a:lnTo>
                <a:lnTo>
                  <a:pt x="4329" y="4769"/>
                </a:lnTo>
                <a:lnTo>
                  <a:pt x="4439" y="4953"/>
                </a:lnTo>
                <a:lnTo>
                  <a:pt x="4512" y="5136"/>
                </a:lnTo>
                <a:lnTo>
                  <a:pt x="4659" y="5540"/>
                </a:lnTo>
                <a:lnTo>
                  <a:pt x="4806" y="6347"/>
                </a:lnTo>
                <a:lnTo>
                  <a:pt x="4842" y="6640"/>
                </a:lnTo>
                <a:lnTo>
                  <a:pt x="4952" y="6933"/>
                </a:lnTo>
                <a:lnTo>
                  <a:pt x="5063" y="7190"/>
                </a:lnTo>
                <a:lnTo>
                  <a:pt x="5209" y="7447"/>
                </a:lnTo>
                <a:lnTo>
                  <a:pt x="5393" y="7704"/>
                </a:lnTo>
                <a:lnTo>
                  <a:pt x="5576" y="7924"/>
                </a:lnTo>
                <a:lnTo>
                  <a:pt x="5759" y="8144"/>
                </a:lnTo>
                <a:lnTo>
                  <a:pt x="5980" y="8327"/>
                </a:lnTo>
                <a:lnTo>
                  <a:pt x="6236" y="8474"/>
                </a:lnTo>
                <a:lnTo>
                  <a:pt x="6493" y="8621"/>
                </a:lnTo>
                <a:lnTo>
                  <a:pt x="6750" y="8694"/>
                </a:lnTo>
                <a:lnTo>
                  <a:pt x="7043" y="8768"/>
                </a:lnTo>
                <a:lnTo>
                  <a:pt x="7300" y="8804"/>
                </a:lnTo>
                <a:lnTo>
                  <a:pt x="7924" y="8804"/>
                </a:lnTo>
                <a:lnTo>
                  <a:pt x="8217" y="8694"/>
                </a:lnTo>
                <a:lnTo>
                  <a:pt x="8511" y="8621"/>
                </a:lnTo>
                <a:lnTo>
                  <a:pt x="8731" y="8474"/>
                </a:lnTo>
                <a:lnTo>
                  <a:pt x="8951" y="8291"/>
                </a:lnTo>
                <a:lnTo>
                  <a:pt x="9171" y="8107"/>
                </a:lnTo>
                <a:lnTo>
                  <a:pt x="9354" y="7887"/>
                </a:lnTo>
                <a:lnTo>
                  <a:pt x="9464" y="7667"/>
                </a:lnTo>
                <a:lnTo>
                  <a:pt x="9611" y="7410"/>
                </a:lnTo>
                <a:lnTo>
                  <a:pt x="9684" y="7117"/>
                </a:lnTo>
                <a:lnTo>
                  <a:pt x="9721" y="6787"/>
                </a:lnTo>
                <a:lnTo>
                  <a:pt x="9758" y="6457"/>
                </a:lnTo>
                <a:lnTo>
                  <a:pt x="9721" y="6090"/>
                </a:lnTo>
                <a:lnTo>
                  <a:pt x="9684" y="5760"/>
                </a:lnTo>
                <a:lnTo>
                  <a:pt x="9538" y="5063"/>
                </a:lnTo>
                <a:lnTo>
                  <a:pt x="9354" y="4366"/>
                </a:lnTo>
                <a:lnTo>
                  <a:pt x="9024" y="2788"/>
                </a:lnTo>
                <a:lnTo>
                  <a:pt x="8951" y="2422"/>
                </a:lnTo>
                <a:lnTo>
                  <a:pt x="8951" y="2238"/>
                </a:lnTo>
                <a:lnTo>
                  <a:pt x="8951" y="2055"/>
                </a:lnTo>
                <a:lnTo>
                  <a:pt x="9024" y="2348"/>
                </a:lnTo>
                <a:lnTo>
                  <a:pt x="9098" y="2568"/>
                </a:lnTo>
                <a:lnTo>
                  <a:pt x="9244" y="2788"/>
                </a:lnTo>
                <a:lnTo>
                  <a:pt x="9391" y="3009"/>
                </a:lnTo>
                <a:lnTo>
                  <a:pt x="9501" y="3082"/>
                </a:lnTo>
                <a:lnTo>
                  <a:pt x="9611" y="3119"/>
                </a:lnTo>
                <a:lnTo>
                  <a:pt x="9684" y="3119"/>
                </a:lnTo>
                <a:lnTo>
                  <a:pt x="9758" y="3082"/>
                </a:lnTo>
                <a:lnTo>
                  <a:pt x="9794" y="3045"/>
                </a:lnTo>
                <a:lnTo>
                  <a:pt x="9831" y="2972"/>
                </a:lnTo>
                <a:lnTo>
                  <a:pt x="9758" y="2788"/>
                </a:lnTo>
                <a:lnTo>
                  <a:pt x="9648" y="2605"/>
                </a:lnTo>
                <a:lnTo>
                  <a:pt x="9464" y="2275"/>
                </a:lnTo>
                <a:lnTo>
                  <a:pt x="9318" y="1908"/>
                </a:lnTo>
                <a:lnTo>
                  <a:pt x="9244" y="1725"/>
                </a:lnTo>
                <a:lnTo>
                  <a:pt x="9134" y="1541"/>
                </a:lnTo>
                <a:lnTo>
                  <a:pt x="9171" y="1505"/>
                </a:lnTo>
                <a:lnTo>
                  <a:pt x="9354" y="1358"/>
                </a:lnTo>
                <a:lnTo>
                  <a:pt x="9538" y="1248"/>
                </a:lnTo>
                <a:lnTo>
                  <a:pt x="9978" y="1101"/>
                </a:lnTo>
                <a:lnTo>
                  <a:pt x="10051" y="1395"/>
                </a:lnTo>
                <a:lnTo>
                  <a:pt x="10125" y="1688"/>
                </a:lnTo>
                <a:lnTo>
                  <a:pt x="10345" y="2238"/>
                </a:lnTo>
                <a:lnTo>
                  <a:pt x="10418" y="2495"/>
                </a:lnTo>
                <a:lnTo>
                  <a:pt x="10491" y="2825"/>
                </a:lnTo>
                <a:lnTo>
                  <a:pt x="10565" y="2972"/>
                </a:lnTo>
                <a:lnTo>
                  <a:pt x="10638" y="3082"/>
                </a:lnTo>
                <a:lnTo>
                  <a:pt x="10748" y="3192"/>
                </a:lnTo>
                <a:lnTo>
                  <a:pt x="10858" y="3229"/>
                </a:lnTo>
                <a:lnTo>
                  <a:pt x="10968" y="3229"/>
                </a:lnTo>
                <a:lnTo>
                  <a:pt x="11042" y="3192"/>
                </a:lnTo>
                <a:lnTo>
                  <a:pt x="11115" y="3119"/>
                </a:lnTo>
                <a:lnTo>
                  <a:pt x="11115" y="3009"/>
                </a:lnTo>
                <a:lnTo>
                  <a:pt x="11115" y="2972"/>
                </a:lnTo>
                <a:lnTo>
                  <a:pt x="11078" y="2899"/>
                </a:lnTo>
                <a:lnTo>
                  <a:pt x="11005" y="2825"/>
                </a:lnTo>
                <a:lnTo>
                  <a:pt x="10932" y="2642"/>
                </a:lnTo>
                <a:lnTo>
                  <a:pt x="10895" y="2458"/>
                </a:lnTo>
                <a:lnTo>
                  <a:pt x="10675" y="1835"/>
                </a:lnTo>
                <a:lnTo>
                  <a:pt x="10528" y="1395"/>
                </a:lnTo>
                <a:lnTo>
                  <a:pt x="10418" y="1174"/>
                </a:lnTo>
                <a:lnTo>
                  <a:pt x="10308" y="991"/>
                </a:lnTo>
                <a:lnTo>
                  <a:pt x="10455" y="918"/>
                </a:lnTo>
                <a:lnTo>
                  <a:pt x="11005" y="734"/>
                </a:lnTo>
                <a:lnTo>
                  <a:pt x="11152" y="1174"/>
                </a:lnTo>
                <a:lnTo>
                  <a:pt x="11298" y="1615"/>
                </a:lnTo>
                <a:lnTo>
                  <a:pt x="11555" y="2348"/>
                </a:lnTo>
                <a:lnTo>
                  <a:pt x="11702" y="2678"/>
                </a:lnTo>
                <a:lnTo>
                  <a:pt x="11775" y="2788"/>
                </a:lnTo>
                <a:lnTo>
                  <a:pt x="11922" y="2899"/>
                </a:lnTo>
                <a:lnTo>
                  <a:pt x="11959" y="2935"/>
                </a:lnTo>
                <a:lnTo>
                  <a:pt x="12032" y="2899"/>
                </a:lnTo>
                <a:lnTo>
                  <a:pt x="12069" y="2899"/>
                </a:lnTo>
                <a:lnTo>
                  <a:pt x="12105" y="2825"/>
                </a:lnTo>
                <a:lnTo>
                  <a:pt x="12142" y="2715"/>
                </a:lnTo>
                <a:lnTo>
                  <a:pt x="12142" y="2568"/>
                </a:lnTo>
                <a:lnTo>
                  <a:pt x="12069" y="2275"/>
                </a:lnTo>
                <a:lnTo>
                  <a:pt x="11812" y="1688"/>
                </a:lnTo>
                <a:lnTo>
                  <a:pt x="11592" y="1101"/>
                </a:lnTo>
                <a:lnTo>
                  <a:pt x="11445" y="698"/>
                </a:lnTo>
                <a:lnTo>
                  <a:pt x="11372" y="588"/>
                </a:lnTo>
                <a:lnTo>
                  <a:pt x="11665" y="441"/>
                </a:lnTo>
                <a:lnTo>
                  <a:pt x="11922" y="294"/>
                </a:lnTo>
                <a:lnTo>
                  <a:pt x="12105" y="147"/>
                </a:lnTo>
                <a:lnTo>
                  <a:pt x="12142" y="111"/>
                </a:lnTo>
                <a:lnTo>
                  <a:pt x="12142" y="74"/>
                </a:lnTo>
                <a:lnTo>
                  <a:pt x="12105" y="37"/>
                </a:lnTo>
                <a:lnTo>
                  <a:pt x="12069" y="1"/>
                </a:lnTo>
                <a:close/>
                <a:moveTo>
                  <a:pt x="4072" y="7080"/>
                </a:moveTo>
                <a:lnTo>
                  <a:pt x="4035" y="7117"/>
                </a:lnTo>
                <a:lnTo>
                  <a:pt x="3999" y="7154"/>
                </a:lnTo>
                <a:lnTo>
                  <a:pt x="3999" y="7337"/>
                </a:lnTo>
                <a:lnTo>
                  <a:pt x="3999" y="7557"/>
                </a:lnTo>
                <a:lnTo>
                  <a:pt x="4072" y="7961"/>
                </a:lnTo>
                <a:lnTo>
                  <a:pt x="4219" y="8327"/>
                </a:lnTo>
                <a:lnTo>
                  <a:pt x="4366" y="8731"/>
                </a:lnTo>
                <a:lnTo>
                  <a:pt x="4439" y="8804"/>
                </a:lnTo>
                <a:lnTo>
                  <a:pt x="4182" y="8988"/>
                </a:lnTo>
                <a:lnTo>
                  <a:pt x="3889" y="9098"/>
                </a:lnTo>
                <a:lnTo>
                  <a:pt x="3852" y="8951"/>
                </a:lnTo>
                <a:lnTo>
                  <a:pt x="3815" y="8804"/>
                </a:lnTo>
                <a:lnTo>
                  <a:pt x="3669" y="8511"/>
                </a:lnTo>
                <a:lnTo>
                  <a:pt x="3522" y="8071"/>
                </a:lnTo>
                <a:lnTo>
                  <a:pt x="3449" y="7887"/>
                </a:lnTo>
                <a:lnTo>
                  <a:pt x="3339" y="7667"/>
                </a:lnTo>
                <a:lnTo>
                  <a:pt x="3228" y="7630"/>
                </a:lnTo>
                <a:lnTo>
                  <a:pt x="3155" y="7630"/>
                </a:lnTo>
                <a:lnTo>
                  <a:pt x="3045" y="7704"/>
                </a:lnTo>
                <a:lnTo>
                  <a:pt x="3045" y="7777"/>
                </a:lnTo>
                <a:lnTo>
                  <a:pt x="3082" y="7997"/>
                </a:lnTo>
                <a:lnTo>
                  <a:pt x="3118" y="8217"/>
                </a:lnTo>
                <a:lnTo>
                  <a:pt x="3265" y="8658"/>
                </a:lnTo>
                <a:lnTo>
                  <a:pt x="3339" y="8951"/>
                </a:lnTo>
                <a:lnTo>
                  <a:pt x="3412" y="9098"/>
                </a:lnTo>
                <a:lnTo>
                  <a:pt x="3485" y="9244"/>
                </a:lnTo>
                <a:lnTo>
                  <a:pt x="2825" y="9428"/>
                </a:lnTo>
                <a:lnTo>
                  <a:pt x="2788" y="9281"/>
                </a:lnTo>
                <a:lnTo>
                  <a:pt x="2642" y="8768"/>
                </a:lnTo>
                <a:lnTo>
                  <a:pt x="2532" y="8547"/>
                </a:lnTo>
                <a:lnTo>
                  <a:pt x="2385" y="8327"/>
                </a:lnTo>
                <a:lnTo>
                  <a:pt x="2385" y="8254"/>
                </a:lnTo>
                <a:lnTo>
                  <a:pt x="2385" y="8217"/>
                </a:lnTo>
                <a:lnTo>
                  <a:pt x="2421" y="8181"/>
                </a:lnTo>
                <a:lnTo>
                  <a:pt x="2421" y="8144"/>
                </a:lnTo>
                <a:lnTo>
                  <a:pt x="2421" y="8107"/>
                </a:lnTo>
                <a:lnTo>
                  <a:pt x="2385" y="8107"/>
                </a:lnTo>
                <a:lnTo>
                  <a:pt x="2275" y="8144"/>
                </a:lnTo>
                <a:lnTo>
                  <a:pt x="2128" y="8144"/>
                </a:lnTo>
                <a:lnTo>
                  <a:pt x="2055" y="8181"/>
                </a:lnTo>
                <a:lnTo>
                  <a:pt x="2018" y="8254"/>
                </a:lnTo>
                <a:lnTo>
                  <a:pt x="1981" y="8327"/>
                </a:lnTo>
                <a:lnTo>
                  <a:pt x="1981" y="8401"/>
                </a:lnTo>
                <a:lnTo>
                  <a:pt x="2165" y="8841"/>
                </a:lnTo>
                <a:lnTo>
                  <a:pt x="2348" y="9318"/>
                </a:lnTo>
                <a:lnTo>
                  <a:pt x="2385" y="9575"/>
                </a:lnTo>
                <a:lnTo>
                  <a:pt x="1945" y="9685"/>
                </a:lnTo>
                <a:lnTo>
                  <a:pt x="1871" y="9721"/>
                </a:lnTo>
                <a:lnTo>
                  <a:pt x="1798" y="9795"/>
                </a:lnTo>
                <a:lnTo>
                  <a:pt x="1798" y="9868"/>
                </a:lnTo>
                <a:lnTo>
                  <a:pt x="1761" y="9941"/>
                </a:lnTo>
                <a:lnTo>
                  <a:pt x="1798" y="10015"/>
                </a:lnTo>
                <a:lnTo>
                  <a:pt x="1835" y="10088"/>
                </a:lnTo>
                <a:lnTo>
                  <a:pt x="1908" y="10161"/>
                </a:lnTo>
                <a:lnTo>
                  <a:pt x="1981" y="10198"/>
                </a:lnTo>
                <a:lnTo>
                  <a:pt x="2275" y="10198"/>
                </a:lnTo>
                <a:lnTo>
                  <a:pt x="2385" y="10125"/>
                </a:lnTo>
                <a:lnTo>
                  <a:pt x="2495" y="10088"/>
                </a:lnTo>
                <a:lnTo>
                  <a:pt x="2532" y="10051"/>
                </a:lnTo>
                <a:lnTo>
                  <a:pt x="2568" y="10088"/>
                </a:lnTo>
                <a:lnTo>
                  <a:pt x="2605" y="10125"/>
                </a:lnTo>
                <a:lnTo>
                  <a:pt x="2678" y="10125"/>
                </a:lnTo>
                <a:lnTo>
                  <a:pt x="2788" y="10088"/>
                </a:lnTo>
                <a:lnTo>
                  <a:pt x="2825" y="9978"/>
                </a:lnTo>
                <a:lnTo>
                  <a:pt x="3265" y="9868"/>
                </a:lnTo>
                <a:lnTo>
                  <a:pt x="3742" y="9721"/>
                </a:lnTo>
                <a:lnTo>
                  <a:pt x="4146" y="9575"/>
                </a:lnTo>
                <a:lnTo>
                  <a:pt x="4549" y="9354"/>
                </a:lnTo>
                <a:lnTo>
                  <a:pt x="4732" y="9208"/>
                </a:lnTo>
                <a:lnTo>
                  <a:pt x="4879" y="9061"/>
                </a:lnTo>
                <a:lnTo>
                  <a:pt x="5026" y="8841"/>
                </a:lnTo>
                <a:lnTo>
                  <a:pt x="5136" y="8621"/>
                </a:lnTo>
                <a:lnTo>
                  <a:pt x="5209" y="8401"/>
                </a:lnTo>
                <a:lnTo>
                  <a:pt x="5173" y="8181"/>
                </a:lnTo>
                <a:lnTo>
                  <a:pt x="5099" y="7997"/>
                </a:lnTo>
                <a:lnTo>
                  <a:pt x="5026" y="7887"/>
                </a:lnTo>
                <a:lnTo>
                  <a:pt x="4952" y="7814"/>
                </a:lnTo>
                <a:lnTo>
                  <a:pt x="4842" y="7814"/>
                </a:lnTo>
                <a:lnTo>
                  <a:pt x="4806" y="7851"/>
                </a:lnTo>
                <a:lnTo>
                  <a:pt x="4806" y="7887"/>
                </a:lnTo>
                <a:lnTo>
                  <a:pt x="4732" y="8327"/>
                </a:lnTo>
                <a:lnTo>
                  <a:pt x="4512" y="7667"/>
                </a:lnTo>
                <a:lnTo>
                  <a:pt x="4366" y="7374"/>
                </a:lnTo>
                <a:lnTo>
                  <a:pt x="4182" y="7117"/>
                </a:lnTo>
                <a:lnTo>
                  <a:pt x="4146" y="708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4" name="Shape 282">
            <a:extLst>
              <a:ext uri="{FF2B5EF4-FFF2-40B4-BE49-F238E27FC236}">
                <a16:creationId xmlns:a16="http://schemas.microsoft.com/office/drawing/2014/main" id="{2022AAEC-D89A-495E-AD2A-3945A3E829A4}"/>
              </a:ext>
            </a:extLst>
          </p:cNvPr>
          <p:cNvSpPr/>
          <p:nvPr userDrawn="1"/>
        </p:nvSpPr>
        <p:spPr>
          <a:xfrm>
            <a:off x="2704" y="4900231"/>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5" name="Shape 283">
            <a:extLst>
              <a:ext uri="{FF2B5EF4-FFF2-40B4-BE49-F238E27FC236}">
                <a16:creationId xmlns:a16="http://schemas.microsoft.com/office/drawing/2014/main" id="{ACE0A285-4031-43F6-AA10-3210BF695E86}"/>
              </a:ext>
            </a:extLst>
          </p:cNvPr>
          <p:cNvSpPr/>
          <p:nvPr userDrawn="1"/>
        </p:nvSpPr>
        <p:spPr>
          <a:xfrm rot="1920548">
            <a:off x="8225551" y="625274"/>
            <a:ext cx="501522" cy="425557"/>
          </a:xfrm>
          <a:custGeom>
            <a:avLst/>
            <a:gdLst/>
            <a:ahLst/>
            <a:cxnLst/>
            <a:rect l="0" t="0" r="0" b="0"/>
            <a:pathLst>
              <a:path w="17681" h="15004" extrusionOk="0">
                <a:moveTo>
                  <a:pt x="6823" y="1981"/>
                </a:moveTo>
                <a:lnTo>
                  <a:pt x="6676" y="2018"/>
                </a:lnTo>
                <a:lnTo>
                  <a:pt x="6566" y="2055"/>
                </a:lnTo>
                <a:lnTo>
                  <a:pt x="6493" y="2201"/>
                </a:lnTo>
                <a:lnTo>
                  <a:pt x="6420" y="2385"/>
                </a:lnTo>
                <a:lnTo>
                  <a:pt x="6383" y="2531"/>
                </a:lnTo>
                <a:lnTo>
                  <a:pt x="6383" y="2641"/>
                </a:lnTo>
                <a:lnTo>
                  <a:pt x="6420" y="2752"/>
                </a:lnTo>
                <a:lnTo>
                  <a:pt x="6493" y="2825"/>
                </a:lnTo>
                <a:lnTo>
                  <a:pt x="6566" y="2862"/>
                </a:lnTo>
                <a:lnTo>
                  <a:pt x="6713" y="2862"/>
                </a:lnTo>
                <a:lnTo>
                  <a:pt x="6860" y="2825"/>
                </a:lnTo>
                <a:lnTo>
                  <a:pt x="6933" y="2752"/>
                </a:lnTo>
                <a:lnTo>
                  <a:pt x="7006" y="2641"/>
                </a:lnTo>
                <a:lnTo>
                  <a:pt x="7080" y="2531"/>
                </a:lnTo>
                <a:lnTo>
                  <a:pt x="7080" y="2421"/>
                </a:lnTo>
                <a:lnTo>
                  <a:pt x="7080" y="2275"/>
                </a:lnTo>
                <a:lnTo>
                  <a:pt x="7006" y="2165"/>
                </a:lnTo>
                <a:lnTo>
                  <a:pt x="6933" y="2055"/>
                </a:lnTo>
                <a:lnTo>
                  <a:pt x="6823" y="1981"/>
                </a:lnTo>
                <a:close/>
                <a:moveTo>
                  <a:pt x="5282" y="2641"/>
                </a:moveTo>
                <a:lnTo>
                  <a:pt x="5209" y="2678"/>
                </a:lnTo>
                <a:lnTo>
                  <a:pt x="5136" y="2715"/>
                </a:lnTo>
                <a:lnTo>
                  <a:pt x="5062" y="2788"/>
                </a:lnTo>
                <a:lnTo>
                  <a:pt x="5062" y="2898"/>
                </a:lnTo>
                <a:lnTo>
                  <a:pt x="5062" y="2935"/>
                </a:lnTo>
                <a:lnTo>
                  <a:pt x="4989" y="2972"/>
                </a:lnTo>
                <a:lnTo>
                  <a:pt x="4952" y="3045"/>
                </a:lnTo>
                <a:lnTo>
                  <a:pt x="4952" y="3118"/>
                </a:lnTo>
                <a:lnTo>
                  <a:pt x="4952" y="3228"/>
                </a:lnTo>
                <a:lnTo>
                  <a:pt x="5026" y="3338"/>
                </a:lnTo>
                <a:lnTo>
                  <a:pt x="5099" y="3412"/>
                </a:lnTo>
                <a:lnTo>
                  <a:pt x="5319" y="3412"/>
                </a:lnTo>
                <a:lnTo>
                  <a:pt x="5429" y="3338"/>
                </a:lnTo>
                <a:lnTo>
                  <a:pt x="5502" y="3265"/>
                </a:lnTo>
                <a:lnTo>
                  <a:pt x="5576" y="3155"/>
                </a:lnTo>
                <a:lnTo>
                  <a:pt x="5613" y="3008"/>
                </a:lnTo>
                <a:lnTo>
                  <a:pt x="5576" y="2862"/>
                </a:lnTo>
                <a:lnTo>
                  <a:pt x="5502" y="2752"/>
                </a:lnTo>
                <a:lnTo>
                  <a:pt x="5392" y="2678"/>
                </a:lnTo>
                <a:lnTo>
                  <a:pt x="5282" y="2641"/>
                </a:lnTo>
                <a:close/>
                <a:moveTo>
                  <a:pt x="6786" y="3559"/>
                </a:moveTo>
                <a:lnTo>
                  <a:pt x="6640" y="3595"/>
                </a:lnTo>
                <a:lnTo>
                  <a:pt x="6493" y="3705"/>
                </a:lnTo>
                <a:lnTo>
                  <a:pt x="6383" y="3815"/>
                </a:lnTo>
                <a:lnTo>
                  <a:pt x="6309" y="3962"/>
                </a:lnTo>
                <a:lnTo>
                  <a:pt x="6273" y="4109"/>
                </a:lnTo>
                <a:lnTo>
                  <a:pt x="6273" y="4255"/>
                </a:lnTo>
                <a:lnTo>
                  <a:pt x="6273" y="4366"/>
                </a:lnTo>
                <a:lnTo>
                  <a:pt x="6383" y="4439"/>
                </a:lnTo>
                <a:lnTo>
                  <a:pt x="6493" y="4476"/>
                </a:lnTo>
                <a:lnTo>
                  <a:pt x="6603" y="4439"/>
                </a:lnTo>
                <a:lnTo>
                  <a:pt x="6750" y="4329"/>
                </a:lnTo>
                <a:lnTo>
                  <a:pt x="6860" y="4329"/>
                </a:lnTo>
                <a:lnTo>
                  <a:pt x="6970" y="4292"/>
                </a:lnTo>
                <a:lnTo>
                  <a:pt x="7080" y="4182"/>
                </a:lnTo>
                <a:lnTo>
                  <a:pt x="7153" y="4035"/>
                </a:lnTo>
                <a:lnTo>
                  <a:pt x="7153" y="3852"/>
                </a:lnTo>
                <a:lnTo>
                  <a:pt x="7080" y="3705"/>
                </a:lnTo>
                <a:lnTo>
                  <a:pt x="7043" y="3632"/>
                </a:lnTo>
                <a:lnTo>
                  <a:pt x="6970" y="3595"/>
                </a:lnTo>
                <a:lnTo>
                  <a:pt x="6786" y="3559"/>
                </a:lnTo>
                <a:close/>
                <a:moveTo>
                  <a:pt x="4806" y="5979"/>
                </a:moveTo>
                <a:lnTo>
                  <a:pt x="4622" y="6090"/>
                </a:lnTo>
                <a:lnTo>
                  <a:pt x="4439" y="6200"/>
                </a:lnTo>
                <a:lnTo>
                  <a:pt x="4402" y="6236"/>
                </a:lnTo>
                <a:lnTo>
                  <a:pt x="4329" y="6310"/>
                </a:lnTo>
                <a:lnTo>
                  <a:pt x="4255" y="6383"/>
                </a:lnTo>
                <a:lnTo>
                  <a:pt x="4219" y="6493"/>
                </a:lnTo>
                <a:lnTo>
                  <a:pt x="4219" y="6566"/>
                </a:lnTo>
                <a:lnTo>
                  <a:pt x="4255" y="6713"/>
                </a:lnTo>
                <a:lnTo>
                  <a:pt x="4329" y="6860"/>
                </a:lnTo>
                <a:lnTo>
                  <a:pt x="4365" y="6897"/>
                </a:lnTo>
                <a:lnTo>
                  <a:pt x="4475" y="6970"/>
                </a:lnTo>
                <a:lnTo>
                  <a:pt x="4585" y="7007"/>
                </a:lnTo>
                <a:lnTo>
                  <a:pt x="4696" y="7043"/>
                </a:lnTo>
                <a:lnTo>
                  <a:pt x="4842" y="7007"/>
                </a:lnTo>
                <a:lnTo>
                  <a:pt x="4952" y="6970"/>
                </a:lnTo>
                <a:lnTo>
                  <a:pt x="5026" y="6897"/>
                </a:lnTo>
                <a:lnTo>
                  <a:pt x="5209" y="6750"/>
                </a:lnTo>
                <a:lnTo>
                  <a:pt x="5282" y="6640"/>
                </a:lnTo>
                <a:lnTo>
                  <a:pt x="5319" y="6493"/>
                </a:lnTo>
                <a:lnTo>
                  <a:pt x="5356" y="6346"/>
                </a:lnTo>
                <a:lnTo>
                  <a:pt x="5356" y="6236"/>
                </a:lnTo>
                <a:lnTo>
                  <a:pt x="5282" y="6126"/>
                </a:lnTo>
                <a:lnTo>
                  <a:pt x="5209" y="6053"/>
                </a:lnTo>
                <a:lnTo>
                  <a:pt x="5136" y="5979"/>
                </a:lnTo>
                <a:close/>
                <a:moveTo>
                  <a:pt x="4219" y="4916"/>
                </a:moveTo>
                <a:lnTo>
                  <a:pt x="4219" y="5062"/>
                </a:lnTo>
                <a:lnTo>
                  <a:pt x="4255" y="5136"/>
                </a:lnTo>
                <a:lnTo>
                  <a:pt x="4292" y="5173"/>
                </a:lnTo>
                <a:lnTo>
                  <a:pt x="4439" y="5209"/>
                </a:lnTo>
                <a:lnTo>
                  <a:pt x="4549" y="5173"/>
                </a:lnTo>
                <a:lnTo>
                  <a:pt x="4585" y="5136"/>
                </a:lnTo>
                <a:lnTo>
                  <a:pt x="4622" y="5062"/>
                </a:lnTo>
                <a:lnTo>
                  <a:pt x="4659" y="5026"/>
                </a:lnTo>
                <a:lnTo>
                  <a:pt x="4989" y="5136"/>
                </a:lnTo>
                <a:lnTo>
                  <a:pt x="5319" y="5209"/>
                </a:lnTo>
                <a:lnTo>
                  <a:pt x="5392" y="5319"/>
                </a:lnTo>
                <a:lnTo>
                  <a:pt x="5466" y="5429"/>
                </a:lnTo>
                <a:lnTo>
                  <a:pt x="5686" y="5613"/>
                </a:lnTo>
                <a:lnTo>
                  <a:pt x="5869" y="5833"/>
                </a:lnTo>
                <a:lnTo>
                  <a:pt x="5979" y="6053"/>
                </a:lnTo>
                <a:lnTo>
                  <a:pt x="6016" y="6273"/>
                </a:lnTo>
                <a:lnTo>
                  <a:pt x="5979" y="6530"/>
                </a:lnTo>
                <a:lnTo>
                  <a:pt x="5943" y="6676"/>
                </a:lnTo>
                <a:lnTo>
                  <a:pt x="5869" y="6823"/>
                </a:lnTo>
                <a:lnTo>
                  <a:pt x="5686" y="7080"/>
                </a:lnTo>
                <a:lnTo>
                  <a:pt x="5466" y="7227"/>
                </a:lnTo>
                <a:lnTo>
                  <a:pt x="5209" y="7373"/>
                </a:lnTo>
                <a:lnTo>
                  <a:pt x="4916" y="7447"/>
                </a:lnTo>
                <a:lnTo>
                  <a:pt x="4622" y="7483"/>
                </a:lnTo>
                <a:lnTo>
                  <a:pt x="4329" y="7520"/>
                </a:lnTo>
                <a:lnTo>
                  <a:pt x="4035" y="7483"/>
                </a:lnTo>
                <a:lnTo>
                  <a:pt x="3778" y="7447"/>
                </a:lnTo>
                <a:lnTo>
                  <a:pt x="3485" y="7337"/>
                </a:lnTo>
                <a:lnTo>
                  <a:pt x="3338" y="7227"/>
                </a:lnTo>
                <a:lnTo>
                  <a:pt x="3228" y="7080"/>
                </a:lnTo>
                <a:lnTo>
                  <a:pt x="3155" y="6897"/>
                </a:lnTo>
                <a:lnTo>
                  <a:pt x="3118" y="6713"/>
                </a:lnTo>
                <a:lnTo>
                  <a:pt x="3082" y="6383"/>
                </a:lnTo>
                <a:lnTo>
                  <a:pt x="3155" y="6090"/>
                </a:lnTo>
                <a:lnTo>
                  <a:pt x="3228" y="5796"/>
                </a:lnTo>
                <a:lnTo>
                  <a:pt x="3375" y="5539"/>
                </a:lnTo>
                <a:lnTo>
                  <a:pt x="3558" y="5319"/>
                </a:lnTo>
                <a:lnTo>
                  <a:pt x="3742" y="5173"/>
                </a:lnTo>
                <a:lnTo>
                  <a:pt x="3962" y="5026"/>
                </a:lnTo>
                <a:lnTo>
                  <a:pt x="4219" y="4916"/>
                </a:lnTo>
                <a:close/>
                <a:moveTo>
                  <a:pt x="11628" y="7190"/>
                </a:moveTo>
                <a:lnTo>
                  <a:pt x="11958" y="7263"/>
                </a:lnTo>
                <a:lnTo>
                  <a:pt x="12252" y="7263"/>
                </a:lnTo>
                <a:lnTo>
                  <a:pt x="12362" y="7227"/>
                </a:lnTo>
                <a:lnTo>
                  <a:pt x="12435" y="7447"/>
                </a:lnTo>
                <a:lnTo>
                  <a:pt x="12509" y="7704"/>
                </a:lnTo>
                <a:lnTo>
                  <a:pt x="12509" y="7814"/>
                </a:lnTo>
                <a:lnTo>
                  <a:pt x="12472" y="7814"/>
                </a:lnTo>
                <a:lnTo>
                  <a:pt x="12399" y="7850"/>
                </a:lnTo>
                <a:lnTo>
                  <a:pt x="12399" y="7887"/>
                </a:lnTo>
                <a:lnTo>
                  <a:pt x="12252" y="7814"/>
                </a:lnTo>
                <a:lnTo>
                  <a:pt x="11738" y="7557"/>
                </a:lnTo>
                <a:lnTo>
                  <a:pt x="11702" y="7483"/>
                </a:lnTo>
                <a:lnTo>
                  <a:pt x="11628" y="7373"/>
                </a:lnTo>
                <a:lnTo>
                  <a:pt x="11628" y="7190"/>
                </a:lnTo>
                <a:close/>
                <a:moveTo>
                  <a:pt x="4329" y="4402"/>
                </a:moveTo>
                <a:lnTo>
                  <a:pt x="4255" y="4476"/>
                </a:lnTo>
                <a:lnTo>
                  <a:pt x="4035" y="4512"/>
                </a:lnTo>
                <a:lnTo>
                  <a:pt x="3815" y="4622"/>
                </a:lnTo>
                <a:lnTo>
                  <a:pt x="3632" y="4732"/>
                </a:lnTo>
                <a:lnTo>
                  <a:pt x="3448" y="4842"/>
                </a:lnTo>
                <a:lnTo>
                  <a:pt x="3265" y="4989"/>
                </a:lnTo>
                <a:lnTo>
                  <a:pt x="3082" y="5173"/>
                </a:lnTo>
                <a:lnTo>
                  <a:pt x="2971" y="5356"/>
                </a:lnTo>
                <a:lnTo>
                  <a:pt x="2825" y="5576"/>
                </a:lnTo>
                <a:lnTo>
                  <a:pt x="2715" y="5906"/>
                </a:lnTo>
                <a:lnTo>
                  <a:pt x="2641" y="6236"/>
                </a:lnTo>
                <a:lnTo>
                  <a:pt x="2641" y="6603"/>
                </a:lnTo>
                <a:lnTo>
                  <a:pt x="2678" y="6933"/>
                </a:lnTo>
                <a:lnTo>
                  <a:pt x="2825" y="7263"/>
                </a:lnTo>
                <a:lnTo>
                  <a:pt x="3008" y="7520"/>
                </a:lnTo>
                <a:lnTo>
                  <a:pt x="3118" y="7667"/>
                </a:lnTo>
                <a:lnTo>
                  <a:pt x="3265" y="7740"/>
                </a:lnTo>
                <a:lnTo>
                  <a:pt x="3412" y="7850"/>
                </a:lnTo>
                <a:lnTo>
                  <a:pt x="3595" y="7887"/>
                </a:lnTo>
                <a:lnTo>
                  <a:pt x="3962" y="7997"/>
                </a:lnTo>
                <a:lnTo>
                  <a:pt x="4292" y="8034"/>
                </a:lnTo>
                <a:lnTo>
                  <a:pt x="4659" y="7997"/>
                </a:lnTo>
                <a:lnTo>
                  <a:pt x="5026" y="7960"/>
                </a:lnTo>
                <a:lnTo>
                  <a:pt x="5356" y="7850"/>
                </a:lnTo>
                <a:lnTo>
                  <a:pt x="5686" y="7704"/>
                </a:lnTo>
                <a:lnTo>
                  <a:pt x="5979" y="7483"/>
                </a:lnTo>
                <a:lnTo>
                  <a:pt x="6236" y="7227"/>
                </a:lnTo>
                <a:lnTo>
                  <a:pt x="6383" y="6933"/>
                </a:lnTo>
                <a:lnTo>
                  <a:pt x="6456" y="6640"/>
                </a:lnTo>
                <a:lnTo>
                  <a:pt x="6530" y="6346"/>
                </a:lnTo>
                <a:lnTo>
                  <a:pt x="6493" y="6016"/>
                </a:lnTo>
                <a:lnTo>
                  <a:pt x="6420" y="5759"/>
                </a:lnTo>
                <a:lnTo>
                  <a:pt x="6273" y="5503"/>
                </a:lnTo>
                <a:lnTo>
                  <a:pt x="6163" y="5393"/>
                </a:lnTo>
                <a:lnTo>
                  <a:pt x="5979" y="5246"/>
                </a:lnTo>
                <a:lnTo>
                  <a:pt x="5833" y="5099"/>
                </a:lnTo>
                <a:lnTo>
                  <a:pt x="5796" y="5026"/>
                </a:lnTo>
                <a:lnTo>
                  <a:pt x="5796" y="4952"/>
                </a:lnTo>
                <a:lnTo>
                  <a:pt x="5759" y="4879"/>
                </a:lnTo>
                <a:lnTo>
                  <a:pt x="5723" y="4806"/>
                </a:lnTo>
                <a:lnTo>
                  <a:pt x="5649" y="4732"/>
                </a:lnTo>
                <a:lnTo>
                  <a:pt x="5539" y="4696"/>
                </a:lnTo>
                <a:lnTo>
                  <a:pt x="5209" y="4659"/>
                </a:lnTo>
                <a:lnTo>
                  <a:pt x="5136" y="4586"/>
                </a:lnTo>
                <a:lnTo>
                  <a:pt x="5136" y="4512"/>
                </a:lnTo>
                <a:lnTo>
                  <a:pt x="5062" y="4439"/>
                </a:lnTo>
                <a:lnTo>
                  <a:pt x="4585" y="4439"/>
                </a:lnTo>
                <a:lnTo>
                  <a:pt x="4475" y="4402"/>
                </a:lnTo>
                <a:close/>
                <a:moveTo>
                  <a:pt x="1761" y="7447"/>
                </a:moveTo>
                <a:lnTo>
                  <a:pt x="1908" y="7483"/>
                </a:lnTo>
                <a:lnTo>
                  <a:pt x="2054" y="7520"/>
                </a:lnTo>
                <a:lnTo>
                  <a:pt x="2164" y="7630"/>
                </a:lnTo>
                <a:lnTo>
                  <a:pt x="2275" y="7740"/>
                </a:lnTo>
                <a:lnTo>
                  <a:pt x="2348" y="7887"/>
                </a:lnTo>
                <a:lnTo>
                  <a:pt x="2348" y="8070"/>
                </a:lnTo>
                <a:lnTo>
                  <a:pt x="2348" y="8107"/>
                </a:lnTo>
                <a:lnTo>
                  <a:pt x="2311" y="8144"/>
                </a:lnTo>
                <a:lnTo>
                  <a:pt x="2238" y="8144"/>
                </a:lnTo>
                <a:lnTo>
                  <a:pt x="2128" y="8070"/>
                </a:lnTo>
                <a:lnTo>
                  <a:pt x="2018" y="7960"/>
                </a:lnTo>
                <a:lnTo>
                  <a:pt x="1908" y="7814"/>
                </a:lnTo>
                <a:lnTo>
                  <a:pt x="1724" y="7520"/>
                </a:lnTo>
                <a:lnTo>
                  <a:pt x="1651" y="7447"/>
                </a:lnTo>
                <a:close/>
                <a:moveTo>
                  <a:pt x="14233" y="7630"/>
                </a:moveTo>
                <a:lnTo>
                  <a:pt x="14159" y="7667"/>
                </a:lnTo>
                <a:lnTo>
                  <a:pt x="14123" y="7740"/>
                </a:lnTo>
                <a:lnTo>
                  <a:pt x="14013" y="7960"/>
                </a:lnTo>
                <a:lnTo>
                  <a:pt x="14013" y="8070"/>
                </a:lnTo>
                <a:lnTo>
                  <a:pt x="14049" y="8180"/>
                </a:lnTo>
                <a:lnTo>
                  <a:pt x="14086" y="8254"/>
                </a:lnTo>
                <a:lnTo>
                  <a:pt x="14159" y="8290"/>
                </a:lnTo>
                <a:lnTo>
                  <a:pt x="14306" y="8290"/>
                </a:lnTo>
                <a:lnTo>
                  <a:pt x="14416" y="8254"/>
                </a:lnTo>
                <a:lnTo>
                  <a:pt x="14453" y="8180"/>
                </a:lnTo>
                <a:lnTo>
                  <a:pt x="14490" y="8107"/>
                </a:lnTo>
                <a:lnTo>
                  <a:pt x="14490" y="7997"/>
                </a:lnTo>
                <a:lnTo>
                  <a:pt x="14490" y="7924"/>
                </a:lnTo>
                <a:lnTo>
                  <a:pt x="14490" y="7777"/>
                </a:lnTo>
                <a:lnTo>
                  <a:pt x="14453" y="7704"/>
                </a:lnTo>
                <a:lnTo>
                  <a:pt x="14416" y="7667"/>
                </a:lnTo>
                <a:lnTo>
                  <a:pt x="14306" y="7630"/>
                </a:lnTo>
                <a:close/>
                <a:moveTo>
                  <a:pt x="7410" y="6236"/>
                </a:moveTo>
                <a:lnTo>
                  <a:pt x="7300" y="6310"/>
                </a:lnTo>
                <a:lnTo>
                  <a:pt x="7227" y="6346"/>
                </a:lnTo>
                <a:lnTo>
                  <a:pt x="7190" y="6420"/>
                </a:lnTo>
                <a:lnTo>
                  <a:pt x="7153" y="6566"/>
                </a:lnTo>
                <a:lnTo>
                  <a:pt x="7153" y="6750"/>
                </a:lnTo>
                <a:lnTo>
                  <a:pt x="7190" y="6933"/>
                </a:lnTo>
                <a:lnTo>
                  <a:pt x="7227" y="7007"/>
                </a:lnTo>
                <a:lnTo>
                  <a:pt x="7300" y="7080"/>
                </a:lnTo>
                <a:lnTo>
                  <a:pt x="7667" y="7153"/>
                </a:lnTo>
                <a:lnTo>
                  <a:pt x="7410" y="7373"/>
                </a:lnTo>
                <a:lnTo>
                  <a:pt x="7263" y="7520"/>
                </a:lnTo>
                <a:lnTo>
                  <a:pt x="7190" y="7593"/>
                </a:lnTo>
                <a:lnTo>
                  <a:pt x="7153" y="7704"/>
                </a:lnTo>
                <a:lnTo>
                  <a:pt x="7153" y="7887"/>
                </a:lnTo>
                <a:lnTo>
                  <a:pt x="7227" y="8070"/>
                </a:lnTo>
                <a:lnTo>
                  <a:pt x="7337" y="8180"/>
                </a:lnTo>
                <a:lnTo>
                  <a:pt x="7483" y="8290"/>
                </a:lnTo>
                <a:lnTo>
                  <a:pt x="7520" y="8400"/>
                </a:lnTo>
                <a:lnTo>
                  <a:pt x="7557" y="8474"/>
                </a:lnTo>
                <a:lnTo>
                  <a:pt x="7593" y="8511"/>
                </a:lnTo>
                <a:lnTo>
                  <a:pt x="7740" y="8511"/>
                </a:lnTo>
                <a:lnTo>
                  <a:pt x="7813" y="8437"/>
                </a:lnTo>
                <a:lnTo>
                  <a:pt x="7850" y="8364"/>
                </a:lnTo>
                <a:lnTo>
                  <a:pt x="7923" y="8217"/>
                </a:lnTo>
                <a:lnTo>
                  <a:pt x="7923" y="8144"/>
                </a:lnTo>
                <a:lnTo>
                  <a:pt x="7887" y="8070"/>
                </a:lnTo>
                <a:lnTo>
                  <a:pt x="7850" y="7997"/>
                </a:lnTo>
                <a:lnTo>
                  <a:pt x="7777" y="7960"/>
                </a:lnTo>
                <a:lnTo>
                  <a:pt x="7667" y="7924"/>
                </a:lnTo>
                <a:lnTo>
                  <a:pt x="7630" y="7887"/>
                </a:lnTo>
                <a:lnTo>
                  <a:pt x="7630" y="7814"/>
                </a:lnTo>
                <a:lnTo>
                  <a:pt x="7630" y="7777"/>
                </a:lnTo>
                <a:lnTo>
                  <a:pt x="7703" y="7667"/>
                </a:lnTo>
                <a:lnTo>
                  <a:pt x="7850" y="7593"/>
                </a:lnTo>
                <a:lnTo>
                  <a:pt x="7997" y="7410"/>
                </a:lnTo>
                <a:lnTo>
                  <a:pt x="8107" y="7190"/>
                </a:lnTo>
                <a:lnTo>
                  <a:pt x="8107" y="7080"/>
                </a:lnTo>
                <a:lnTo>
                  <a:pt x="8070" y="6970"/>
                </a:lnTo>
                <a:lnTo>
                  <a:pt x="8034" y="6897"/>
                </a:lnTo>
                <a:lnTo>
                  <a:pt x="7960" y="6823"/>
                </a:lnTo>
                <a:lnTo>
                  <a:pt x="7740" y="6750"/>
                </a:lnTo>
                <a:lnTo>
                  <a:pt x="7520" y="6713"/>
                </a:lnTo>
                <a:lnTo>
                  <a:pt x="7557" y="6566"/>
                </a:lnTo>
                <a:lnTo>
                  <a:pt x="7593" y="6493"/>
                </a:lnTo>
                <a:lnTo>
                  <a:pt x="7667" y="6456"/>
                </a:lnTo>
                <a:lnTo>
                  <a:pt x="7703" y="6383"/>
                </a:lnTo>
                <a:lnTo>
                  <a:pt x="7667" y="6310"/>
                </a:lnTo>
                <a:lnTo>
                  <a:pt x="7593" y="6236"/>
                </a:lnTo>
                <a:close/>
                <a:moveTo>
                  <a:pt x="1651" y="6897"/>
                </a:moveTo>
                <a:lnTo>
                  <a:pt x="1578" y="6933"/>
                </a:lnTo>
                <a:lnTo>
                  <a:pt x="1541" y="7007"/>
                </a:lnTo>
                <a:lnTo>
                  <a:pt x="1504" y="7080"/>
                </a:lnTo>
                <a:lnTo>
                  <a:pt x="1504" y="7227"/>
                </a:lnTo>
                <a:lnTo>
                  <a:pt x="1541" y="7300"/>
                </a:lnTo>
                <a:lnTo>
                  <a:pt x="1578" y="7373"/>
                </a:lnTo>
                <a:lnTo>
                  <a:pt x="1541" y="7410"/>
                </a:lnTo>
                <a:lnTo>
                  <a:pt x="1504" y="7410"/>
                </a:lnTo>
                <a:lnTo>
                  <a:pt x="1468" y="7483"/>
                </a:lnTo>
                <a:lnTo>
                  <a:pt x="1431" y="7557"/>
                </a:lnTo>
                <a:lnTo>
                  <a:pt x="1468" y="7814"/>
                </a:lnTo>
                <a:lnTo>
                  <a:pt x="1578" y="8034"/>
                </a:lnTo>
                <a:lnTo>
                  <a:pt x="1724" y="8254"/>
                </a:lnTo>
                <a:lnTo>
                  <a:pt x="1908" y="8437"/>
                </a:lnTo>
                <a:lnTo>
                  <a:pt x="2128" y="8547"/>
                </a:lnTo>
                <a:lnTo>
                  <a:pt x="2238" y="8584"/>
                </a:lnTo>
                <a:lnTo>
                  <a:pt x="2348" y="8621"/>
                </a:lnTo>
                <a:lnTo>
                  <a:pt x="2458" y="8621"/>
                </a:lnTo>
                <a:lnTo>
                  <a:pt x="2568" y="8547"/>
                </a:lnTo>
                <a:lnTo>
                  <a:pt x="2641" y="8474"/>
                </a:lnTo>
                <a:lnTo>
                  <a:pt x="2715" y="8364"/>
                </a:lnTo>
                <a:lnTo>
                  <a:pt x="2788" y="8144"/>
                </a:lnTo>
                <a:lnTo>
                  <a:pt x="2788" y="7960"/>
                </a:lnTo>
                <a:lnTo>
                  <a:pt x="2751" y="7740"/>
                </a:lnTo>
                <a:lnTo>
                  <a:pt x="2678" y="7557"/>
                </a:lnTo>
                <a:lnTo>
                  <a:pt x="2531" y="7373"/>
                </a:lnTo>
                <a:lnTo>
                  <a:pt x="2385" y="7227"/>
                </a:lnTo>
                <a:lnTo>
                  <a:pt x="2201" y="7117"/>
                </a:lnTo>
                <a:lnTo>
                  <a:pt x="1981" y="7043"/>
                </a:lnTo>
                <a:lnTo>
                  <a:pt x="1908" y="6933"/>
                </a:lnTo>
                <a:lnTo>
                  <a:pt x="1834" y="6897"/>
                </a:lnTo>
                <a:close/>
                <a:moveTo>
                  <a:pt x="14306" y="7227"/>
                </a:moveTo>
                <a:lnTo>
                  <a:pt x="14453" y="7263"/>
                </a:lnTo>
                <a:lnTo>
                  <a:pt x="14563" y="7300"/>
                </a:lnTo>
                <a:lnTo>
                  <a:pt x="14636" y="7410"/>
                </a:lnTo>
                <a:lnTo>
                  <a:pt x="14673" y="7520"/>
                </a:lnTo>
                <a:lnTo>
                  <a:pt x="14673" y="7667"/>
                </a:lnTo>
                <a:lnTo>
                  <a:pt x="14673" y="7814"/>
                </a:lnTo>
                <a:lnTo>
                  <a:pt x="14600" y="8070"/>
                </a:lnTo>
                <a:lnTo>
                  <a:pt x="14490" y="8290"/>
                </a:lnTo>
                <a:lnTo>
                  <a:pt x="14343" y="8511"/>
                </a:lnTo>
                <a:lnTo>
                  <a:pt x="14269" y="8584"/>
                </a:lnTo>
                <a:lnTo>
                  <a:pt x="14196" y="8621"/>
                </a:lnTo>
                <a:lnTo>
                  <a:pt x="14123" y="8621"/>
                </a:lnTo>
                <a:lnTo>
                  <a:pt x="14049" y="8584"/>
                </a:lnTo>
                <a:lnTo>
                  <a:pt x="14013" y="8547"/>
                </a:lnTo>
                <a:lnTo>
                  <a:pt x="13976" y="8474"/>
                </a:lnTo>
                <a:lnTo>
                  <a:pt x="13903" y="8290"/>
                </a:lnTo>
                <a:lnTo>
                  <a:pt x="13939" y="8034"/>
                </a:lnTo>
                <a:lnTo>
                  <a:pt x="13976" y="7777"/>
                </a:lnTo>
                <a:lnTo>
                  <a:pt x="14086" y="7263"/>
                </a:lnTo>
                <a:lnTo>
                  <a:pt x="14306" y="7227"/>
                </a:lnTo>
                <a:close/>
                <a:moveTo>
                  <a:pt x="14233" y="6750"/>
                </a:moveTo>
                <a:lnTo>
                  <a:pt x="14123" y="6786"/>
                </a:lnTo>
                <a:lnTo>
                  <a:pt x="13866" y="6786"/>
                </a:lnTo>
                <a:lnTo>
                  <a:pt x="13829" y="6823"/>
                </a:lnTo>
                <a:lnTo>
                  <a:pt x="13756" y="6933"/>
                </a:lnTo>
                <a:lnTo>
                  <a:pt x="13609" y="7373"/>
                </a:lnTo>
                <a:lnTo>
                  <a:pt x="13499" y="7850"/>
                </a:lnTo>
                <a:lnTo>
                  <a:pt x="13462" y="8107"/>
                </a:lnTo>
                <a:lnTo>
                  <a:pt x="13462" y="8327"/>
                </a:lnTo>
                <a:lnTo>
                  <a:pt x="13499" y="8584"/>
                </a:lnTo>
                <a:lnTo>
                  <a:pt x="13572" y="8804"/>
                </a:lnTo>
                <a:lnTo>
                  <a:pt x="13683" y="8914"/>
                </a:lnTo>
                <a:lnTo>
                  <a:pt x="13829" y="9024"/>
                </a:lnTo>
                <a:lnTo>
                  <a:pt x="13976" y="9097"/>
                </a:lnTo>
                <a:lnTo>
                  <a:pt x="14123" y="9134"/>
                </a:lnTo>
                <a:lnTo>
                  <a:pt x="14343" y="9097"/>
                </a:lnTo>
                <a:lnTo>
                  <a:pt x="14490" y="9024"/>
                </a:lnTo>
                <a:lnTo>
                  <a:pt x="14600" y="8877"/>
                </a:lnTo>
                <a:lnTo>
                  <a:pt x="14746" y="8731"/>
                </a:lnTo>
                <a:lnTo>
                  <a:pt x="14966" y="8400"/>
                </a:lnTo>
                <a:lnTo>
                  <a:pt x="15076" y="8180"/>
                </a:lnTo>
                <a:lnTo>
                  <a:pt x="15113" y="7997"/>
                </a:lnTo>
                <a:lnTo>
                  <a:pt x="15150" y="7814"/>
                </a:lnTo>
                <a:lnTo>
                  <a:pt x="15150" y="7593"/>
                </a:lnTo>
                <a:lnTo>
                  <a:pt x="15113" y="7410"/>
                </a:lnTo>
                <a:lnTo>
                  <a:pt x="15040" y="7190"/>
                </a:lnTo>
                <a:lnTo>
                  <a:pt x="15003" y="7080"/>
                </a:lnTo>
                <a:lnTo>
                  <a:pt x="14893" y="7007"/>
                </a:lnTo>
                <a:lnTo>
                  <a:pt x="14673" y="6823"/>
                </a:lnTo>
                <a:lnTo>
                  <a:pt x="14526" y="6786"/>
                </a:lnTo>
                <a:lnTo>
                  <a:pt x="14379" y="6750"/>
                </a:lnTo>
                <a:close/>
                <a:moveTo>
                  <a:pt x="6273" y="7887"/>
                </a:moveTo>
                <a:lnTo>
                  <a:pt x="6199" y="7924"/>
                </a:lnTo>
                <a:lnTo>
                  <a:pt x="6126" y="7997"/>
                </a:lnTo>
                <a:lnTo>
                  <a:pt x="5979" y="8107"/>
                </a:lnTo>
                <a:lnTo>
                  <a:pt x="5869" y="8290"/>
                </a:lnTo>
                <a:lnTo>
                  <a:pt x="5796" y="8474"/>
                </a:lnTo>
                <a:lnTo>
                  <a:pt x="5796" y="8584"/>
                </a:lnTo>
                <a:lnTo>
                  <a:pt x="5833" y="8657"/>
                </a:lnTo>
                <a:lnTo>
                  <a:pt x="5906" y="8694"/>
                </a:lnTo>
                <a:lnTo>
                  <a:pt x="6236" y="8694"/>
                </a:lnTo>
                <a:lnTo>
                  <a:pt x="6420" y="8767"/>
                </a:lnTo>
                <a:lnTo>
                  <a:pt x="6199" y="9024"/>
                </a:lnTo>
                <a:lnTo>
                  <a:pt x="6199" y="9061"/>
                </a:lnTo>
                <a:lnTo>
                  <a:pt x="6199" y="9134"/>
                </a:lnTo>
                <a:lnTo>
                  <a:pt x="6236" y="9244"/>
                </a:lnTo>
                <a:lnTo>
                  <a:pt x="6346" y="9354"/>
                </a:lnTo>
                <a:lnTo>
                  <a:pt x="6456" y="9391"/>
                </a:lnTo>
                <a:lnTo>
                  <a:pt x="6713" y="9391"/>
                </a:lnTo>
                <a:lnTo>
                  <a:pt x="6786" y="9318"/>
                </a:lnTo>
                <a:lnTo>
                  <a:pt x="6860" y="9207"/>
                </a:lnTo>
                <a:lnTo>
                  <a:pt x="6823" y="9097"/>
                </a:lnTo>
                <a:lnTo>
                  <a:pt x="6750" y="9024"/>
                </a:lnTo>
                <a:lnTo>
                  <a:pt x="6860" y="8951"/>
                </a:lnTo>
                <a:lnTo>
                  <a:pt x="6933" y="8877"/>
                </a:lnTo>
                <a:lnTo>
                  <a:pt x="6933" y="8804"/>
                </a:lnTo>
                <a:lnTo>
                  <a:pt x="6933" y="8731"/>
                </a:lnTo>
                <a:lnTo>
                  <a:pt x="6896" y="8621"/>
                </a:lnTo>
                <a:lnTo>
                  <a:pt x="6750" y="8511"/>
                </a:lnTo>
                <a:lnTo>
                  <a:pt x="6603" y="8437"/>
                </a:lnTo>
                <a:lnTo>
                  <a:pt x="6456" y="8364"/>
                </a:lnTo>
                <a:lnTo>
                  <a:pt x="6273" y="8327"/>
                </a:lnTo>
                <a:lnTo>
                  <a:pt x="6346" y="8180"/>
                </a:lnTo>
                <a:lnTo>
                  <a:pt x="6420" y="8034"/>
                </a:lnTo>
                <a:lnTo>
                  <a:pt x="6420" y="7960"/>
                </a:lnTo>
                <a:lnTo>
                  <a:pt x="6383" y="7924"/>
                </a:lnTo>
                <a:lnTo>
                  <a:pt x="6346" y="7924"/>
                </a:lnTo>
                <a:lnTo>
                  <a:pt x="6273" y="7887"/>
                </a:lnTo>
                <a:close/>
                <a:moveTo>
                  <a:pt x="7630" y="551"/>
                </a:moveTo>
                <a:lnTo>
                  <a:pt x="7777" y="587"/>
                </a:lnTo>
                <a:lnTo>
                  <a:pt x="7923" y="661"/>
                </a:lnTo>
                <a:lnTo>
                  <a:pt x="8437" y="1101"/>
                </a:lnTo>
                <a:lnTo>
                  <a:pt x="8657" y="1321"/>
                </a:lnTo>
                <a:lnTo>
                  <a:pt x="8877" y="1578"/>
                </a:lnTo>
                <a:lnTo>
                  <a:pt x="9061" y="1834"/>
                </a:lnTo>
                <a:lnTo>
                  <a:pt x="9207" y="2128"/>
                </a:lnTo>
                <a:lnTo>
                  <a:pt x="9281" y="2421"/>
                </a:lnTo>
                <a:lnTo>
                  <a:pt x="9317" y="2752"/>
                </a:lnTo>
                <a:lnTo>
                  <a:pt x="9281" y="3082"/>
                </a:lnTo>
                <a:lnTo>
                  <a:pt x="9244" y="3375"/>
                </a:lnTo>
                <a:lnTo>
                  <a:pt x="9024" y="3962"/>
                </a:lnTo>
                <a:lnTo>
                  <a:pt x="8804" y="4512"/>
                </a:lnTo>
                <a:lnTo>
                  <a:pt x="8584" y="5099"/>
                </a:lnTo>
                <a:lnTo>
                  <a:pt x="8547" y="5356"/>
                </a:lnTo>
                <a:lnTo>
                  <a:pt x="8510" y="5613"/>
                </a:lnTo>
                <a:lnTo>
                  <a:pt x="8510" y="5869"/>
                </a:lnTo>
                <a:lnTo>
                  <a:pt x="8547" y="6163"/>
                </a:lnTo>
                <a:lnTo>
                  <a:pt x="8584" y="6310"/>
                </a:lnTo>
                <a:lnTo>
                  <a:pt x="8657" y="6493"/>
                </a:lnTo>
                <a:lnTo>
                  <a:pt x="8804" y="6823"/>
                </a:lnTo>
                <a:lnTo>
                  <a:pt x="8987" y="7117"/>
                </a:lnTo>
                <a:lnTo>
                  <a:pt x="9134" y="7447"/>
                </a:lnTo>
                <a:lnTo>
                  <a:pt x="9207" y="7777"/>
                </a:lnTo>
                <a:lnTo>
                  <a:pt x="9244" y="8144"/>
                </a:lnTo>
                <a:lnTo>
                  <a:pt x="9207" y="8474"/>
                </a:lnTo>
                <a:lnTo>
                  <a:pt x="9097" y="8804"/>
                </a:lnTo>
                <a:lnTo>
                  <a:pt x="8951" y="9134"/>
                </a:lnTo>
                <a:lnTo>
                  <a:pt x="8767" y="9428"/>
                </a:lnTo>
                <a:lnTo>
                  <a:pt x="8510" y="9684"/>
                </a:lnTo>
                <a:lnTo>
                  <a:pt x="8254" y="9904"/>
                </a:lnTo>
                <a:lnTo>
                  <a:pt x="7960" y="10051"/>
                </a:lnTo>
                <a:lnTo>
                  <a:pt x="7667" y="10198"/>
                </a:lnTo>
                <a:lnTo>
                  <a:pt x="7373" y="10308"/>
                </a:lnTo>
                <a:lnTo>
                  <a:pt x="7043" y="10345"/>
                </a:lnTo>
                <a:lnTo>
                  <a:pt x="6676" y="10418"/>
                </a:lnTo>
                <a:lnTo>
                  <a:pt x="6493" y="10381"/>
                </a:lnTo>
                <a:lnTo>
                  <a:pt x="6309" y="10345"/>
                </a:lnTo>
                <a:lnTo>
                  <a:pt x="6163" y="10235"/>
                </a:lnTo>
                <a:lnTo>
                  <a:pt x="6016" y="10088"/>
                </a:lnTo>
                <a:lnTo>
                  <a:pt x="5906" y="9941"/>
                </a:lnTo>
                <a:lnTo>
                  <a:pt x="5759" y="9831"/>
                </a:lnTo>
                <a:lnTo>
                  <a:pt x="5649" y="9758"/>
                </a:lnTo>
                <a:lnTo>
                  <a:pt x="5502" y="9684"/>
                </a:lnTo>
                <a:lnTo>
                  <a:pt x="5209" y="9611"/>
                </a:lnTo>
                <a:lnTo>
                  <a:pt x="4916" y="9611"/>
                </a:lnTo>
                <a:lnTo>
                  <a:pt x="4622" y="9684"/>
                </a:lnTo>
                <a:lnTo>
                  <a:pt x="3999" y="9868"/>
                </a:lnTo>
                <a:lnTo>
                  <a:pt x="3705" y="9978"/>
                </a:lnTo>
                <a:lnTo>
                  <a:pt x="3412" y="10051"/>
                </a:lnTo>
                <a:lnTo>
                  <a:pt x="3118" y="10088"/>
                </a:lnTo>
                <a:lnTo>
                  <a:pt x="2825" y="10051"/>
                </a:lnTo>
                <a:lnTo>
                  <a:pt x="2495" y="10014"/>
                </a:lnTo>
                <a:lnTo>
                  <a:pt x="2201" y="9904"/>
                </a:lnTo>
                <a:lnTo>
                  <a:pt x="1944" y="9794"/>
                </a:lnTo>
                <a:lnTo>
                  <a:pt x="1651" y="9648"/>
                </a:lnTo>
                <a:lnTo>
                  <a:pt x="1394" y="9464"/>
                </a:lnTo>
                <a:lnTo>
                  <a:pt x="1174" y="9281"/>
                </a:lnTo>
                <a:lnTo>
                  <a:pt x="954" y="8987"/>
                </a:lnTo>
                <a:lnTo>
                  <a:pt x="771" y="8694"/>
                </a:lnTo>
                <a:lnTo>
                  <a:pt x="624" y="8364"/>
                </a:lnTo>
                <a:lnTo>
                  <a:pt x="550" y="8034"/>
                </a:lnTo>
                <a:lnTo>
                  <a:pt x="514" y="7667"/>
                </a:lnTo>
                <a:lnTo>
                  <a:pt x="514" y="7337"/>
                </a:lnTo>
                <a:lnTo>
                  <a:pt x="587" y="6970"/>
                </a:lnTo>
                <a:lnTo>
                  <a:pt x="661" y="6640"/>
                </a:lnTo>
                <a:lnTo>
                  <a:pt x="807" y="6310"/>
                </a:lnTo>
                <a:lnTo>
                  <a:pt x="991" y="6016"/>
                </a:lnTo>
                <a:lnTo>
                  <a:pt x="1211" y="5759"/>
                </a:lnTo>
                <a:lnTo>
                  <a:pt x="1468" y="5539"/>
                </a:lnTo>
                <a:lnTo>
                  <a:pt x="2018" y="5099"/>
                </a:lnTo>
                <a:lnTo>
                  <a:pt x="2568" y="4622"/>
                </a:lnTo>
                <a:lnTo>
                  <a:pt x="2788" y="4366"/>
                </a:lnTo>
                <a:lnTo>
                  <a:pt x="2971" y="4109"/>
                </a:lnTo>
                <a:lnTo>
                  <a:pt x="3082" y="3815"/>
                </a:lnTo>
                <a:lnTo>
                  <a:pt x="3192" y="3485"/>
                </a:lnTo>
                <a:lnTo>
                  <a:pt x="3265" y="3118"/>
                </a:lnTo>
                <a:lnTo>
                  <a:pt x="3302" y="2715"/>
                </a:lnTo>
                <a:lnTo>
                  <a:pt x="3375" y="2348"/>
                </a:lnTo>
                <a:lnTo>
                  <a:pt x="3448" y="2165"/>
                </a:lnTo>
                <a:lnTo>
                  <a:pt x="3558" y="1981"/>
                </a:lnTo>
                <a:lnTo>
                  <a:pt x="3705" y="1798"/>
                </a:lnTo>
                <a:lnTo>
                  <a:pt x="3852" y="1651"/>
                </a:lnTo>
                <a:lnTo>
                  <a:pt x="4072" y="1541"/>
                </a:lnTo>
                <a:lnTo>
                  <a:pt x="4292" y="1468"/>
                </a:lnTo>
                <a:lnTo>
                  <a:pt x="4512" y="1431"/>
                </a:lnTo>
                <a:lnTo>
                  <a:pt x="4769" y="1394"/>
                </a:lnTo>
                <a:lnTo>
                  <a:pt x="4989" y="1394"/>
                </a:lnTo>
                <a:lnTo>
                  <a:pt x="5209" y="1468"/>
                </a:lnTo>
                <a:lnTo>
                  <a:pt x="4952" y="1688"/>
                </a:lnTo>
                <a:lnTo>
                  <a:pt x="4916" y="1761"/>
                </a:lnTo>
                <a:lnTo>
                  <a:pt x="4879" y="1834"/>
                </a:lnTo>
                <a:lnTo>
                  <a:pt x="4916" y="1981"/>
                </a:lnTo>
                <a:lnTo>
                  <a:pt x="4989" y="2091"/>
                </a:lnTo>
                <a:lnTo>
                  <a:pt x="5062" y="2128"/>
                </a:lnTo>
                <a:lnTo>
                  <a:pt x="5136" y="2128"/>
                </a:lnTo>
                <a:lnTo>
                  <a:pt x="5319" y="2091"/>
                </a:lnTo>
                <a:lnTo>
                  <a:pt x="5429" y="2018"/>
                </a:lnTo>
                <a:lnTo>
                  <a:pt x="5539" y="1945"/>
                </a:lnTo>
                <a:lnTo>
                  <a:pt x="5613" y="1798"/>
                </a:lnTo>
                <a:lnTo>
                  <a:pt x="5759" y="1651"/>
                </a:lnTo>
                <a:lnTo>
                  <a:pt x="5833" y="1614"/>
                </a:lnTo>
                <a:lnTo>
                  <a:pt x="5869" y="1578"/>
                </a:lnTo>
                <a:lnTo>
                  <a:pt x="6420" y="1138"/>
                </a:lnTo>
                <a:lnTo>
                  <a:pt x="7006" y="771"/>
                </a:lnTo>
                <a:lnTo>
                  <a:pt x="7337" y="624"/>
                </a:lnTo>
                <a:lnTo>
                  <a:pt x="7483" y="551"/>
                </a:lnTo>
                <a:close/>
                <a:moveTo>
                  <a:pt x="10821" y="9281"/>
                </a:moveTo>
                <a:lnTo>
                  <a:pt x="10968" y="9538"/>
                </a:lnTo>
                <a:lnTo>
                  <a:pt x="11115" y="9758"/>
                </a:lnTo>
                <a:lnTo>
                  <a:pt x="11335" y="9978"/>
                </a:lnTo>
                <a:lnTo>
                  <a:pt x="11592" y="10161"/>
                </a:lnTo>
                <a:lnTo>
                  <a:pt x="11408" y="10418"/>
                </a:lnTo>
                <a:lnTo>
                  <a:pt x="11188" y="10198"/>
                </a:lnTo>
                <a:lnTo>
                  <a:pt x="10968" y="9978"/>
                </a:lnTo>
                <a:lnTo>
                  <a:pt x="10711" y="9831"/>
                </a:lnTo>
                <a:lnTo>
                  <a:pt x="10455" y="9648"/>
                </a:lnTo>
                <a:lnTo>
                  <a:pt x="10601" y="9464"/>
                </a:lnTo>
                <a:lnTo>
                  <a:pt x="10821" y="9281"/>
                </a:lnTo>
                <a:close/>
                <a:moveTo>
                  <a:pt x="13903" y="9941"/>
                </a:moveTo>
                <a:lnTo>
                  <a:pt x="13829" y="9978"/>
                </a:lnTo>
                <a:lnTo>
                  <a:pt x="13756" y="10014"/>
                </a:lnTo>
                <a:lnTo>
                  <a:pt x="13719" y="10014"/>
                </a:lnTo>
                <a:lnTo>
                  <a:pt x="13719" y="10051"/>
                </a:lnTo>
                <a:lnTo>
                  <a:pt x="13646" y="10161"/>
                </a:lnTo>
                <a:lnTo>
                  <a:pt x="13609" y="10271"/>
                </a:lnTo>
                <a:lnTo>
                  <a:pt x="13646" y="10418"/>
                </a:lnTo>
                <a:lnTo>
                  <a:pt x="13719" y="10565"/>
                </a:lnTo>
                <a:lnTo>
                  <a:pt x="13829" y="10638"/>
                </a:lnTo>
                <a:lnTo>
                  <a:pt x="13939" y="10675"/>
                </a:lnTo>
                <a:lnTo>
                  <a:pt x="14049" y="10638"/>
                </a:lnTo>
                <a:lnTo>
                  <a:pt x="14159" y="10601"/>
                </a:lnTo>
                <a:lnTo>
                  <a:pt x="14269" y="10491"/>
                </a:lnTo>
                <a:lnTo>
                  <a:pt x="14343" y="10418"/>
                </a:lnTo>
                <a:lnTo>
                  <a:pt x="14379" y="10308"/>
                </a:lnTo>
                <a:lnTo>
                  <a:pt x="14379" y="10271"/>
                </a:lnTo>
                <a:lnTo>
                  <a:pt x="14379" y="10198"/>
                </a:lnTo>
                <a:lnTo>
                  <a:pt x="14306" y="10124"/>
                </a:lnTo>
                <a:lnTo>
                  <a:pt x="14233" y="10051"/>
                </a:lnTo>
                <a:lnTo>
                  <a:pt x="14159" y="10014"/>
                </a:lnTo>
                <a:lnTo>
                  <a:pt x="14086" y="9978"/>
                </a:lnTo>
                <a:lnTo>
                  <a:pt x="13939" y="9941"/>
                </a:lnTo>
                <a:close/>
                <a:moveTo>
                  <a:pt x="7593" y="0"/>
                </a:moveTo>
                <a:lnTo>
                  <a:pt x="7447" y="37"/>
                </a:lnTo>
                <a:lnTo>
                  <a:pt x="7190" y="110"/>
                </a:lnTo>
                <a:lnTo>
                  <a:pt x="6970" y="221"/>
                </a:lnTo>
                <a:lnTo>
                  <a:pt x="6566" y="441"/>
                </a:lnTo>
                <a:lnTo>
                  <a:pt x="6199" y="697"/>
                </a:lnTo>
                <a:lnTo>
                  <a:pt x="5502" y="1211"/>
                </a:lnTo>
                <a:lnTo>
                  <a:pt x="5209" y="1064"/>
                </a:lnTo>
                <a:lnTo>
                  <a:pt x="4916" y="991"/>
                </a:lnTo>
                <a:lnTo>
                  <a:pt x="4585" y="991"/>
                </a:lnTo>
                <a:lnTo>
                  <a:pt x="4255" y="1027"/>
                </a:lnTo>
                <a:lnTo>
                  <a:pt x="3999" y="1101"/>
                </a:lnTo>
                <a:lnTo>
                  <a:pt x="3778" y="1211"/>
                </a:lnTo>
                <a:lnTo>
                  <a:pt x="3595" y="1358"/>
                </a:lnTo>
                <a:lnTo>
                  <a:pt x="3412" y="1504"/>
                </a:lnTo>
                <a:lnTo>
                  <a:pt x="3228" y="1688"/>
                </a:lnTo>
                <a:lnTo>
                  <a:pt x="3118" y="1908"/>
                </a:lnTo>
                <a:lnTo>
                  <a:pt x="3008" y="2128"/>
                </a:lnTo>
                <a:lnTo>
                  <a:pt x="2935" y="2348"/>
                </a:lnTo>
                <a:lnTo>
                  <a:pt x="2861" y="2678"/>
                </a:lnTo>
                <a:lnTo>
                  <a:pt x="2788" y="3008"/>
                </a:lnTo>
                <a:lnTo>
                  <a:pt x="2751" y="3338"/>
                </a:lnTo>
                <a:lnTo>
                  <a:pt x="2641" y="3669"/>
                </a:lnTo>
                <a:lnTo>
                  <a:pt x="2605" y="3852"/>
                </a:lnTo>
                <a:lnTo>
                  <a:pt x="2495" y="3999"/>
                </a:lnTo>
                <a:lnTo>
                  <a:pt x="2275" y="4255"/>
                </a:lnTo>
                <a:lnTo>
                  <a:pt x="2018" y="4476"/>
                </a:lnTo>
                <a:lnTo>
                  <a:pt x="1761" y="4696"/>
                </a:lnTo>
                <a:lnTo>
                  <a:pt x="1284" y="5062"/>
                </a:lnTo>
                <a:lnTo>
                  <a:pt x="844" y="5466"/>
                </a:lnTo>
                <a:lnTo>
                  <a:pt x="661" y="5649"/>
                </a:lnTo>
                <a:lnTo>
                  <a:pt x="514" y="5906"/>
                </a:lnTo>
                <a:lnTo>
                  <a:pt x="367" y="6126"/>
                </a:lnTo>
                <a:lnTo>
                  <a:pt x="220" y="6420"/>
                </a:lnTo>
                <a:lnTo>
                  <a:pt x="110" y="6713"/>
                </a:lnTo>
                <a:lnTo>
                  <a:pt x="37" y="7007"/>
                </a:lnTo>
                <a:lnTo>
                  <a:pt x="0" y="7263"/>
                </a:lnTo>
                <a:lnTo>
                  <a:pt x="0" y="7557"/>
                </a:lnTo>
                <a:lnTo>
                  <a:pt x="37" y="7850"/>
                </a:lnTo>
                <a:lnTo>
                  <a:pt x="74" y="8144"/>
                </a:lnTo>
                <a:lnTo>
                  <a:pt x="147" y="8400"/>
                </a:lnTo>
                <a:lnTo>
                  <a:pt x="220" y="8657"/>
                </a:lnTo>
                <a:lnTo>
                  <a:pt x="367" y="8914"/>
                </a:lnTo>
                <a:lnTo>
                  <a:pt x="514" y="9171"/>
                </a:lnTo>
                <a:lnTo>
                  <a:pt x="661" y="9391"/>
                </a:lnTo>
                <a:lnTo>
                  <a:pt x="844" y="9611"/>
                </a:lnTo>
                <a:lnTo>
                  <a:pt x="1064" y="9831"/>
                </a:lnTo>
                <a:lnTo>
                  <a:pt x="1284" y="10014"/>
                </a:lnTo>
                <a:lnTo>
                  <a:pt x="1541" y="10161"/>
                </a:lnTo>
                <a:lnTo>
                  <a:pt x="1798" y="10308"/>
                </a:lnTo>
                <a:lnTo>
                  <a:pt x="2054" y="10381"/>
                </a:lnTo>
                <a:lnTo>
                  <a:pt x="2348" y="10491"/>
                </a:lnTo>
                <a:lnTo>
                  <a:pt x="2641" y="10528"/>
                </a:lnTo>
                <a:lnTo>
                  <a:pt x="2898" y="10565"/>
                </a:lnTo>
                <a:lnTo>
                  <a:pt x="3192" y="10565"/>
                </a:lnTo>
                <a:lnTo>
                  <a:pt x="3485" y="10528"/>
                </a:lnTo>
                <a:lnTo>
                  <a:pt x="3742" y="10491"/>
                </a:lnTo>
                <a:lnTo>
                  <a:pt x="4035" y="10418"/>
                </a:lnTo>
                <a:lnTo>
                  <a:pt x="4365" y="10271"/>
                </a:lnTo>
                <a:lnTo>
                  <a:pt x="4696" y="10161"/>
                </a:lnTo>
                <a:lnTo>
                  <a:pt x="4879" y="10124"/>
                </a:lnTo>
                <a:lnTo>
                  <a:pt x="5209" y="10124"/>
                </a:lnTo>
                <a:lnTo>
                  <a:pt x="5392" y="10161"/>
                </a:lnTo>
                <a:lnTo>
                  <a:pt x="5502" y="10271"/>
                </a:lnTo>
                <a:lnTo>
                  <a:pt x="5613" y="10381"/>
                </a:lnTo>
                <a:lnTo>
                  <a:pt x="5833" y="10601"/>
                </a:lnTo>
                <a:lnTo>
                  <a:pt x="5979" y="10711"/>
                </a:lnTo>
                <a:lnTo>
                  <a:pt x="6089" y="10785"/>
                </a:lnTo>
                <a:lnTo>
                  <a:pt x="6273" y="10858"/>
                </a:lnTo>
                <a:lnTo>
                  <a:pt x="6420" y="10895"/>
                </a:lnTo>
                <a:lnTo>
                  <a:pt x="6933" y="10895"/>
                </a:lnTo>
                <a:lnTo>
                  <a:pt x="7227" y="10858"/>
                </a:lnTo>
                <a:lnTo>
                  <a:pt x="7483" y="10821"/>
                </a:lnTo>
                <a:lnTo>
                  <a:pt x="7740" y="10748"/>
                </a:lnTo>
                <a:lnTo>
                  <a:pt x="7997" y="10638"/>
                </a:lnTo>
                <a:lnTo>
                  <a:pt x="8217" y="10528"/>
                </a:lnTo>
                <a:lnTo>
                  <a:pt x="8437" y="10381"/>
                </a:lnTo>
                <a:lnTo>
                  <a:pt x="8657" y="10198"/>
                </a:lnTo>
                <a:lnTo>
                  <a:pt x="8877" y="10014"/>
                </a:lnTo>
                <a:lnTo>
                  <a:pt x="9061" y="9831"/>
                </a:lnTo>
                <a:lnTo>
                  <a:pt x="9207" y="9611"/>
                </a:lnTo>
                <a:lnTo>
                  <a:pt x="9354" y="9391"/>
                </a:lnTo>
                <a:lnTo>
                  <a:pt x="9501" y="9171"/>
                </a:lnTo>
                <a:lnTo>
                  <a:pt x="9574" y="8914"/>
                </a:lnTo>
                <a:lnTo>
                  <a:pt x="9684" y="8694"/>
                </a:lnTo>
                <a:lnTo>
                  <a:pt x="9721" y="8400"/>
                </a:lnTo>
                <a:lnTo>
                  <a:pt x="9721" y="8144"/>
                </a:lnTo>
                <a:lnTo>
                  <a:pt x="9721" y="7887"/>
                </a:lnTo>
                <a:lnTo>
                  <a:pt x="9684" y="7630"/>
                </a:lnTo>
                <a:lnTo>
                  <a:pt x="9611" y="7373"/>
                </a:lnTo>
                <a:lnTo>
                  <a:pt x="9537" y="7117"/>
                </a:lnTo>
                <a:lnTo>
                  <a:pt x="9281" y="6640"/>
                </a:lnTo>
                <a:lnTo>
                  <a:pt x="9171" y="6383"/>
                </a:lnTo>
                <a:lnTo>
                  <a:pt x="9061" y="6090"/>
                </a:lnTo>
                <a:lnTo>
                  <a:pt x="9061" y="5833"/>
                </a:lnTo>
                <a:lnTo>
                  <a:pt x="9061" y="5576"/>
                </a:lnTo>
                <a:lnTo>
                  <a:pt x="9097" y="5319"/>
                </a:lnTo>
                <a:lnTo>
                  <a:pt x="9134" y="5062"/>
                </a:lnTo>
                <a:lnTo>
                  <a:pt x="9317" y="4512"/>
                </a:lnTo>
                <a:lnTo>
                  <a:pt x="9501" y="4035"/>
                </a:lnTo>
                <a:lnTo>
                  <a:pt x="9684" y="3559"/>
                </a:lnTo>
                <a:lnTo>
                  <a:pt x="9794" y="3082"/>
                </a:lnTo>
                <a:lnTo>
                  <a:pt x="9831" y="2825"/>
                </a:lnTo>
                <a:lnTo>
                  <a:pt x="9831" y="2568"/>
                </a:lnTo>
                <a:lnTo>
                  <a:pt x="9794" y="2311"/>
                </a:lnTo>
                <a:lnTo>
                  <a:pt x="9721" y="2055"/>
                </a:lnTo>
                <a:lnTo>
                  <a:pt x="9611" y="1834"/>
                </a:lnTo>
                <a:lnTo>
                  <a:pt x="9501" y="1578"/>
                </a:lnTo>
                <a:lnTo>
                  <a:pt x="9354" y="1358"/>
                </a:lnTo>
                <a:lnTo>
                  <a:pt x="9207" y="1174"/>
                </a:lnTo>
                <a:lnTo>
                  <a:pt x="8841" y="771"/>
                </a:lnTo>
                <a:lnTo>
                  <a:pt x="8400" y="404"/>
                </a:lnTo>
                <a:lnTo>
                  <a:pt x="7960" y="110"/>
                </a:lnTo>
                <a:lnTo>
                  <a:pt x="7850" y="37"/>
                </a:lnTo>
                <a:lnTo>
                  <a:pt x="7703" y="0"/>
                </a:lnTo>
                <a:close/>
                <a:moveTo>
                  <a:pt x="12912" y="10675"/>
                </a:moveTo>
                <a:lnTo>
                  <a:pt x="12839" y="10711"/>
                </a:lnTo>
                <a:lnTo>
                  <a:pt x="12765" y="10785"/>
                </a:lnTo>
                <a:lnTo>
                  <a:pt x="12729" y="10858"/>
                </a:lnTo>
                <a:lnTo>
                  <a:pt x="12729" y="11005"/>
                </a:lnTo>
                <a:lnTo>
                  <a:pt x="12765" y="11115"/>
                </a:lnTo>
                <a:lnTo>
                  <a:pt x="12876" y="11225"/>
                </a:lnTo>
                <a:lnTo>
                  <a:pt x="13022" y="11262"/>
                </a:lnTo>
                <a:lnTo>
                  <a:pt x="13132" y="11225"/>
                </a:lnTo>
                <a:lnTo>
                  <a:pt x="13242" y="11115"/>
                </a:lnTo>
                <a:lnTo>
                  <a:pt x="13279" y="11005"/>
                </a:lnTo>
                <a:lnTo>
                  <a:pt x="13279" y="10858"/>
                </a:lnTo>
                <a:lnTo>
                  <a:pt x="13242" y="10785"/>
                </a:lnTo>
                <a:lnTo>
                  <a:pt x="13169" y="10711"/>
                </a:lnTo>
                <a:lnTo>
                  <a:pt x="13096" y="10675"/>
                </a:lnTo>
                <a:close/>
                <a:moveTo>
                  <a:pt x="13572" y="11262"/>
                </a:moveTo>
                <a:lnTo>
                  <a:pt x="13499" y="11298"/>
                </a:lnTo>
                <a:lnTo>
                  <a:pt x="13462" y="11372"/>
                </a:lnTo>
                <a:lnTo>
                  <a:pt x="13389" y="11408"/>
                </a:lnTo>
                <a:lnTo>
                  <a:pt x="13316" y="11445"/>
                </a:lnTo>
                <a:lnTo>
                  <a:pt x="13242" y="11555"/>
                </a:lnTo>
                <a:lnTo>
                  <a:pt x="13242" y="11702"/>
                </a:lnTo>
                <a:lnTo>
                  <a:pt x="13242" y="11775"/>
                </a:lnTo>
                <a:lnTo>
                  <a:pt x="13279" y="11849"/>
                </a:lnTo>
                <a:lnTo>
                  <a:pt x="13352" y="11959"/>
                </a:lnTo>
                <a:lnTo>
                  <a:pt x="13609" y="11959"/>
                </a:lnTo>
                <a:lnTo>
                  <a:pt x="13719" y="11922"/>
                </a:lnTo>
                <a:lnTo>
                  <a:pt x="13829" y="11849"/>
                </a:lnTo>
                <a:lnTo>
                  <a:pt x="13866" y="11738"/>
                </a:lnTo>
                <a:lnTo>
                  <a:pt x="13939" y="11628"/>
                </a:lnTo>
                <a:lnTo>
                  <a:pt x="13939" y="11555"/>
                </a:lnTo>
                <a:lnTo>
                  <a:pt x="13939" y="11518"/>
                </a:lnTo>
                <a:lnTo>
                  <a:pt x="13903" y="11445"/>
                </a:lnTo>
                <a:lnTo>
                  <a:pt x="13866" y="11372"/>
                </a:lnTo>
                <a:lnTo>
                  <a:pt x="13829" y="11298"/>
                </a:lnTo>
                <a:lnTo>
                  <a:pt x="13719" y="11262"/>
                </a:lnTo>
                <a:close/>
                <a:moveTo>
                  <a:pt x="12215" y="11555"/>
                </a:moveTo>
                <a:lnTo>
                  <a:pt x="12142" y="11592"/>
                </a:lnTo>
                <a:lnTo>
                  <a:pt x="12069" y="11702"/>
                </a:lnTo>
                <a:lnTo>
                  <a:pt x="12032" y="11812"/>
                </a:lnTo>
                <a:lnTo>
                  <a:pt x="12032" y="11959"/>
                </a:lnTo>
                <a:lnTo>
                  <a:pt x="12032" y="12069"/>
                </a:lnTo>
                <a:lnTo>
                  <a:pt x="12105" y="12362"/>
                </a:lnTo>
                <a:lnTo>
                  <a:pt x="12252" y="12582"/>
                </a:lnTo>
                <a:lnTo>
                  <a:pt x="12325" y="12619"/>
                </a:lnTo>
                <a:lnTo>
                  <a:pt x="12399" y="12656"/>
                </a:lnTo>
                <a:lnTo>
                  <a:pt x="12509" y="12656"/>
                </a:lnTo>
                <a:lnTo>
                  <a:pt x="12582" y="12582"/>
                </a:lnTo>
                <a:lnTo>
                  <a:pt x="12619" y="12545"/>
                </a:lnTo>
                <a:lnTo>
                  <a:pt x="12692" y="12545"/>
                </a:lnTo>
                <a:lnTo>
                  <a:pt x="12802" y="12619"/>
                </a:lnTo>
                <a:lnTo>
                  <a:pt x="12876" y="12619"/>
                </a:lnTo>
                <a:lnTo>
                  <a:pt x="12949" y="12582"/>
                </a:lnTo>
                <a:lnTo>
                  <a:pt x="12986" y="12545"/>
                </a:lnTo>
                <a:lnTo>
                  <a:pt x="13022" y="12435"/>
                </a:lnTo>
                <a:lnTo>
                  <a:pt x="12986" y="12325"/>
                </a:lnTo>
                <a:lnTo>
                  <a:pt x="12912" y="12215"/>
                </a:lnTo>
                <a:lnTo>
                  <a:pt x="12802" y="12179"/>
                </a:lnTo>
                <a:lnTo>
                  <a:pt x="12655" y="12142"/>
                </a:lnTo>
                <a:lnTo>
                  <a:pt x="12545" y="12142"/>
                </a:lnTo>
                <a:lnTo>
                  <a:pt x="12472" y="12179"/>
                </a:lnTo>
                <a:lnTo>
                  <a:pt x="12399" y="12032"/>
                </a:lnTo>
                <a:lnTo>
                  <a:pt x="12399" y="11849"/>
                </a:lnTo>
                <a:lnTo>
                  <a:pt x="12399" y="11665"/>
                </a:lnTo>
                <a:lnTo>
                  <a:pt x="12362" y="11592"/>
                </a:lnTo>
                <a:lnTo>
                  <a:pt x="12289" y="11555"/>
                </a:lnTo>
                <a:close/>
                <a:moveTo>
                  <a:pt x="14049" y="5466"/>
                </a:moveTo>
                <a:lnTo>
                  <a:pt x="14196" y="5503"/>
                </a:lnTo>
                <a:lnTo>
                  <a:pt x="14490" y="5649"/>
                </a:lnTo>
                <a:lnTo>
                  <a:pt x="14673" y="5723"/>
                </a:lnTo>
                <a:lnTo>
                  <a:pt x="14930" y="5906"/>
                </a:lnTo>
                <a:lnTo>
                  <a:pt x="15150" y="6090"/>
                </a:lnTo>
                <a:lnTo>
                  <a:pt x="15370" y="6310"/>
                </a:lnTo>
                <a:lnTo>
                  <a:pt x="15590" y="6566"/>
                </a:lnTo>
                <a:lnTo>
                  <a:pt x="15773" y="6860"/>
                </a:lnTo>
                <a:lnTo>
                  <a:pt x="15883" y="7190"/>
                </a:lnTo>
                <a:lnTo>
                  <a:pt x="15993" y="7520"/>
                </a:lnTo>
                <a:lnTo>
                  <a:pt x="16067" y="7850"/>
                </a:lnTo>
                <a:lnTo>
                  <a:pt x="16104" y="8217"/>
                </a:lnTo>
                <a:lnTo>
                  <a:pt x="16104" y="8547"/>
                </a:lnTo>
                <a:lnTo>
                  <a:pt x="16067" y="9244"/>
                </a:lnTo>
                <a:lnTo>
                  <a:pt x="15957" y="9941"/>
                </a:lnTo>
                <a:lnTo>
                  <a:pt x="15773" y="10601"/>
                </a:lnTo>
                <a:lnTo>
                  <a:pt x="15517" y="11225"/>
                </a:lnTo>
                <a:lnTo>
                  <a:pt x="15370" y="11555"/>
                </a:lnTo>
                <a:lnTo>
                  <a:pt x="15186" y="11849"/>
                </a:lnTo>
                <a:lnTo>
                  <a:pt x="15003" y="12105"/>
                </a:lnTo>
                <a:lnTo>
                  <a:pt x="14783" y="12362"/>
                </a:lnTo>
                <a:lnTo>
                  <a:pt x="14526" y="12619"/>
                </a:lnTo>
                <a:lnTo>
                  <a:pt x="14269" y="12839"/>
                </a:lnTo>
                <a:lnTo>
                  <a:pt x="14013" y="13022"/>
                </a:lnTo>
                <a:lnTo>
                  <a:pt x="13719" y="13169"/>
                </a:lnTo>
                <a:lnTo>
                  <a:pt x="13389" y="13316"/>
                </a:lnTo>
                <a:lnTo>
                  <a:pt x="13059" y="13463"/>
                </a:lnTo>
                <a:lnTo>
                  <a:pt x="12802" y="13499"/>
                </a:lnTo>
                <a:lnTo>
                  <a:pt x="12509" y="13536"/>
                </a:lnTo>
                <a:lnTo>
                  <a:pt x="12325" y="13499"/>
                </a:lnTo>
                <a:lnTo>
                  <a:pt x="12179" y="13426"/>
                </a:lnTo>
                <a:lnTo>
                  <a:pt x="12032" y="13279"/>
                </a:lnTo>
                <a:lnTo>
                  <a:pt x="11922" y="13169"/>
                </a:lnTo>
                <a:lnTo>
                  <a:pt x="11482" y="12692"/>
                </a:lnTo>
                <a:lnTo>
                  <a:pt x="11298" y="12435"/>
                </a:lnTo>
                <a:lnTo>
                  <a:pt x="11225" y="12289"/>
                </a:lnTo>
                <a:lnTo>
                  <a:pt x="11188" y="12105"/>
                </a:lnTo>
                <a:lnTo>
                  <a:pt x="11188" y="11922"/>
                </a:lnTo>
                <a:lnTo>
                  <a:pt x="11262" y="11738"/>
                </a:lnTo>
                <a:lnTo>
                  <a:pt x="11445" y="11408"/>
                </a:lnTo>
                <a:lnTo>
                  <a:pt x="11812" y="10785"/>
                </a:lnTo>
                <a:lnTo>
                  <a:pt x="12142" y="10161"/>
                </a:lnTo>
                <a:lnTo>
                  <a:pt x="12472" y="9501"/>
                </a:lnTo>
                <a:lnTo>
                  <a:pt x="12765" y="8877"/>
                </a:lnTo>
                <a:lnTo>
                  <a:pt x="12876" y="8547"/>
                </a:lnTo>
                <a:lnTo>
                  <a:pt x="12949" y="8217"/>
                </a:lnTo>
                <a:lnTo>
                  <a:pt x="12986" y="7887"/>
                </a:lnTo>
                <a:lnTo>
                  <a:pt x="12949" y="7593"/>
                </a:lnTo>
                <a:lnTo>
                  <a:pt x="12876" y="7263"/>
                </a:lnTo>
                <a:lnTo>
                  <a:pt x="12765" y="6970"/>
                </a:lnTo>
                <a:lnTo>
                  <a:pt x="12729" y="6750"/>
                </a:lnTo>
                <a:lnTo>
                  <a:pt x="12692" y="6566"/>
                </a:lnTo>
                <a:lnTo>
                  <a:pt x="12729" y="6346"/>
                </a:lnTo>
                <a:lnTo>
                  <a:pt x="12802" y="6200"/>
                </a:lnTo>
                <a:lnTo>
                  <a:pt x="12876" y="6016"/>
                </a:lnTo>
                <a:lnTo>
                  <a:pt x="12986" y="5869"/>
                </a:lnTo>
                <a:lnTo>
                  <a:pt x="13132" y="5723"/>
                </a:lnTo>
                <a:lnTo>
                  <a:pt x="13279" y="5613"/>
                </a:lnTo>
                <a:lnTo>
                  <a:pt x="13316" y="5686"/>
                </a:lnTo>
                <a:lnTo>
                  <a:pt x="13389" y="5723"/>
                </a:lnTo>
                <a:lnTo>
                  <a:pt x="13536" y="5759"/>
                </a:lnTo>
                <a:lnTo>
                  <a:pt x="13646" y="5686"/>
                </a:lnTo>
                <a:lnTo>
                  <a:pt x="13719" y="5649"/>
                </a:lnTo>
                <a:lnTo>
                  <a:pt x="13756" y="5576"/>
                </a:lnTo>
                <a:lnTo>
                  <a:pt x="13829" y="5503"/>
                </a:lnTo>
                <a:lnTo>
                  <a:pt x="13939" y="5466"/>
                </a:lnTo>
                <a:close/>
                <a:moveTo>
                  <a:pt x="13646" y="3852"/>
                </a:moveTo>
                <a:lnTo>
                  <a:pt x="13609" y="3925"/>
                </a:lnTo>
                <a:lnTo>
                  <a:pt x="13499" y="4182"/>
                </a:lnTo>
                <a:lnTo>
                  <a:pt x="13462" y="4476"/>
                </a:lnTo>
                <a:lnTo>
                  <a:pt x="13462" y="4732"/>
                </a:lnTo>
                <a:lnTo>
                  <a:pt x="13499" y="5026"/>
                </a:lnTo>
                <a:lnTo>
                  <a:pt x="13316" y="5099"/>
                </a:lnTo>
                <a:lnTo>
                  <a:pt x="13132" y="5173"/>
                </a:lnTo>
                <a:lnTo>
                  <a:pt x="13022" y="4769"/>
                </a:lnTo>
                <a:lnTo>
                  <a:pt x="12839" y="4439"/>
                </a:lnTo>
                <a:lnTo>
                  <a:pt x="12802" y="4402"/>
                </a:lnTo>
                <a:lnTo>
                  <a:pt x="12729" y="4402"/>
                </a:lnTo>
                <a:lnTo>
                  <a:pt x="12692" y="4439"/>
                </a:lnTo>
                <a:lnTo>
                  <a:pt x="12692" y="4476"/>
                </a:lnTo>
                <a:lnTo>
                  <a:pt x="12655" y="4732"/>
                </a:lnTo>
                <a:lnTo>
                  <a:pt x="12692" y="4952"/>
                </a:lnTo>
                <a:lnTo>
                  <a:pt x="12802" y="5429"/>
                </a:lnTo>
                <a:lnTo>
                  <a:pt x="12582" y="5649"/>
                </a:lnTo>
                <a:lnTo>
                  <a:pt x="12399" y="5466"/>
                </a:lnTo>
                <a:lnTo>
                  <a:pt x="12142" y="5173"/>
                </a:lnTo>
                <a:lnTo>
                  <a:pt x="12105" y="5136"/>
                </a:lnTo>
                <a:lnTo>
                  <a:pt x="12032" y="5173"/>
                </a:lnTo>
                <a:lnTo>
                  <a:pt x="11995" y="5209"/>
                </a:lnTo>
                <a:lnTo>
                  <a:pt x="11995" y="5283"/>
                </a:lnTo>
                <a:lnTo>
                  <a:pt x="12032" y="5466"/>
                </a:lnTo>
                <a:lnTo>
                  <a:pt x="12142" y="5649"/>
                </a:lnTo>
                <a:lnTo>
                  <a:pt x="12252" y="5796"/>
                </a:lnTo>
                <a:lnTo>
                  <a:pt x="12435" y="5906"/>
                </a:lnTo>
                <a:lnTo>
                  <a:pt x="12399" y="6016"/>
                </a:lnTo>
                <a:lnTo>
                  <a:pt x="12362" y="6053"/>
                </a:lnTo>
                <a:lnTo>
                  <a:pt x="12142" y="6016"/>
                </a:lnTo>
                <a:lnTo>
                  <a:pt x="11738" y="5833"/>
                </a:lnTo>
                <a:lnTo>
                  <a:pt x="11665" y="5686"/>
                </a:lnTo>
                <a:lnTo>
                  <a:pt x="11628" y="5649"/>
                </a:lnTo>
                <a:lnTo>
                  <a:pt x="11592" y="5686"/>
                </a:lnTo>
                <a:lnTo>
                  <a:pt x="11555" y="5833"/>
                </a:lnTo>
                <a:lnTo>
                  <a:pt x="11518" y="5906"/>
                </a:lnTo>
                <a:lnTo>
                  <a:pt x="11518" y="5979"/>
                </a:lnTo>
                <a:lnTo>
                  <a:pt x="11555" y="6053"/>
                </a:lnTo>
                <a:lnTo>
                  <a:pt x="11628" y="6126"/>
                </a:lnTo>
                <a:lnTo>
                  <a:pt x="11775" y="6236"/>
                </a:lnTo>
                <a:lnTo>
                  <a:pt x="11995" y="6346"/>
                </a:lnTo>
                <a:lnTo>
                  <a:pt x="12289" y="6456"/>
                </a:lnTo>
                <a:lnTo>
                  <a:pt x="12252" y="6676"/>
                </a:lnTo>
                <a:lnTo>
                  <a:pt x="12289" y="6897"/>
                </a:lnTo>
                <a:lnTo>
                  <a:pt x="11555" y="6897"/>
                </a:lnTo>
                <a:lnTo>
                  <a:pt x="11445" y="6933"/>
                </a:lnTo>
                <a:lnTo>
                  <a:pt x="11408" y="7007"/>
                </a:lnTo>
                <a:lnTo>
                  <a:pt x="11408" y="7153"/>
                </a:lnTo>
                <a:lnTo>
                  <a:pt x="11408" y="7337"/>
                </a:lnTo>
                <a:lnTo>
                  <a:pt x="11482" y="7483"/>
                </a:lnTo>
                <a:lnTo>
                  <a:pt x="11555" y="7593"/>
                </a:lnTo>
                <a:lnTo>
                  <a:pt x="11592" y="7630"/>
                </a:lnTo>
                <a:lnTo>
                  <a:pt x="11922" y="7960"/>
                </a:lnTo>
                <a:lnTo>
                  <a:pt x="12142" y="8107"/>
                </a:lnTo>
                <a:lnTo>
                  <a:pt x="12252" y="8180"/>
                </a:lnTo>
                <a:lnTo>
                  <a:pt x="12362" y="8217"/>
                </a:lnTo>
                <a:lnTo>
                  <a:pt x="12472" y="8217"/>
                </a:lnTo>
                <a:lnTo>
                  <a:pt x="12362" y="8547"/>
                </a:lnTo>
                <a:lnTo>
                  <a:pt x="12252" y="8804"/>
                </a:lnTo>
                <a:lnTo>
                  <a:pt x="12215" y="8841"/>
                </a:lnTo>
                <a:lnTo>
                  <a:pt x="12179" y="8877"/>
                </a:lnTo>
                <a:lnTo>
                  <a:pt x="11812" y="8731"/>
                </a:lnTo>
                <a:lnTo>
                  <a:pt x="11555" y="8584"/>
                </a:lnTo>
                <a:lnTo>
                  <a:pt x="11335" y="8364"/>
                </a:lnTo>
                <a:lnTo>
                  <a:pt x="11225" y="8364"/>
                </a:lnTo>
                <a:lnTo>
                  <a:pt x="11188" y="8437"/>
                </a:lnTo>
                <a:lnTo>
                  <a:pt x="11188" y="8511"/>
                </a:lnTo>
                <a:lnTo>
                  <a:pt x="11335" y="8731"/>
                </a:lnTo>
                <a:lnTo>
                  <a:pt x="11555" y="8951"/>
                </a:lnTo>
                <a:lnTo>
                  <a:pt x="11812" y="9134"/>
                </a:lnTo>
                <a:lnTo>
                  <a:pt x="12069" y="9244"/>
                </a:lnTo>
                <a:lnTo>
                  <a:pt x="11848" y="9648"/>
                </a:lnTo>
                <a:lnTo>
                  <a:pt x="11738" y="9648"/>
                </a:lnTo>
                <a:lnTo>
                  <a:pt x="11665" y="9721"/>
                </a:lnTo>
                <a:lnTo>
                  <a:pt x="11262" y="9428"/>
                </a:lnTo>
                <a:lnTo>
                  <a:pt x="10895" y="9134"/>
                </a:lnTo>
                <a:lnTo>
                  <a:pt x="10858" y="9097"/>
                </a:lnTo>
                <a:lnTo>
                  <a:pt x="10821" y="9134"/>
                </a:lnTo>
                <a:lnTo>
                  <a:pt x="10601" y="9391"/>
                </a:lnTo>
                <a:lnTo>
                  <a:pt x="10381" y="9648"/>
                </a:lnTo>
                <a:lnTo>
                  <a:pt x="10308" y="9648"/>
                </a:lnTo>
                <a:lnTo>
                  <a:pt x="10234" y="9684"/>
                </a:lnTo>
                <a:lnTo>
                  <a:pt x="10198" y="9758"/>
                </a:lnTo>
                <a:lnTo>
                  <a:pt x="10234" y="9831"/>
                </a:lnTo>
                <a:lnTo>
                  <a:pt x="10748" y="10308"/>
                </a:lnTo>
                <a:lnTo>
                  <a:pt x="11188" y="10821"/>
                </a:lnTo>
                <a:lnTo>
                  <a:pt x="10968" y="11262"/>
                </a:lnTo>
                <a:lnTo>
                  <a:pt x="10785" y="11152"/>
                </a:lnTo>
                <a:lnTo>
                  <a:pt x="10601" y="11078"/>
                </a:lnTo>
                <a:lnTo>
                  <a:pt x="10381" y="11042"/>
                </a:lnTo>
                <a:lnTo>
                  <a:pt x="10308" y="11005"/>
                </a:lnTo>
                <a:lnTo>
                  <a:pt x="10198" y="10968"/>
                </a:lnTo>
                <a:lnTo>
                  <a:pt x="10161" y="10931"/>
                </a:lnTo>
                <a:lnTo>
                  <a:pt x="10088" y="10931"/>
                </a:lnTo>
                <a:lnTo>
                  <a:pt x="9978" y="10968"/>
                </a:lnTo>
                <a:lnTo>
                  <a:pt x="9941" y="11078"/>
                </a:lnTo>
                <a:lnTo>
                  <a:pt x="9941" y="11152"/>
                </a:lnTo>
                <a:lnTo>
                  <a:pt x="9978" y="11188"/>
                </a:lnTo>
                <a:lnTo>
                  <a:pt x="10124" y="11335"/>
                </a:lnTo>
                <a:lnTo>
                  <a:pt x="10308" y="11445"/>
                </a:lnTo>
                <a:lnTo>
                  <a:pt x="10565" y="11555"/>
                </a:lnTo>
                <a:lnTo>
                  <a:pt x="10675" y="11592"/>
                </a:lnTo>
                <a:lnTo>
                  <a:pt x="10785" y="11592"/>
                </a:lnTo>
                <a:lnTo>
                  <a:pt x="10748" y="11775"/>
                </a:lnTo>
                <a:lnTo>
                  <a:pt x="10711" y="11959"/>
                </a:lnTo>
                <a:lnTo>
                  <a:pt x="10675" y="12179"/>
                </a:lnTo>
                <a:lnTo>
                  <a:pt x="10711" y="12362"/>
                </a:lnTo>
                <a:lnTo>
                  <a:pt x="10785" y="12582"/>
                </a:lnTo>
                <a:lnTo>
                  <a:pt x="10638" y="12692"/>
                </a:lnTo>
                <a:lnTo>
                  <a:pt x="10455" y="12876"/>
                </a:lnTo>
                <a:lnTo>
                  <a:pt x="10381" y="12949"/>
                </a:lnTo>
                <a:lnTo>
                  <a:pt x="10308" y="12949"/>
                </a:lnTo>
                <a:lnTo>
                  <a:pt x="10271" y="12986"/>
                </a:lnTo>
                <a:lnTo>
                  <a:pt x="10234" y="13059"/>
                </a:lnTo>
                <a:lnTo>
                  <a:pt x="10234" y="13169"/>
                </a:lnTo>
                <a:lnTo>
                  <a:pt x="10271" y="13206"/>
                </a:lnTo>
                <a:lnTo>
                  <a:pt x="10308" y="13242"/>
                </a:lnTo>
                <a:lnTo>
                  <a:pt x="10455" y="13242"/>
                </a:lnTo>
                <a:lnTo>
                  <a:pt x="10565" y="13206"/>
                </a:lnTo>
                <a:lnTo>
                  <a:pt x="10748" y="13059"/>
                </a:lnTo>
                <a:lnTo>
                  <a:pt x="11005" y="12912"/>
                </a:lnTo>
                <a:lnTo>
                  <a:pt x="11408" y="13352"/>
                </a:lnTo>
                <a:lnTo>
                  <a:pt x="11482" y="13426"/>
                </a:lnTo>
                <a:lnTo>
                  <a:pt x="11335" y="13609"/>
                </a:lnTo>
                <a:lnTo>
                  <a:pt x="11262" y="13829"/>
                </a:lnTo>
                <a:lnTo>
                  <a:pt x="11188" y="13829"/>
                </a:lnTo>
                <a:lnTo>
                  <a:pt x="11115" y="13866"/>
                </a:lnTo>
                <a:lnTo>
                  <a:pt x="11005" y="13939"/>
                </a:lnTo>
                <a:lnTo>
                  <a:pt x="10968" y="14013"/>
                </a:lnTo>
                <a:lnTo>
                  <a:pt x="11005" y="14123"/>
                </a:lnTo>
                <a:lnTo>
                  <a:pt x="11041" y="14233"/>
                </a:lnTo>
                <a:lnTo>
                  <a:pt x="11151" y="14306"/>
                </a:lnTo>
                <a:lnTo>
                  <a:pt x="11262" y="14343"/>
                </a:lnTo>
                <a:lnTo>
                  <a:pt x="11372" y="14343"/>
                </a:lnTo>
                <a:lnTo>
                  <a:pt x="11482" y="14270"/>
                </a:lnTo>
                <a:lnTo>
                  <a:pt x="11555" y="14196"/>
                </a:lnTo>
                <a:lnTo>
                  <a:pt x="11628" y="14086"/>
                </a:lnTo>
                <a:lnTo>
                  <a:pt x="11665" y="13976"/>
                </a:lnTo>
                <a:lnTo>
                  <a:pt x="11665" y="13866"/>
                </a:lnTo>
                <a:lnTo>
                  <a:pt x="11738" y="13719"/>
                </a:lnTo>
                <a:lnTo>
                  <a:pt x="11848" y="13829"/>
                </a:lnTo>
                <a:lnTo>
                  <a:pt x="11995" y="13903"/>
                </a:lnTo>
                <a:lnTo>
                  <a:pt x="12142" y="13976"/>
                </a:lnTo>
                <a:lnTo>
                  <a:pt x="12325" y="14013"/>
                </a:lnTo>
                <a:lnTo>
                  <a:pt x="12362" y="14049"/>
                </a:lnTo>
                <a:lnTo>
                  <a:pt x="12252" y="14270"/>
                </a:lnTo>
                <a:lnTo>
                  <a:pt x="12179" y="14453"/>
                </a:lnTo>
                <a:lnTo>
                  <a:pt x="12105" y="14563"/>
                </a:lnTo>
                <a:lnTo>
                  <a:pt x="11995" y="14600"/>
                </a:lnTo>
                <a:lnTo>
                  <a:pt x="11958" y="14600"/>
                </a:lnTo>
                <a:lnTo>
                  <a:pt x="11885" y="14636"/>
                </a:lnTo>
                <a:lnTo>
                  <a:pt x="11848" y="14746"/>
                </a:lnTo>
                <a:lnTo>
                  <a:pt x="11848" y="14856"/>
                </a:lnTo>
                <a:lnTo>
                  <a:pt x="11922" y="14930"/>
                </a:lnTo>
                <a:lnTo>
                  <a:pt x="11995" y="15003"/>
                </a:lnTo>
                <a:lnTo>
                  <a:pt x="12069" y="15003"/>
                </a:lnTo>
                <a:lnTo>
                  <a:pt x="12215" y="14966"/>
                </a:lnTo>
                <a:lnTo>
                  <a:pt x="12362" y="14856"/>
                </a:lnTo>
                <a:lnTo>
                  <a:pt x="12472" y="14746"/>
                </a:lnTo>
                <a:lnTo>
                  <a:pt x="12545" y="14563"/>
                </a:lnTo>
                <a:lnTo>
                  <a:pt x="12619" y="14416"/>
                </a:lnTo>
                <a:lnTo>
                  <a:pt x="12692" y="14049"/>
                </a:lnTo>
                <a:lnTo>
                  <a:pt x="13132" y="13976"/>
                </a:lnTo>
                <a:lnTo>
                  <a:pt x="13536" y="13829"/>
                </a:lnTo>
                <a:lnTo>
                  <a:pt x="13279" y="14526"/>
                </a:lnTo>
                <a:lnTo>
                  <a:pt x="13206" y="14710"/>
                </a:lnTo>
                <a:lnTo>
                  <a:pt x="13206" y="14820"/>
                </a:lnTo>
                <a:lnTo>
                  <a:pt x="13242" y="14856"/>
                </a:lnTo>
                <a:lnTo>
                  <a:pt x="13279" y="14930"/>
                </a:lnTo>
                <a:lnTo>
                  <a:pt x="13352" y="14966"/>
                </a:lnTo>
                <a:lnTo>
                  <a:pt x="13426" y="14966"/>
                </a:lnTo>
                <a:lnTo>
                  <a:pt x="13499" y="14930"/>
                </a:lnTo>
                <a:lnTo>
                  <a:pt x="13572" y="14893"/>
                </a:lnTo>
                <a:lnTo>
                  <a:pt x="13609" y="14820"/>
                </a:lnTo>
                <a:lnTo>
                  <a:pt x="13719" y="14563"/>
                </a:lnTo>
                <a:lnTo>
                  <a:pt x="13793" y="14270"/>
                </a:lnTo>
                <a:lnTo>
                  <a:pt x="13829" y="13976"/>
                </a:lnTo>
                <a:lnTo>
                  <a:pt x="13829" y="13719"/>
                </a:lnTo>
                <a:lnTo>
                  <a:pt x="14269" y="13463"/>
                </a:lnTo>
                <a:lnTo>
                  <a:pt x="14306" y="13939"/>
                </a:lnTo>
                <a:lnTo>
                  <a:pt x="14343" y="14049"/>
                </a:lnTo>
                <a:lnTo>
                  <a:pt x="14379" y="14123"/>
                </a:lnTo>
                <a:lnTo>
                  <a:pt x="14379" y="14159"/>
                </a:lnTo>
                <a:lnTo>
                  <a:pt x="14416" y="14270"/>
                </a:lnTo>
                <a:lnTo>
                  <a:pt x="14490" y="14343"/>
                </a:lnTo>
                <a:lnTo>
                  <a:pt x="14673" y="14343"/>
                </a:lnTo>
                <a:lnTo>
                  <a:pt x="14673" y="14306"/>
                </a:lnTo>
                <a:lnTo>
                  <a:pt x="14746" y="14233"/>
                </a:lnTo>
                <a:lnTo>
                  <a:pt x="14783" y="14159"/>
                </a:lnTo>
                <a:lnTo>
                  <a:pt x="14710" y="13903"/>
                </a:lnTo>
                <a:lnTo>
                  <a:pt x="14673" y="13646"/>
                </a:lnTo>
                <a:lnTo>
                  <a:pt x="14563" y="13279"/>
                </a:lnTo>
                <a:lnTo>
                  <a:pt x="15003" y="12876"/>
                </a:lnTo>
                <a:lnTo>
                  <a:pt x="15113" y="13022"/>
                </a:lnTo>
                <a:lnTo>
                  <a:pt x="15223" y="13132"/>
                </a:lnTo>
                <a:lnTo>
                  <a:pt x="15370" y="13352"/>
                </a:lnTo>
                <a:lnTo>
                  <a:pt x="15480" y="13463"/>
                </a:lnTo>
                <a:lnTo>
                  <a:pt x="15590" y="13536"/>
                </a:lnTo>
                <a:lnTo>
                  <a:pt x="15663" y="13536"/>
                </a:lnTo>
                <a:lnTo>
                  <a:pt x="15737" y="13463"/>
                </a:lnTo>
                <a:lnTo>
                  <a:pt x="15773" y="13389"/>
                </a:lnTo>
                <a:lnTo>
                  <a:pt x="15773" y="13316"/>
                </a:lnTo>
                <a:lnTo>
                  <a:pt x="15737" y="13132"/>
                </a:lnTo>
                <a:lnTo>
                  <a:pt x="15627" y="12986"/>
                </a:lnTo>
                <a:lnTo>
                  <a:pt x="15480" y="12876"/>
                </a:lnTo>
                <a:lnTo>
                  <a:pt x="15370" y="12729"/>
                </a:lnTo>
                <a:lnTo>
                  <a:pt x="15260" y="12582"/>
                </a:lnTo>
                <a:lnTo>
                  <a:pt x="15480" y="12289"/>
                </a:lnTo>
                <a:lnTo>
                  <a:pt x="15700" y="11995"/>
                </a:lnTo>
                <a:lnTo>
                  <a:pt x="15773" y="12069"/>
                </a:lnTo>
                <a:lnTo>
                  <a:pt x="15993" y="12215"/>
                </a:lnTo>
                <a:lnTo>
                  <a:pt x="16177" y="12399"/>
                </a:lnTo>
                <a:lnTo>
                  <a:pt x="16250" y="12435"/>
                </a:lnTo>
                <a:lnTo>
                  <a:pt x="16397" y="12435"/>
                </a:lnTo>
                <a:lnTo>
                  <a:pt x="16434" y="12399"/>
                </a:lnTo>
                <a:lnTo>
                  <a:pt x="16470" y="12325"/>
                </a:lnTo>
                <a:lnTo>
                  <a:pt x="16507" y="12252"/>
                </a:lnTo>
                <a:lnTo>
                  <a:pt x="16507" y="12179"/>
                </a:lnTo>
                <a:lnTo>
                  <a:pt x="16434" y="12105"/>
                </a:lnTo>
                <a:lnTo>
                  <a:pt x="16250" y="11922"/>
                </a:lnTo>
                <a:lnTo>
                  <a:pt x="16030" y="11775"/>
                </a:lnTo>
                <a:lnTo>
                  <a:pt x="15883" y="11702"/>
                </a:lnTo>
                <a:lnTo>
                  <a:pt x="16140" y="11115"/>
                </a:lnTo>
                <a:lnTo>
                  <a:pt x="16324" y="11225"/>
                </a:lnTo>
                <a:lnTo>
                  <a:pt x="16617" y="11335"/>
                </a:lnTo>
                <a:lnTo>
                  <a:pt x="16984" y="11408"/>
                </a:lnTo>
                <a:lnTo>
                  <a:pt x="17057" y="11408"/>
                </a:lnTo>
                <a:lnTo>
                  <a:pt x="17094" y="11372"/>
                </a:lnTo>
                <a:lnTo>
                  <a:pt x="17131" y="11298"/>
                </a:lnTo>
                <a:lnTo>
                  <a:pt x="17167" y="11225"/>
                </a:lnTo>
                <a:lnTo>
                  <a:pt x="17167" y="11152"/>
                </a:lnTo>
                <a:lnTo>
                  <a:pt x="17131" y="11078"/>
                </a:lnTo>
                <a:lnTo>
                  <a:pt x="17094" y="11042"/>
                </a:lnTo>
                <a:lnTo>
                  <a:pt x="17021" y="11005"/>
                </a:lnTo>
                <a:lnTo>
                  <a:pt x="16764" y="10968"/>
                </a:lnTo>
                <a:lnTo>
                  <a:pt x="16544" y="10895"/>
                </a:lnTo>
                <a:lnTo>
                  <a:pt x="16250" y="10821"/>
                </a:lnTo>
                <a:lnTo>
                  <a:pt x="16397" y="10345"/>
                </a:lnTo>
                <a:lnTo>
                  <a:pt x="16507" y="9831"/>
                </a:lnTo>
                <a:lnTo>
                  <a:pt x="16727" y="9941"/>
                </a:lnTo>
                <a:lnTo>
                  <a:pt x="16984" y="9978"/>
                </a:lnTo>
                <a:lnTo>
                  <a:pt x="17131" y="10014"/>
                </a:lnTo>
                <a:lnTo>
                  <a:pt x="17277" y="10014"/>
                </a:lnTo>
                <a:lnTo>
                  <a:pt x="17424" y="9978"/>
                </a:lnTo>
                <a:lnTo>
                  <a:pt x="17461" y="9904"/>
                </a:lnTo>
                <a:lnTo>
                  <a:pt x="17497" y="9831"/>
                </a:lnTo>
                <a:lnTo>
                  <a:pt x="17497" y="9794"/>
                </a:lnTo>
                <a:lnTo>
                  <a:pt x="17497" y="9721"/>
                </a:lnTo>
                <a:lnTo>
                  <a:pt x="17387" y="9648"/>
                </a:lnTo>
                <a:lnTo>
                  <a:pt x="17277" y="9611"/>
                </a:lnTo>
                <a:lnTo>
                  <a:pt x="17167" y="9574"/>
                </a:lnTo>
                <a:lnTo>
                  <a:pt x="16544" y="9501"/>
                </a:lnTo>
                <a:lnTo>
                  <a:pt x="16544" y="9464"/>
                </a:lnTo>
                <a:lnTo>
                  <a:pt x="16580" y="8987"/>
                </a:lnTo>
                <a:lnTo>
                  <a:pt x="16617" y="8511"/>
                </a:lnTo>
                <a:lnTo>
                  <a:pt x="16800" y="8584"/>
                </a:lnTo>
                <a:lnTo>
                  <a:pt x="17021" y="8621"/>
                </a:lnTo>
                <a:lnTo>
                  <a:pt x="17204" y="8657"/>
                </a:lnTo>
                <a:lnTo>
                  <a:pt x="17424" y="8621"/>
                </a:lnTo>
                <a:lnTo>
                  <a:pt x="17571" y="8584"/>
                </a:lnTo>
                <a:lnTo>
                  <a:pt x="17644" y="8511"/>
                </a:lnTo>
                <a:lnTo>
                  <a:pt x="17681" y="8437"/>
                </a:lnTo>
                <a:lnTo>
                  <a:pt x="17681" y="8364"/>
                </a:lnTo>
                <a:lnTo>
                  <a:pt x="17644" y="8290"/>
                </a:lnTo>
                <a:lnTo>
                  <a:pt x="17534" y="8217"/>
                </a:lnTo>
                <a:lnTo>
                  <a:pt x="17387" y="8217"/>
                </a:lnTo>
                <a:lnTo>
                  <a:pt x="17094" y="8254"/>
                </a:lnTo>
                <a:lnTo>
                  <a:pt x="16617" y="8217"/>
                </a:lnTo>
                <a:lnTo>
                  <a:pt x="16580" y="7814"/>
                </a:lnTo>
                <a:lnTo>
                  <a:pt x="16507" y="7410"/>
                </a:lnTo>
                <a:lnTo>
                  <a:pt x="16507" y="7410"/>
                </a:lnTo>
                <a:lnTo>
                  <a:pt x="16690" y="7447"/>
                </a:lnTo>
                <a:lnTo>
                  <a:pt x="16874" y="7447"/>
                </a:lnTo>
                <a:lnTo>
                  <a:pt x="17021" y="7410"/>
                </a:lnTo>
                <a:lnTo>
                  <a:pt x="17204" y="7337"/>
                </a:lnTo>
                <a:lnTo>
                  <a:pt x="17351" y="7263"/>
                </a:lnTo>
                <a:lnTo>
                  <a:pt x="17387" y="7190"/>
                </a:lnTo>
                <a:lnTo>
                  <a:pt x="17424" y="7117"/>
                </a:lnTo>
                <a:lnTo>
                  <a:pt x="17424" y="7043"/>
                </a:lnTo>
                <a:lnTo>
                  <a:pt x="17424" y="7007"/>
                </a:lnTo>
                <a:lnTo>
                  <a:pt x="17351" y="6933"/>
                </a:lnTo>
                <a:lnTo>
                  <a:pt x="17314" y="6897"/>
                </a:lnTo>
                <a:lnTo>
                  <a:pt x="17131" y="6897"/>
                </a:lnTo>
                <a:lnTo>
                  <a:pt x="16947" y="6970"/>
                </a:lnTo>
                <a:lnTo>
                  <a:pt x="16764" y="7007"/>
                </a:lnTo>
                <a:lnTo>
                  <a:pt x="16397" y="7080"/>
                </a:lnTo>
                <a:lnTo>
                  <a:pt x="16324" y="6897"/>
                </a:lnTo>
                <a:lnTo>
                  <a:pt x="16140" y="6493"/>
                </a:lnTo>
                <a:lnTo>
                  <a:pt x="16397" y="6420"/>
                </a:lnTo>
                <a:lnTo>
                  <a:pt x="16764" y="6273"/>
                </a:lnTo>
                <a:lnTo>
                  <a:pt x="16947" y="6200"/>
                </a:lnTo>
                <a:lnTo>
                  <a:pt x="17094" y="6090"/>
                </a:lnTo>
                <a:lnTo>
                  <a:pt x="17131" y="6053"/>
                </a:lnTo>
                <a:lnTo>
                  <a:pt x="17131" y="5979"/>
                </a:lnTo>
                <a:lnTo>
                  <a:pt x="17131" y="5906"/>
                </a:lnTo>
                <a:lnTo>
                  <a:pt x="17021" y="5833"/>
                </a:lnTo>
                <a:lnTo>
                  <a:pt x="16910" y="5796"/>
                </a:lnTo>
                <a:lnTo>
                  <a:pt x="16764" y="5833"/>
                </a:lnTo>
                <a:lnTo>
                  <a:pt x="16580" y="5906"/>
                </a:lnTo>
                <a:lnTo>
                  <a:pt x="16250" y="6090"/>
                </a:lnTo>
                <a:lnTo>
                  <a:pt x="16104" y="6163"/>
                </a:lnTo>
                <a:lnTo>
                  <a:pt x="15957" y="6236"/>
                </a:lnTo>
                <a:lnTo>
                  <a:pt x="15957" y="6200"/>
                </a:lnTo>
                <a:lnTo>
                  <a:pt x="15957" y="6163"/>
                </a:lnTo>
                <a:lnTo>
                  <a:pt x="15920" y="6163"/>
                </a:lnTo>
                <a:lnTo>
                  <a:pt x="15590" y="5796"/>
                </a:lnTo>
                <a:lnTo>
                  <a:pt x="15920" y="5503"/>
                </a:lnTo>
                <a:lnTo>
                  <a:pt x="16250" y="5173"/>
                </a:lnTo>
                <a:lnTo>
                  <a:pt x="16287" y="5099"/>
                </a:lnTo>
                <a:lnTo>
                  <a:pt x="16324" y="4989"/>
                </a:lnTo>
                <a:lnTo>
                  <a:pt x="16287" y="4916"/>
                </a:lnTo>
                <a:lnTo>
                  <a:pt x="16250" y="4879"/>
                </a:lnTo>
                <a:lnTo>
                  <a:pt x="16177" y="4806"/>
                </a:lnTo>
                <a:lnTo>
                  <a:pt x="16030" y="4806"/>
                </a:lnTo>
                <a:lnTo>
                  <a:pt x="15957" y="4842"/>
                </a:lnTo>
                <a:lnTo>
                  <a:pt x="15627" y="5209"/>
                </a:lnTo>
                <a:lnTo>
                  <a:pt x="15333" y="5576"/>
                </a:lnTo>
                <a:lnTo>
                  <a:pt x="15076" y="5393"/>
                </a:lnTo>
                <a:lnTo>
                  <a:pt x="14820" y="5246"/>
                </a:lnTo>
                <a:lnTo>
                  <a:pt x="14673" y="5173"/>
                </a:lnTo>
                <a:lnTo>
                  <a:pt x="14746" y="5026"/>
                </a:lnTo>
                <a:lnTo>
                  <a:pt x="14966" y="4659"/>
                </a:lnTo>
                <a:lnTo>
                  <a:pt x="15003" y="4586"/>
                </a:lnTo>
                <a:lnTo>
                  <a:pt x="15003" y="4512"/>
                </a:lnTo>
                <a:lnTo>
                  <a:pt x="14930" y="4402"/>
                </a:lnTo>
                <a:lnTo>
                  <a:pt x="14856" y="4366"/>
                </a:lnTo>
                <a:lnTo>
                  <a:pt x="14746" y="4366"/>
                </a:lnTo>
                <a:lnTo>
                  <a:pt x="14673" y="4439"/>
                </a:lnTo>
                <a:lnTo>
                  <a:pt x="14526" y="4622"/>
                </a:lnTo>
                <a:lnTo>
                  <a:pt x="14416" y="4842"/>
                </a:lnTo>
                <a:lnTo>
                  <a:pt x="14343" y="5026"/>
                </a:lnTo>
                <a:lnTo>
                  <a:pt x="14159" y="4989"/>
                </a:lnTo>
                <a:lnTo>
                  <a:pt x="13939" y="4989"/>
                </a:lnTo>
                <a:lnTo>
                  <a:pt x="13903" y="4732"/>
                </a:lnTo>
                <a:lnTo>
                  <a:pt x="13866" y="4476"/>
                </a:lnTo>
                <a:lnTo>
                  <a:pt x="13829" y="3962"/>
                </a:lnTo>
                <a:lnTo>
                  <a:pt x="13829" y="3889"/>
                </a:lnTo>
                <a:lnTo>
                  <a:pt x="13756" y="3852"/>
                </a:lnTo>
                <a:close/>
              </a:path>
            </a:pathLst>
          </a:custGeom>
          <a:solidFill>
            <a:srgbClr val="9900CC"/>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6" name="Shape 284">
            <a:extLst>
              <a:ext uri="{FF2B5EF4-FFF2-40B4-BE49-F238E27FC236}">
                <a16:creationId xmlns:a16="http://schemas.microsoft.com/office/drawing/2014/main" id="{7B16002A-5731-4953-BCEE-539D329F6F0A}"/>
              </a:ext>
            </a:extLst>
          </p:cNvPr>
          <p:cNvSpPr/>
          <p:nvPr userDrawn="1"/>
        </p:nvSpPr>
        <p:spPr>
          <a:xfrm>
            <a:off x="448634" y="4138206"/>
            <a:ext cx="479681" cy="339217"/>
          </a:xfrm>
          <a:custGeom>
            <a:avLst/>
            <a:gdLst/>
            <a:ahLst/>
            <a:cxnLst/>
            <a:rect l="0" t="0" r="0" b="0"/>
            <a:pathLst>
              <a:path w="16911" h="11959" extrusionOk="0">
                <a:moveTo>
                  <a:pt x="12215" y="8951"/>
                </a:moveTo>
                <a:lnTo>
                  <a:pt x="12032" y="9098"/>
                </a:lnTo>
                <a:lnTo>
                  <a:pt x="11848" y="9244"/>
                </a:lnTo>
                <a:lnTo>
                  <a:pt x="11408" y="9538"/>
                </a:lnTo>
                <a:lnTo>
                  <a:pt x="11005" y="9685"/>
                </a:lnTo>
                <a:lnTo>
                  <a:pt x="10638" y="9868"/>
                </a:lnTo>
                <a:lnTo>
                  <a:pt x="10124" y="10051"/>
                </a:lnTo>
                <a:lnTo>
                  <a:pt x="9977" y="10125"/>
                </a:lnTo>
                <a:lnTo>
                  <a:pt x="9794" y="10161"/>
                </a:lnTo>
                <a:lnTo>
                  <a:pt x="9904" y="9978"/>
                </a:lnTo>
                <a:lnTo>
                  <a:pt x="10051" y="9795"/>
                </a:lnTo>
                <a:lnTo>
                  <a:pt x="10344" y="9758"/>
                </a:lnTo>
                <a:lnTo>
                  <a:pt x="10601" y="9648"/>
                </a:lnTo>
                <a:lnTo>
                  <a:pt x="10858" y="9538"/>
                </a:lnTo>
                <a:lnTo>
                  <a:pt x="11115" y="9354"/>
                </a:lnTo>
                <a:lnTo>
                  <a:pt x="11335" y="9171"/>
                </a:lnTo>
                <a:lnTo>
                  <a:pt x="11371" y="9061"/>
                </a:lnTo>
                <a:lnTo>
                  <a:pt x="11445" y="9061"/>
                </a:lnTo>
                <a:lnTo>
                  <a:pt x="11481" y="9024"/>
                </a:lnTo>
                <a:lnTo>
                  <a:pt x="11848" y="8951"/>
                </a:lnTo>
                <a:close/>
                <a:moveTo>
                  <a:pt x="12619" y="8988"/>
                </a:moveTo>
                <a:lnTo>
                  <a:pt x="12839" y="9061"/>
                </a:lnTo>
                <a:lnTo>
                  <a:pt x="12839" y="9171"/>
                </a:lnTo>
                <a:lnTo>
                  <a:pt x="12215" y="9685"/>
                </a:lnTo>
                <a:lnTo>
                  <a:pt x="11518" y="10125"/>
                </a:lnTo>
                <a:lnTo>
                  <a:pt x="11115" y="10345"/>
                </a:lnTo>
                <a:lnTo>
                  <a:pt x="10711" y="10528"/>
                </a:lnTo>
                <a:lnTo>
                  <a:pt x="10308" y="10712"/>
                </a:lnTo>
                <a:lnTo>
                  <a:pt x="9904" y="10932"/>
                </a:lnTo>
                <a:lnTo>
                  <a:pt x="9831" y="10822"/>
                </a:lnTo>
                <a:lnTo>
                  <a:pt x="9794" y="10712"/>
                </a:lnTo>
                <a:lnTo>
                  <a:pt x="9757" y="10455"/>
                </a:lnTo>
                <a:lnTo>
                  <a:pt x="9904" y="10455"/>
                </a:lnTo>
                <a:lnTo>
                  <a:pt x="10051" y="10381"/>
                </a:lnTo>
                <a:lnTo>
                  <a:pt x="10344" y="10271"/>
                </a:lnTo>
                <a:lnTo>
                  <a:pt x="11078" y="10015"/>
                </a:lnTo>
                <a:lnTo>
                  <a:pt x="11481" y="9831"/>
                </a:lnTo>
                <a:lnTo>
                  <a:pt x="11922" y="9611"/>
                </a:lnTo>
                <a:lnTo>
                  <a:pt x="12288" y="9318"/>
                </a:lnTo>
                <a:lnTo>
                  <a:pt x="12435" y="9171"/>
                </a:lnTo>
                <a:lnTo>
                  <a:pt x="12619" y="8988"/>
                </a:lnTo>
                <a:close/>
                <a:moveTo>
                  <a:pt x="9464" y="514"/>
                </a:moveTo>
                <a:lnTo>
                  <a:pt x="9721" y="551"/>
                </a:lnTo>
                <a:lnTo>
                  <a:pt x="9941" y="588"/>
                </a:lnTo>
                <a:lnTo>
                  <a:pt x="10161" y="661"/>
                </a:lnTo>
                <a:lnTo>
                  <a:pt x="10344" y="771"/>
                </a:lnTo>
                <a:lnTo>
                  <a:pt x="10491" y="918"/>
                </a:lnTo>
                <a:lnTo>
                  <a:pt x="10564" y="1101"/>
                </a:lnTo>
                <a:lnTo>
                  <a:pt x="10601" y="1101"/>
                </a:lnTo>
                <a:lnTo>
                  <a:pt x="10528" y="1211"/>
                </a:lnTo>
                <a:lnTo>
                  <a:pt x="10528" y="1321"/>
                </a:lnTo>
                <a:lnTo>
                  <a:pt x="10564" y="1615"/>
                </a:lnTo>
                <a:lnTo>
                  <a:pt x="10638" y="1871"/>
                </a:lnTo>
                <a:lnTo>
                  <a:pt x="10748" y="2091"/>
                </a:lnTo>
                <a:lnTo>
                  <a:pt x="10931" y="2348"/>
                </a:lnTo>
                <a:lnTo>
                  <a:pt x="11005" y="2495"/>
                </a:lnTo>
                <a:lnTo>
                  <a:pt x="11041" y="2678"/>
                </a:lnTo>
                <a:lnTo>
                  <a:pt x="11041" y="2752"/>
                </a:lnTo>
                <a:lnTo>
                  <a:pt x="11005" y="2788"/>
                </a:lnTo>
                <a:lnTo>
                  <a:pt x="10931" y="2788"/>
                </a:lnTo>
                <a:lnTo>
                  <a:pt x="10858" y="2752"/>
                </a:lnTo>
                <a:lnTo>
                  <a:pt x="10784" y="2642"/>
                </a:lnTo>
                <a:lnTo>
                  <a:pt x="10674" y="2312"/>
                </a:lnTo>
                <a:lnTo>
                  <a:pt x="10601" y="2128"/>
                </a:lnTo>
                <a:lnTo>
                  <a:pt x="10491" y="1981"/>
                </a:lnTo>
                <a:lnTo>
                  <a:pt x="10381" y="1798"/>
                </a:lnTo>
                <a:lnTo>
                  <a:pt x="10234" y="1651"/>
                </a:lnTo>
                <a:lnTo>
                  <a:pt x="10088" y="1541"/>
                </a:lnTo>
                <a:lnTo>
                  <a:pt x="9904" y="1431"/>
                </a:lnTo>
                <a:lnTo>
                  <a:pt x="9721" y="1358"/>
                </a:lnTo>
                <a:lnTo>
                  <a:pt x="9537" y="1321"/>
                </a:lnTo>
                <a:lnTo>
                  <a:pt x="9134" y="1321"/>
                </a:lnTo>
                <a:lnTo>
                  <a:pt x="8950" y="1358"/>
                </a:lnTo>
                <a:lnTo>
                  <a:pt x="8767" y="1431"/>
                </a:lnTo>
                <a:lnTo>
                  <a:pt x="8694" y="1468"/>
                </a:lnTo>
                <a:lnTo>
                  <a:pt x="8657" y="1505"/>
                </a:lnTo>
                <a:lnTo>
                  <a:pt x="8694" y="1615"/>
                </a:lnTo>
                <a:lnTo>
                  <a:pt x="8767" y="1688"/>
                </a:lnTo>
                <a:lnTo>
                  <a:pt x="8804" y="1725"/>
                </a:lnTo>
                <a:lnTo>
                  <a:pt x="8877" y="1725"/>
                </a:lnTo>
                <a:lnTo>
                  <a:pt x="9097" y="1688"/>
                </a:lnTo>
                <a:lnTo>
                  <a:pt x="9281" y="1688"/>
                </a:lnTo>
                <a:lnTo>
                  <a:pt x="9501" y="1725"/>
                </a:lnTo>
                <a:lnTo>
                  <a:pt x="9684" y="1798"/>
                </a:lnTo>
                <a:lnTo>
                  <a:pt x="9867" y="1871"/>
                </a:lnTo>
                <a:lnTo>
                  <a:pt x="10014" y="2018"/>
                </a:lnTo>
                <a:lnTo>
                  <a:pt x="10161" y="2165"/>
                </a:lnTo>
                <a:lnTo>
                  <a:pt x="10271" y="2348"/>
                </a:lnTo>
                <a:lnTo>
                  <a:pt x="10418" y="2788"/>
                </a:lnTo>
                <a:lnTo>
                  <a:pt x="10528" y="2972"/>
                </a:lnTo>
                <a:lnTo>
                  <a:pt x="10638" y="3119"/>
                </a:lnTo>
                <a:lnTo>
                  <a:pt x="10528" y="3192"/>
                </a:lnTo>
                <a:lnTo>
                  <a:pt x="10308" y="3375"/>
                </a:lnTo>
                <a:lnTo>
                  <a:pt x="10088" y="3595"/>
                </a:lnTo>
                <a:lnTo>
                  <a:pt x="9904" y="3816"/>
                </a:lnTo>
                <a:lnTo>
                  <a:pt x="9794" y="4072"/>
                </a:lnTo>
                <a:lnTo>
                  <a:pt x="9721" y="4292"/>
                </a:lnTo>
                <a:lnTo>
                  <a:pt x="9684" y="4512"/>
                </a:lnTo>
                <a:lnTo>
                  <a:pt x="9721" y="4733"/>
                </a:lnTo>
                <a:lnTo>
                  <a:pt x="9757" y="4953"/>
                </a:lnTo>
                <a:lnTo>
                  <a:pt x="9867" y="5136"/>
                </a:lnTo>
                <a:lnTo>
                  <a:pt x="10014" y="5283"/>
                </a:lnTo>
                <a:lnTo>
                  <a:pt x="10198" y="5429"/>
                </a:lnTo>
                <a:lnTo>
                  <a:pt x="10418" y="5503"/>
                </a:lnTo>
                <a:lnTo>
                  <a:pt x="10638" y="5576"/>
                </a:lnTo>
                <a:lnTo>
                  <a:pt x="10895" y="5540"/>
                </a:lnTo>
                <a:lnTo>
                  <a:pt x="11151" y="5503"/>
                </a:lnTo>
                <a:lnTo>
                  <a:pt x="11371" y="5393"/>
                </a:lnTo>
                <a:lnTo>
                  <a:pt x="12032" y="5063"/>
                </a:lnTo>
                <a:lnTo>
                  <a:pt x="12692" y="4659"/>
                </a:lnTo>
                <a:lnTo>
                  <a:pt x="12729" y="4586"/>
                </a:lnTo>
                <a:lnTo>
                  <a:pt x="12765" y="4512"/>
                </a:lnTo>
                <a:lnTo>
                  <a:pt x="12765" y="4439"/>
                </a:lnTo>
                <a:lnTo>
                  <a:pt x="12729" y="4402"/>
                </a:lnTo>
                <a:lnTo>
                  <a:pt x="12692" y="4329"/>
                </a:lnTo>
                <a:lnTo>
                  <a:pt x="12619" y="4292"/>
                </a:lnTo>
                <a:lnTo>
                  <a:pt x="12472" y="4292"/>
                </a:lnTo>
                <a:lnTo>
                  <a:pt x="12032" y="4549"/>
                </a:lnTo>
                <a:lnTo>
                  <a:pt x="11591" y="4843"/>
                </a:lnTo>
                <a:lnTo>
                  <a:pt x="11371" y="4953"/>
                </a:lnTo>
                <a:lnTo>
                  <a:pt x="11151" y="5063"/>
                </a:lnTo>
                <a:lnTo>
                  <a:pt x="10895" y="5136"/>
                </a:lnTo>
                <a:lnTo>
                  <a:pt x="10528" y="5136"/>
                </a:lnTo>
                <a:lnTo>
                  <a:pt x="10418" y="5099"/>
                </a:lnTo>
                <a:lnTo>
                  <a:pt x="10308" y="5026"/>
                </a:lnTo>
                <a:lnTo>
                  <a:pt x="10234" y="4953"/>
                </a:lnTo>
                <a:lnTo>
                  <a:pt x="10161" y="4843"/>
                </a:lnTo>
                <a:lnTo>
                  <a:pt x="10124" y="4733"/>
                </a:lnTo>
                <a:lnTo>
                  <a:pt x="10088" y="4476"/>
                </a:lnTo>
                <a:lnTo>
                  <a:pt x="10124" y="4366"/>
                </a:lnTo>
                <a:lnTo>
                  <a:pt x="10161" y="4219"/>
                </a:lnTo>
                <a:lnTo>
                  <a:pt x="10271" y="3999"/>
                </a:lnTo>
                <a:lnTo>
                  <a:pt x="10454" y="3816"/>
                </a:lnTo>
                <a:lnTo>
                  <a:pt x="10674" y="3632"/>
                </a:lnTo>
                <a:lnTo>
                  <a:pt x="10968" y="3375"/>
                </a:lnTo>
                <a:lnTo>
                  <a:pt x="11225" y="3119"/>
                </a:lnTo>
                <a:lnTo>
                  <a:pt x="11335" y="2972"/>
                </a:lnTo>
                <a:lnTo>
                  <a:pt x="11408" y="2825"/>
                </a:lnTo>
                <a:lnTo>
                  <a:pt x="11408" y="2642"/>
                </a:lnTo>
                <a:lnTo>
                  <a:pt x="11408" y="2422"/>
                </a:lnTo>
                <a:lnTo>
                  <a:pt x="11335" y="2275"/>
                </a:lnTo>
                <a:lnTo>
                  <a:pt x="11261" y="2165"/>
                </a:lnTo>
                <a:lnTo>
                  <a:pt x="11078" y="1871"/>
                </a:lnTo>
                <a:lnTo>
                  <a:pt x="10895" y="1578"/>
                </a:lnTo>
                <a:lnTo>
                  <a:pt x="10821" y="1431"/>
                </a:lnTo>
                <a:lnTo>
                  <a:pt x="10821" y="1284"/>
                </a:lnTo>
                <a:lnTo>
                  <a:pt x="10895" y="1248"/>
                </a:lnTo>
                <a:lnTo>
                  <a:pt x="11298" y="1138"/>
                </a:lnTo>
                <a:lnTo>
                  <a:pt x="11702" y="1028"/>
                </a:lnTo>
                <a:lnTo>
                  <a:pt x="12142" y="954"/>
                </a:lnTo>
                <a:lnTo>
                  <a:pt x="12582" y="918"/>
                </a:lnTo>
                <a:lnTo>
                  <a:pt x="12802" y="954"/>
                </a:lnTo>
                <a:lnTo>
                  <a:pt x="13022" y="1028"/>
                </a:lnTo>
                <a:lnTo>
                  <a:pt x="13205" y="1101"/>
                </a:lnTo>
                <a:lnTo>
                  <a:pt x="13352" y="1211"/>
                </a:lnTo>
                <a:lnTo>
                  <a:pt x="13499" y="1358"/>
                </a:lnTo>
                <a:lnTo>
                  <a:pt x="13609" y="1505"/>
                </a:lnTo>
                <a:lnTo>
                  <a:pt x="13829" y="1908"/>
                </a:lnTo>
                <a:lnTo>
                  <a:pt x="14012" y="2202"/>
                </a:lnTo>
                <a:lnTo>
                  <a:pt x="13866" y="2422"/>
                </a:lnTo>
                <a:lnTo>
                  <a:pt x="13682" y="2568"/>
                </a:lnTo>
                <a:lnTo>
                  <a:pt x="13499" y="2678"/>
                </a:lnTo>
                <a:lnTo>
                  <a:pt x="13279" y="2788"/>
                </a:lnTo>
                <a:lnTo>
                  <a:pt x="12839" y="2935"/>
                </a:lnTo>
                <a:lnTo>
                  <a:pt x="12362" y="3082"/>
                </a:lnTo>
                <a:lnTo>
                  <a:pt x="11995" y="3229"/>
                </a:lnTo>
                <a:lnTo>
                  <a:pt x="11518" y="3449"/>
                </a:lnTo>
                <a:lnTo>
                  <a:pt x="11298" y="3559"/>
                </a:lnTo>
                <a:lnTo>
                  <a:pt x="11151" y="3742"/>
                </a:lnTo>
                <a:lnTo>
                  <a:pt x="11041" y="3889"/>
                </a:lnTo>
                <a:lnTo>
                  <a:pt x="11005" y="3999"/>
                </a:lnTo>
                <a:lnTo>
                  <a:pt x="11005" y="4109"/>
                </a:lnTo>
                <a:lnTo>
                  <a:pt x="11005" y="4182"/>
                </a:lnTo>
                <a:lnTo>
                  <a:pt x="11041" y="4256"/>
                </a:lnTo>
                <a:lnTo>
                  <a:pt x="11115" y="4292"/>
                </a:lnTo>
                <a:lnTo>
                  <a:pt x="11335" y="4292"/>
                </a:lnTo>
                <a:lnTo>
                  <a:pt x="11371" y="4219"/>
                </a:lnTo>
                <a:lnTo>
                  <a:pt x="11408" y="4146"/>
                </a:lnTo>
                <a:lnTo>
                  <a:pt x="11445" y="4072"/>
                </a:lnTo>
                <a:lnTo>
                  <a:pt x="11555" y="3962"/>
                </a:lnTo>
                <a:lnTo>
                  <a:pt x="11775" y="3816"/>
                </a:lnTo>
                <a:lnTo>
                  <a:pt x="12068" y="3669"/>
                </a:lnTo>
                <a:lnTo>
                  <a:pt x="12288" y="3595"/>
                </a:lnTo>
                <a:lnTo>
                  <a:pt x="12802" y="3412"/>
                </a:lnTo>
                <a:lnTo>
                  <a:pt x="13279" y="3229"/>
                </a:lnTo>
                <a:lnTo>
                  <a:pt x="13572" y="3119"/>
                </a:lnTo>
                <a:lnTo>
                  <a:pt x="13866" y="2972"/>
                </a:lnTo>
                <a:lnTo>
                  <a:pt x="14086" y="2752"/>
                </a:lnTo>
                <a:lnTo>
                  <a:pt x="14159" y="2642"/>
                </a:lnTo>
                <a:lnTo>
                  <a:pt x="14233" y="2495"/>
                </a:lnTo>
                <a:lnTo>
                  <a:pt x="14306" y="2568"/>
                </a:lnTo>
                <a:lnTo>
                  <a:pt x="14489" y="2715"/>
                </a:lnTo>
                <a:lnTo>
                  <a:pt x="14673" y="2788"/>
                </a:lnTo>
                <a:lnTo>
                  <a:pt x="14893" y="2898"/>
                </a:lnTo>
                <a:lnTo>
                  <a:pt x="15076" y="3009"/>
                </a:lnTo>
                <a:lnTo>
                  <a:pt x="15296" y="3192"/>
                </a:lnTo>
                <a:lnTo>
                  <a:pt x="15480" y="3449"/>
                </a:lnTo>
                <a:lnTo>
                  <a:pt x="15626" y="3705"/>
                </a:lnTo>
                <a:lnTo>
                  <a:pt x="15700" y="3999"/>
                </a:lnTo>
                <a:lnTo>
                  <a:pt x="15480" y="4366"/>
                </a:lnTo>
                <a:lnTo>
                  <a:pt x="15370" y="4549"/>
                </a:lnTo>
                <a:lnTo>
                  <a:pt x="15186" y="4696"/>
                </a:lnTo>
                <a:lnTo>
                  <a:pt x="14966" y="4879"/>
                </a:lnTo>
                <a:lnTo>
                  <a:pt x="14709" y="5063"/>
                </a:lnTo>
                <a:lnTo>
                  <a:pt x="14416" y="5173"/>
                </a:lnTo>
                <a:lnTo>
                  <a:pt x="14123" y="5283"/>
                </a:lnTo>
                <a:lnTo>
                  <a:pt x="13572" y="5429"/>
                </a:lnTo>
                <a:lnTo>
                  <a:pt x="13022" y="5613"/>
                </a:lnTo>
                <a:lnTo>
                  <a:pt x="12765" y="5723"/>
                </a:lnTo>
                <a:lnTo>
                  <a:pt x="12509" y="5870"/>
                </a:lnTo>
                <a:lnTo>
                  <a:pt x="12288" y="6016"/>
                </a:lnTo>
                <a:lnTo>
                  <a:pt x="12105" y="6236"/>
                </a:lnTo>
                <a:lnTo>
                  <a:pt x="11958" y="6420"/>
                </a:lnTo>
                <a:lnTo>
                  <a:pt x="11922" y="6640"/>
                </a:lnTo>
                <a:lnTo>
                  <a:pt x="11922" y="6823"/>
                </a:lnTo>
                <a:lnTo>
                  <a:pt x="11958" y="7007"/>
                </a:lnTo>
                <a:lnTo>
                  <a:pt x="12032" y="7154"/>
                </a:lnTo>
                <a:lnTo>
                  <a:pt x="12178" y="7300"/>
                </a:lnTo>
                <a:lnTo>
                  <a:pt x="12325" y="7410"/>
                </a:lnTo>
                <a:lnTo>
                  <a:pt x="12545" y="7520"/>
                </a:lnTo>
                <a:lnTo>
                  <a:pt x="12765" y="7557"/>
                </a:lnTo>
                <a:lnTo>
                  <a:pt x="12985" y="7557"/>
                </a:lnTo>
                <a:lnTo>
                  <a:pt x="13205" y="7520"/>
                </a:lnTo>
                <a:lnTo>
                  <a:pt x="13426" y="7484"/>
                </a:lnTo>
                <a:lnTo>
                  <a:pt x="13682" y="7410"/>
                </a:lnTo>
                <a:lnTo>
                  <a:pt x="13976" y="7300"/>
                </a:lnTo>
                <a:lnTo>
                  <a:pt x="14196" y="7154"/>
                </a:lnTo>
                <a:lnTo>
                  <a:pt x="14306" y="7043"/>
                </a:lnTo>
                <a:lnTo>
                  <a:pt x="14343" y="6970"/>
                </a:lnTo>
                <a:lnTo>
                  <a:pt x="14379" y="6823"/>
                </a:lnTo>
                <a:lnTo>
                  <a:pt x="14343" y="6787"/>
                </a:lnTo>
                <a:lnTo>
                  <a:pt x="14269" y="6750"/>
                </a:lnTo>
                <a:lnTo>
                  <a:pt x="14086" y="6750"/>
                </a:lnTo>
                <a:lnTo>
                  <a:pt x="13902" y="6823"/>
                </a:lnTo>
                <a:lnTo>
                  <a:pt x="13536" y="6970"/>
                </a:lnTo>
                <a:lnTo>
                  <a:pt x="13316" y="7043"/>
                </a:lnTo>
                <a:lnTo>
                  <a:pt x="13095" y="7080"/>
                </a:lnTo>
                <a:lnTo>
                  <a:pt x="12655" y="7080"/>
                </a:lnTo>
                <a:lnTo>
                  <a:pt x="12509" y="7007"/>
                </a:lnTo>
                <a:lnTo>
                  <a:pt x="12435" y="6933"/>
                </a:lnTo>
                <a:lnTo>
                  <a:pt x="12362" y="6823"/>
                </a:lnTo>
                <a:lnTo>
                  <a:pt x="12362" y="6713"/>
                </a:lnTo>
                <a:lnTo>
                  <a:pt x="12398" y="6603"/>
                </a:lnTo>
                <a:lnTo>
                  <a:pt x="12472" y="6493"/>
                </a:lnTo>
                <a:lnTo>
                  <a:pt x="12655" y="6310"/>
                </a:lnTo>
                <a:lnTo>
                  <a:pt x="12875" y="6163"/>
                </a:lnTo>
                <a:lnTo>
                  <a:pt x="13132" y="6053"/>
                </a:lnTo>
                <a:lnTo>
                  <a:pt x="13609" y="5906"/>
                </a:lnTo>
                <a:lnTo>
                  <a:pt x="14453" y="5613"/>
                </a:lnTo>
                <a:lnTo>
                  <a:pt x="14893" y="5429"/>
                </a:lnTo>
                <a:lnTo>
                  <a:pt x="15076" y="5319"/>
                </a:lnTo>
                <a:lnTo>
                  <a:pt x="15260" y="5173"/>
                </a:lnTo>
                <a:lnTo>
                  <a:pt x="15516" y="4953"/>
                </a:lnTo>
                <a:lnTo>
                  <a:pt x="15736" y="4659"/>
                </a:lnTo>
                <a:lnTo>
                  <a:pt x="15736" y="4696"/>
                </a:lnTo>
                <a:lnTo>
                  <a:pt x="15700" y="4806"/>
                </a:lnTo>
                <a:lnTo>
                  <a:pt x="15773" y="4916"/>
                </a:lnTo>
                <a:lnTo>
                  <a:pt x="15847" y="4989"/>
                </a:lnTo>
                <a:lnTo>
                  <a:pt x="15957" y="5026"/>
                </a:lnTo>
                <a:lnTo>
                  <a:pt x="16103" y="5063"/>
                </a:lnTo>
                <a:lnTo>
                  <a:pt x="16177" y="5099"/>
                </a:lnTo>
                <a:lnTo>
                  <a:pt x="16250" y="5209"/>
                </a:lnTo>
                <a:lnTo>
                  <a:pt x="16323" y="5356"/>
                </a:lnTo>
                <a:lnTo>
                  <a:pt x="16140" y="5393"/>
                </a:lnTo>
                <a:lnTo>
                  <a:pt x="15920" y="5466"/>
                </a:lnTo>
                <a:lnTo>
                  <a:pt x="15553" y="5650"/>
                </a:lnTo>
                <a:lnTo>
                  <a:pt x="15003" y="5833"/>
                </a:lnTo>
                <a:lnTo>
                  <a:pt x="14783" y="5906"/>
                </a:lnTo>
                <a:lnTo>
                  <a:pt x="14709" y="5980"/>
                </a:lnTo>
                <a:lnTo>
                  <a:pt x="14636" y="6090"/>
                </a:lnTo>
                <a:lnTo>
                  <a:pt x="14599" y="6163"/>
                </a:lnTo>
                <a:lnTo>
                  <a:pt x="14673" y="6273"/>
                </a:lnTo>
                <a:lnTo>
                  <a:pt x="14783" y="6310"/>
                </a:lnTo>
                <a:lnTo>
                  <a:pt x="14893" y="6310"/>
                </a:lnTo>
                <a:lnTo>
                  <a:pt x="15150" y="6273"/>
                </a:lnTo>
                <a:lnTo>
                  <a:pt x="15406" y="6163"/>
                </a:lnTo>
                <a:lnTo>
                  <a:pt x="15626" y="6053"/>
                </a:lnTo>
                <a:lnTo>
                  <a:pt x="16030" y="5870"/>
                </a:lnTo>
                <a:lnTo>
                  <a:pt x="16213" y="5723"/>
                </a:lnTo>
                <a:lnTo>
                  <a:pt x="16397" y="5576"/>
                </a:lnTo>
                <a:lnTo>
                  <a:pt x="16397" y="5833"/>
                </a:lnTo>
                <a:lnTo>
                  <a:pt x="16397" y="6090"/>
                </a:lnTo>
                <a:lnTo>
                  <a:pt x="16397" y="6493"/>
                </a:lnTo>
                <a:lnTo>
                  <a:pt x="16397" y="6567"/>
                </a:lnTo>
                <a:lnTo>
                  <a:pt x="16323" y="6603"/>
                </a:lnTo>
                <a:lnTo>
                  <a:pt x="16177" y="6933"/>
                </a:lnTo>
                <a:lnTo>
                  <a:pt x="16067" y="7264"/>
                </a:lnTo>
                <a:lnTo>
                  <a:pt x="15076" y="7264"/>
                </a:lnTo>
                <a:lnTo>
                  <a:pt x="14783" y="7300"/>
                </a:lnTo>
                <a:lnTo>
                  <a:pt x="14526" y="7410"/>
                </a:lnTo>
                <a:lnTo>
                  <a:pt x="14343" y="7594"/>
                </a:lnTo>
                <a:lnTo>
                  <a:pt x="14196" y="7814"/>
                </a:lnTo>
                <a:lnTo>
                  <a:pt x="14086" y="8034"/>
                </a:lnTo>
                <a:lnTo>
                  <a:pt x="14049" y="8181"/>
                </a:lnTo>
                <a:lnTo>
                  <a:pt x="14012" y="8327"/>
                </a:lnTo>
                <a:lnTo>
                  <a:pt x="14049" y="8584"/>
                </a:lnTo>
                <a:lnTo>
                  <a:pt x="14159" y="8841"/>
                </a:lnTo>
                <a:lnTo>
                  <a:pt x="14306" y="9098"/>
                </a:lnTo>
                <a:lnTo>
                  <a:pt x="14489" y="9318"/>
                </a:lnTo>
                <a:lnTo>
                  <a:pt x="14673" y="9538"/>
                </a:lnTo>
                <a:lnTo>
                  <a:pt x="14856" y="9758"/>
                </a:lnTo>
                <a:lnTo>
                  <a:pt x="15003" y="9831"/>
                </a:lnTo>
                <a:lnTo>
                  <a:pt x="15150" y="9868"/>
                </a:lnTo>
                <a:lnTo>
                  <a:pt x="15223" y="9831"/>
                </a:lnTo>
                <a:lnTo>
                  <a:pt x="15260" y="9758"/>
                </a:lnTo>
                <a:lnTo>
                  <a:pt x="15260" y="9685"/>
                </a:lnTo>
                <a:lnTo>
                  <a:pt x="15260" y="9574"/>
                </a:lnTo>
                <a:lnTo>
                  <a:pt x="15150" y="9428"/>
                </a:lnTo>
                <a:lnTo>
                  <a:pt x="14893" y="9134"/>
                </a:lnTo>
                <a:lnTo>
                  <a:pt x="14709" y="8951"/>
                </a:lnTo>
                <a:lnTo>
                  <a:pt x="14563" y="8731"/>
                </a:lnTo>
                <a:lnTo>
                  <a:pt x="14489" y="8511"/>
                </a:lnTo>
                <a:lnTo>
                  <a:pt x="14453" y="8364"/>
                </a:lnTo>
                <a:lnTo>
                  <a:pt x="14453" y="8254"/>
                </a:lnTo>
                <a:lnTo>
                  <a:pt x="14489" y="8107"/>
                </a:lnTo>
                <a:lnTo>
                  <a:pt x="14563" y="7997"/>
                </a:lnTo>
                <a:lnTo>
                  <a:pt x="14673" y="7850"/>
                </a:lnTo>
                <a:lnTo>
                  <a:pt x="14893" y="7740"/>
                </a:lnTo>
                <a:lnTo>
                  <a:pt x="15113" y="7667"/>
                </a:lnTo>
                <a:lnTo>
                  <a:pt x="15333" y="7630"/>
                </a:lnTo>
                <a:lnTo>
                  <a:pt x="16103" y="7630"/>
                </a:lnTo>
                <a:lnTo>
                  <a:pt x="15993" y="7850"/>
                </a:lnTo>
                <a:lnTo>
                  <a:pt x="15957" y="7961"/>
                </a:lnTo>
                <a:lnTo>
                  <a:pt x="15993" y="8107"/>
                </a:lnTo>
                <a:lnTo>
                  <a:pt x="16030" y="8327"/>
                </a:lnTo>
                <a:lnTo>
                  <a:pt x="16030" y="8584"/>
                </a:lnTo>
                <a:lnTo>
                  <a:pt x="16030" y="8804"/>
                </a:lnTo>
                <a:lnTo>
                  <a:pt x="15993" y="9024"/>
                </a:lnTo>
                <a:lnTo>
                  <a:pt x="15920" y="8841"/>
                </a:lnTo>
                <a:lnTo>
                  <a:pt x="15847" y="8694"/>
                </a:lnTo>
                <a:lnTo>
                  <a:pt x="15736" y="8511"/>
                </a:lnTo>
                <a:lnTo>
                  <a:pt x="15590" y="8364"/>
                </a:lnTo>
                <a:lnTo>
                  <a:pt x="15516" y="8327"/>
                </a:lnTo>
                <a:lnTo>
                  <a:pt x="15370" y="8327"/>
                </a:lnTo>
                <a:lnTo>
                  <a:pt x="15296" y="8364"/>
                </a:lnTo>
                <a:lnTo>
                  <a:pt x="15260" y="8437"/>
                </a:lnTo>
                <a:lnTo>
                  <a:pt x="15260" y="8511"/>
                </a:lnTo>
                <a:lnTo>
                  <a:pt x="15260" y="8584"/>
                </a:lnTo>
                <a:lnTo>
                  <a:pt x="15296" y="8657"/>
                </a:lnTo>
                <a:lnTo>
                  <a:pt x="15480" y="8914"/>
                </a:lnTo>
                <a:lnTo>
                  <a:pt x="15590" y="9171"/>
                </a:lnTo>
                <a:lnTo>
                  <a:pt x="15626" y="9464"/>
                </a:lnTo>
                <a:lnTo>
                  <a:pt x="15590" y="9795"/>
                </a:lnTo>
                <a:lnTo>
                  <a:pt x="15590" y="9868"/>
                </a:lnTo>
                <a:lnTo>
                  <a:pt x="15626" y="9978"/>
                </a:lnTo>
                <a:lnTo>
                  <a:pt x="15370" y="10308"/>
                </a:lnTo>
                <a:lnTo>
                  <a:pt x="15040" y="10638"/>
                </a:lnTo>
                <a:lnTo>
                  <a:pt x="14893" y="10748"/>
                </a:lnTo>
                <a:lnTo>
                  <a:pt x="14673" y="10895"/>
                </a:lnTo>
                <a:lnTo>
                  <a:pt x="14269" y="11042"/>
                </a:lnTo>
                <a:lnTo>
                  <a:pt x="14306" y="10968"/>
                </a:lnTo>
                <a:lnTo>
                  <a:pt x="14343" y="10638"/>
                </a:lnTo>
                <a:lnTo>
                  <a:pt x="14306" y="10345"/>
                </a:lnTo>
                <a:lnTo>
                  <a:pt x="14233" y="10015"/>
                </a:lnTo>
                <a:lnTo>
                  <a:pt x="14086" y="9721"/>
                </a:lnTo>
                <a:lnTo>
                  <a:pt x="13902" y="9428"/>
                </a:lnTo>
                <a:lnTo>
                  <a:pt x="13682" y="9171"/>
                </a:lnTo>
                <a:lnTo>
                  <a:pt x="13499" y="9024"/>
                </a:lnTo>
                <a:lnTo>
                  <a:pt x="13426" y="8914"/>
                </a:lnTo>
                <a:lnTo>
                  <a:pt x="13352" y="8841"/>
                </a:lnTo>
                <a:lnTo>
                  <a:pt x="13169" y="8841"/>
                </a:lnTo>
                <a:lnTo>
                  <a:pt x="12839" y="8694"/>
                </a:lnTo>
                <a:lnTo>
                  <a:pt x="12875" y="8584"/>
                </a:lnTo>
                <a:lnTo>
                  <a:pt x="12875" y="8437"/>
                </a:lnTo>
                <a:lnTo>
                  <a:pt x="12875" y="8364"/>
                </a:lnTo>
                <a:lnTo>
                  <a:pt x="12839" y="8327"/>
                </a:lnTo>
                <a:lnTo>
                  <a:pt x="12765" y="8291"/>
                </a:lnTo>
                <a:lnTo>
                  <a:pt x="12655" y="8291"/>
                </a:lnTo>
                <a:lnTo>
                  <a:pt x="12582" y="8327"/>
                </a:lnTo>
                <a:lnTo>
                  <a:pt x="12545" y="8401"/>
                </a:lnTo>
                <a:lnTo>
                  <a:pt x="12472" y="8584"/>
                </a:lnTo>
                <a:lnTo>
                  <a:pt x="12252" y="8547"/>
                </a:lnTo>
                <a:lnTo>
                  <a:pt x="12032" y="8584"/>
                </a:lnTo>
                <a:lnTo>
                  <a:pt x="11812" y="8621"/>
                </a:lnTo>
                <a:lnTo>
                  <a:pt x="11628" y="8694"/>
                </a:lnTo>
                <a:lnTo>
                  <a:pt x="11555" y="8584"/>
                </a:lnTo>
                <a:lnTo>
                  <a:pt x="11445" y="8511"/>
                </a:lnTo>
                <a:lnTo>
                  <a:pt x="11261" y="8511"/>
                </a:lnTo>
                <a:lnTo>
                  <a:pt x="11188" y="8584"/>
                </a:lnTo>
                <a:lnTo>
                  <a:pt x="11115" y="8657"/>
                </a:lnTo>
                <a:lnTo>
                  <a:pt x="11041" y="8731"/>
                </a:lnTo>
                <a:lnTo>
                  <a:pt x="10895" y="8914"/>
                </a:lnTo>
                <a:lnTo>
                  <a:pt x="10748" y="9061"/>
                </a:lnTo>
                <a:lnTo>
                  <a:pt x="10454" y="9208"/>
                </a:lnTo>
                <a:lnTo>
                  <a:pt x="10124" y="9318"/>
                </a:lnTo>
                <a:lnTo>
                  <a:pt x="9794" y="9391"/>
                </a:lnTo>
                <a:lnTo>
                  <a:pt x="9464" y="9428"/>
                </a:lnTo>
                <a:lnTo>
                  <a:pt x="8767" y="9428"/>
                </a:lnTo>
                <a:lnTo>
                  <a:pt x="8327" y="9354"/>
                </a:lnTo>
                <a:lnTo>
                  <a:pt x="8180" y="9318"/>
                </a:lnTo>
                <a:lnTo>
                  <a:pt x="8143" y="9318"/>
                </a:lnTo>
                <a:lnTo>
                  <a:pt x="8143" y="9281"/>
                </a:lnTo>
                <a:lnTo>
                  <a:pt x="8143" y="9134"/>
                </a:lnTo>
                <a:lnTo>
                  <a:pt x="8033" y="9024"/>
                </a:lnTo>
                <a:lnTo>
                  <a:pt x="8290" y="8621"/>
                </a:lnTo>
                <a:lnTo>
                  <a:pt x="8547" y="8181"/>
                </a:lnTo>
                <a:lnTo>
                  <a:pt x="8767" y="7924"/>
                </a:lnTo>
                <a:lnTo>
                  <a:pt x="8987" y="7630"/>
                </a:lnTo>
                <a:lnTo>
                  <a:pt x="9244" y="7410"/>
                </a:lnTo>
                <a:lnTo>
                  <a:pt x="9501" y="7154"/>
                </a:lnTo>
                <a:lnTo>
                  <a:pt x="9794" y="6970"/>
                </a:lnTo>
                <a:lnTo>
                  <a:pt x="10088" y="6787"/>
                </a:lnTo>
                <a:lnTo>
                  <a:pt x="10234" y="6713"/>
                </a:lnTo>
                <a:lnTo>
                  <a:pt x="10418" y="6713"/>
                </a:lnTo>
                <a:lnTo>
                  <a:pt x="10491" y="6750"/>
                </a:lnTo>
                <a:lnTo>
                  <a:pt x="10528" y="6823"/>
                </a:lnTo>
                <a:lnTo>
                  <a:pt x="10528" y="6897"/>
                </a:lnTo>
                <a:lnTo>
                  <a:pt x="10528" y="7043"/>
                </a:lnTo>
                <a:lnTo>
                  <a:pt x="10454" y="7154"/>
                </a:lnTo>
                <a:lnTo>
                  <a:pt x="10308" y="7374"/>
                </a:lnTo>
                <a:lnTo>
                  <a:pt x="10051" y="7667"/>
                </a:lnTo>
                <a:lnTo>
                  <a:pt x="9757" y="7961"/>
                </a:lnTo>
                <a:lnTo>
                  <a:pt x="9501" y="8291"/>
                </a:lnTo>
                <a:lnTo>
                  <a:pt x="9281" y="8657"/>
                </a:lnTo>
                <a:lnTo>
                  <a:pt x="9281" y="8731"/>
                </a:lnTo>
                <a:lnTo>
                  <a:pt x="9317" y="8841"/>
                </a:lnTo>
                <a:lnTo>
                  <a:pt x="9391" y="8878"/>
                </a:lnTo>
                <a:lnTo>
                  <a:pt x="9501" y="8878"/>
                </a:lnTo>
                <a:lnTo>
                  <a:pt x="9721" y="8694"/>
                </a:lnTo>
                <a:lnTo>
                  <a:pt x="9941" y="8474"/>
                </a:lnTo>
                <a:lnTo>
                  <a:pt x="10271" y="7997"/>
                </a:lnTo>
                <a:lnTo>
                  <a:pt x="10601" y="7630"/>
                </a:lnTo>
                <a:lnTo>
                  <a:pt x="10748" y="7447"/>
                </a:lnTo>
                <a:lnTo>
                  <a:pt x="10858" y="7227"/>
                </a:lnTo>
                <a:lnTo>
                  <a:pt x="10895" y="7043"/>
                </a:lnTo>
                <a:lnTo>
                  <a:pt x="10895" y="6860"/>
                </a:lnTo>
                <a:lnTo>
                  <a:pt x="10858" y="6677"/>
                </a:lnTo>
                <a:lnTo>
                  <a:pt x="10784" y="6530"/>
                </a:lnTo>
                <a:lnTo>
                  <a:pt x="10674" y="6383"/>
                </a:lnTo>
                <a:lnTo>
                  <a:pt x="10491" y="6310"/>
                </a:lnTo>
                <a:lnTo>
                  <a:pt x="10344" y="6310"/>
                </a:lnTo>
                <a:lnTo>
                  <a:pt x="10124" y="6347"/>
                </a:lnTo>
                <a:lnTo>
                  <a:pt x="9904" y="6420"/>
                </a:lnTo>
                <a:lnTo>
                  <a:pt x="9684" y="6567"/>
                </a:lnTo>
                <a:lnTo>
                  <a:pt x="9281" y="6860"/>
                </a:lnTo>
                <a:lnTo>
                  <a:pt x="8914" y="7190"/>
                </a:lnTo>
                <a:lnTo>
                  <a:pt x="8584" y="7557"/>
                </a:lnTo>
                <a:lnTo>
                  <a:pt x="8290" y="7887"/>
                </a:lnTo>
                <a:lnTo>
                  <a:pt x="8033" y="8254"/>
                </a:lnTo>
                <a:lnTo>
                  <a:pt x="7850" y="8657"/>
                </a:lnTo>
                <a:lnTo>
                  <a:pt x="7777" y="8878"/>
                </a:lnTo>
                <a:lnTo>
                  <a:pt x="7740" y="9098"/>
                </a:lnTo>
                <a:lnTo>
                  <a:pt x="7703" y="9098"/>
                </a:lnTo>
                <a:lnTo>
                  <a:pt x="7667" y="9171"/>
                </a:lnTo>
                <a:lnTo>
                  <a:pt x="7556" y="9208"/>
                </a:lnTo>
                <a:lnTo>
                  <a:pt x="7300" y="9208"/>
                </a:lnTo>
                <a:lnTo>
                  <a:pt x="6823" y="9098"/>
                </a:lnTo>
                <a:lnTo>
                  <a:pt x="6236" y="9098"/>
                </a:lnTo>
                <a:lnTo>
                  <a:pt x="5686" y="9171"/>
                </a:lnTo>
                <a:lnTo>
                  <a:pt x="5612" y="9171"/>
                </a:lnTo>
                <a:lnTo>
                  <a:pt x="5612" y="8988"/>
                </a:lnTo>
                <a:lnTo>
                  <a:pt x="5612" y="8804"/>
                </a:lnTo>
                <a:lnTo>
                  <a:pt x="5686" y="8657"/>
                </a:lnTo>
                <a:lnTo>
                  <a:pt x="5759" y="8511"/>
                </a:lnTo>
                <a:lnTo>
                  <a:pt x="5869" y="8364"/>
                </a:lnTo>
                <a:lnTo>
                  <a:pt x="6016" y="8291"/>
                </a:lnTo>
                <a:lnTo>
                  <a:pt x="6163" y="8181"/>
                </a:lnTo>
                <a:lnTo>
                  <a:pt x="6383" y="8144"/>
                </a:lnTo>
                <a:lnTo>
                  <a:pt x="6749" y="8034"/>
                </a:lnTo>
                <a:lnTo>
                  <a:pt x="7080" y="7924"/>
                </a:lnTo>
                <a:lnTo>
                  <a:pt x="7410" y="7777"/>
                </a:lnTo>
                <a:lnTo>
                  <a:pt x="7703" y="7594"/>
                </a:lnTo>
                <a:lnTo>
                  <a:pt x="7960" y="7374"/>
                </a:lnTo>
                <a:lnTo>
                  <a:pt x="8217" y="7154"/>
                </a:lnTo>
                <a:lnTo>
                  <a:pt x="8437" y="6897"/>
                </a:lnTo>
                <a:lnTo>
                  <a:pt x="8620" y="6603"/>
                </a:lnTo>
                <a:lnTo>
                  <a:pt x="8767" y="6383"/>
                </a:lnTo>
                <a:lnTo>
                  <a:pt x="8914" y="6090"/>
                </a:lnTo>
                <a:lnTo>
                  <a:pt x="8950" y="5943"/>
                </a:lnTo>
                <a:lnTo>
                  <a:pt x="8987" y="5796"/>
                </a:lnTo>
                <a:lnTo>
                  <a:pt x="8950" y="5650"/>
                </a:lnTo>
                <a:lnTo>
                  <a:pt x="8914" y="5540"/>
                </a:lnTo>
                <a:lnTo>
                  <a:pt x="8804" y="5540"/>
                </a:lnTo>
                <a:lnTo>
                  <a:pt x="8694" y="5576"/>
                </a:lnTo>
                <a:lnTo>
                  <a:pt x="8620" y="5686"/>
                </a:lnTo>
                <a:lnTo>
                  <a:pt x="8510" y="5943"/>
                </a:lnTo>
                <a:lnTo>
                  <a:pt x="8327" y="6310"/>
                </a:lnTo>
                <a:lnTo>
                  <a:pt x="8107" y="6677"/>
                </a:lnTo>
                <a:lnTo>
                  <a:pt x="7813" y="7007"/>
                </a:lnTo>
                <a:lnTo>
                  <a:pt x="7483" y="7264"/>
                </a:lnTo>
                <a:lnTo>
                  <a:pt x="7116" y="7484"/>
                </a:lnTo>
                <a:lnTo>
                  <a:pt x="6713" y="7667"/>
                </a:lnTo>
                <a:lnTo>
                  <a:pt x="6346" y="7777"/>
                </a:lnTo>
                <a:lnTo>
                  <a:pt x="6016" y="7887"/>
                </a:lnTo>
                <a:lnTo>
                  <a:pt x="5832" y="7924"/>
                </a:lnTo>
                <a:lnTo>
                  <a:pt x="5686" y="8034"/>
                </a:lnTo>
                <a:lnTo>
                  <a:pt x="5539" y="8144"/>
                </a:lnTo>
                <a:lnTo>
                  <a:pt x="5429" y="8291"/>
                </a:lnTo>
                <a:lnTo>
                  <a:pt x="5282" y="8511"/>
                </a:lnTo>
                <a:lnTo>
                  <a:pt x="5209" y="8768"/>
                </a:lnTo>
                <a:lnTo>
                  <a:pt x="5209" y="9024"/>
                </a:lnTo>
                <a:lnTo>
                  <a:pt x="5282" y="9281"/>
                </a:lnTo>
                <a:lnTo>
                  <a:pt x="4915" y="9391"/>
                </a:lnTo>
                <a:lnTo>
                  <a:pt x="4512" y="9501"/>
                </a:lnTo>
                <a:lnTo>
                  <a:pt x="4365" y="9501"/>
                </a:lnTo>
                <a:lnTo>
                  <a:pt x="4218" y="9464"/>
                </a:lnTo>
                <a:lnTo>
                  <a:pt x="4072" y="9428"/>
                </a:lnTo>
                <a:lnTo>
                  <a:pt x="3962" y="9354"/>
                </a:lnTo>
                <a:lnTo>
                  <a:pt x="3852" y="9244"/>
                </a:lnTo>
                <a:lnTo>
                  <a:pt x="3778" y="9134"/>
                </a:lnTo>
                <a:lnTo>
                  <a:pt x="3742" y="9024"/>
                </a:lnTo>
                <a:lnTo>
                  <a:pt x="3778" y="8841"/>
                </a:lnTo>
                <a:lnTo>
                  <a:pt x="3815" y="8768"/>
                </a:lnTo>
                <a:lnTo>
                  <a:pt x="3778" y="8694"/>
                </a:lnTo>
                <a:lnTo>
                  <a:pt x="3888" y="8547"/>
                </a:lnTo>
                <a:lnTo>
                  <a:pt x="3962" y="8401"/>
                </a:lnTo>
                <a:lnTo>
                  <a:pt x="4108" y="8107"/>
                </a:lnTo>
                <a:lnTo>
                  <a:pt x="4255" y="7850"/>
                </a:lnTo>
                <a:lnTo>
                  <a:pt x="4439" y="7520"/>
                </a:lnTo>
                <a:lnTo>
                  <a:pt x="4475" y="7374"/>
                </a:lnTo>
                <a:lnTo>
                  <a:pt x="4512" y="7227"/>
                </a:lnTo>
                <a:lnTo>
                  <a:pt x="4475" y="7043"/>
                </a:lnTo>
                <a:lnTo>
                  <a:pt x="4439" y="6897"/>
                </a:lnTo>
                <a:lnTo>
                  <a:pt x="4328" y="6823"/>
                </a:lnTo>
                <a:lnTo>
                  <a:pt x="4218" y="6750"/>
                </a:lnTo>
                <a:lnTo>
                  <a:pt x="4108" y="6713"/>
                </a:lnTo>
                <a:lnTo>
                  <a:pt x="3962" y="6713"/>
                </a:lnTo>
                <a:lnTo>
                  <a:pt x="3705" y="6750"/>
                </a:lnTo>
                <a:lnTo>
                  <a:pt x="3485" y="6823"/>
                </a:lnTo>
                <a:lnTo>
                  <a:pt x="3191" y="7007"/>
                </a:lnTo>
                <a:lnTo>
                  <a:pt x="2935" y="7227"/>
                </a:lnTo>
                <a:lnTo>
                  <a:pt x="2751" y="7447"/>
                </a:lnTo>
                <a:lnTo>
                  <a:pt x="2568" y="7667"/>
                </a:lnTo>
                <a:lnTo>
                  <a:pt x="2494" y="7667"/>
                </a:lnTo>
                <a:lnTo>
                  <a:pt x="2421" y="7704"/>
                </a:lnTo>
                <a:lnTo>
                  <a:pt x="2348" y="7850"/>
                </a:lnTo>
                <a:lnTo>
                  <a:pt x="2348" y="7887"/>
                </a:lnTo>
                <a:lnTo>
                  <a:pt x="2348" y="7961"/>
                </a:lnTo>
                <a:lnTo>
                  <a:pt x="2384" y="8034"/>
                </a:lnTo>
                <a:lnTo>
                  <a:pt x="2458" y="8071"/>
                </a:lnTo>
                <a:lnTo>
                  <a:pt x="2568" y="8107"/>
                </a:lnTo>
                <a:lnTo>
                  <a:pt x="2678" y="8107"/>
                </a:lnTo>
                <a:lnTo>
                  <a:pt x="2788" y="8071"/>
                </a:lnTo>
                <a:lnTo>
                  <a:pt x="2861" y="7997"/>
                </a:lnTo>
                <a:lnTo>
                  <a:pt x="3191" y="7630"/>
                </a:lnTo>
                <a:lnTo>
                  <a:pt x="3338" y="7447"/>
                </a:lnTo>
                <a:lnTo>
                  <a:pt x="3521" y="7300"/>
                </a:lnTo>
                <a:lnTo>
                  <a:pt x="3742" y="7227"/>
                </a:lnTo>
                <a:lnTo>
                  <a:pt x="3962" y="7154"/>
                </a:lnTo>
                <a:lnTo>
                  <a:pt x="4035" y="7154"/>
                </a:lnTo>
                <a:lnTo>
                  <a:pt x="4035" y="7190"/>
                </a:lnTo>
                <a:lnTo>
                  <a:pt x="4035" y="7300"/>
                </a:lnTo>
                <a:lnTo>
                  <a:pt x="3925" y="7557"/>
                </a:lnTo>
                <a:lnTo>
                  <a:pt x="3668" y="8034"/>
                </a:lnTo>
                <a:lnTo>
                  <a:pt x="3558" y="8327"/>
                </a:lnTo>
                <a:lnTo>
                  <a:pt x="3485" y="8474"/>
                </a:lnTo>
                <a:lnTo>
                  <a:pt x="3411" y="8547"/>
                </a:lnTo>
                <a:lnTo>
                  <a:pt x="3301" y="8621"/>
                </a:lnTo>
                <a:lnTo>
                  <a:pt x="3301" y="8657"/>
                </a:lnTo>
                <a:lnTo>
                  <a:pt x="3265" y="8694"/>
                </a:lnTo>
                <a:lnTo>
                  <a:pt x="3118" y="8804"/>
                </a:lnTo>
                <a:lnTo>
                  <a:pt x="2935" y="8841"/>
                </a:lnTo>
                <a:lnTo>
                  <a:pt x="2751" y="8878"/>
                </a:lnTo>
                <a:lnTo>
                  <a:pt x="2531" y="8878"/>
                </a:lnTo>
                <a:lnTo>
                  <a:pt x="2348" y="8841"/>
                </a:lnTo>
                <a:lnTo>
                  <a:pt x="2164" y="8768"/>
                </a:lnTo>
                <a:lnTo>
                  <a:pt x="2018" y="8694"/>
                </a:lnTo>
                <a:lnTo>
                  <a:pt x="1871" y="8584"/>
                </a:lnTo>
                <a:lnTo>
                  <a:pt x="1724" y="8437"/>
                </a:lnTo>
                <a:lnTo>
                  <a:pt x="1651" y="8291"/>
                </a:lnTo>
                <a:lnTo>
                  <a:pt x="1577" y="8144"/>
                </a:lnTo>
                <a:lnTo>
                  <a:pt x="1504" y="7961"/>
                </a:lnTo>
                <a:lnTo>
                  <a:pt x="1504" y="7777"/>
                </a:lnTo>
                <a:lnTo>
                  <a:pt x="1504" y="7594"/>
                </a:lnTo>
                <a:lnTo>
                  <a:pt x="1504" y="7447"/>
                </a:lnTo>
                <a:lnTo>
                  <a:pt x="1577" y="7264"/>
                </a:lnTo>
                <a:lnTo>
                  <a:pt x="1614" y="7154"/>
                </a:lnTo>
                <a:lnTo>
                  <a:pt x="1651" y="7043"/>
                </a:lnTo>
                <a:lnTo>
                  <a:pt x="1614" y="6970"/>
                </a:lnTo>
                <a:lnTo>
                  <a:pt x="1687" y="6970"/>
                </a:lnTo>
                <a:lnTo>
                  <a:pt x="1944" y="6860"/>
                </a:lnTo>
                <a:lnTo>
                  <a:pt x="2201" y="6787"/>
                </a:lnTo>
                <a:lnTo>
                  <a:pt x="2788" y="6493"/>
                </a:lnTo>
                <a:lnTo>
                  <a:pt x="3375" y="6163"/>
                </a:lnTo>
                <a:lnTo>
                  <a:pt x="3815" y="5870"/>
                </a:lnTo>
                <a:lnTo>
                  <a:pt x="3998" y="5686"/>
                </a:lnTo>
                <a:lnTo>
                  <a:pt x="4145" y="5503"/>
                </a:lnTo>
                <a:lnTo>
                  <a:pt x="4292" y="5283"/>
                </a:lnTo>
                <a:lnTo>
                  <a:pt x="4402" y="5099"/>
                </a:lnTo>
                <a:lnTo>
                  <a:pt x="4475" y="4843"/>
                </a:lnTo>
                <a:lnTo>
                  <a:pt x="4512" y="4586"/>
                </a:lnTo>
                <a:lnTo>
                  <a:pt x="4512" y="4402"/>
                </a:lnTo>
                <a:lnTo>
                  <a:pt x="4475" y="4182"/>
                </a:lnTo>
                <a:lnTo>
                  <a:pt x="4365" y="3999"/>
                </a:lnTo>
                <a:lnTo>
                  <a:pt x="4292" y="3926"/>
                </a:lnTo>
                <a:lnTo>
                  <a:pt x="4218" y="3889"/>
                </a:lnTo>
                <a:lnTo>
                  <a:pt x="3962" y="3816"/>
                </a:lnTo>
                <a:lnTo>
                  <a:pt x="3742" y="3779"/>
                </a:lnTo>
                <a:lnTo>
                  <a:pt x="3485" y="3816"/>
                </a:lnTo>
                <a:lnTo>
                  <a:pt x="3228" y="3852"/>
                </a:lnTo>
                <a:lnTo>
                  <a:pt x="2935" y="3962"/>
                </a:lnTo>
                <a:lnTo>
                  <a:pt x="2678" y="4072"/>
                </a:lnTo>
                <a:lnTo>
                  <a:pt x="2164" y="4366"/>
                </a:lnTo>
                <a:lnTo>
                  <a:pt x="1504" y="4733"/>
                </a:lnTo>
                <a:lnTo>
                  <a:pt x="1211" y="4916"/>
                </a:lnTo>
                <a:lnTo>
                  <a:pt x="917" y="5099"/>
                </a:lnTo>
                <a:lnTo>
                  <a:pt x="844" y="5173"/>
                </a:lnTo>
                <a:lnTo>
                  <a:pt x="807" y="5246"/>
                </a:lnTo>
                <a:lnTo>
                  <a:pt x="807" y="5319"/>
                </a:lnTo>
                <a:lnTo>
                  <a:pt x="844" y="5356"/>
                </a:lnTo>
                <a:lnTo>
                  <a:pt x="880" y="5429"/>
                </a:lnTo>
                <a:lnTo>
                  <a:pt x="954" y="5466"/>
                </a:lnTo>
                <a:lnTo>
                  <a:pt x="1101" y="5466"/>
                </a:lnTo>
                <a:lnTo>
                  <a:pt x="1541" y="5246"/>
                </a:lnTo>
                <a:lnTo>
                  <a:pt x="1944" y="4989"/>
                </a:lnTo>
                <a:lnTo>
                  <a:pt x="2788" y="4512"/>
                </a:lnTo>
                <a:lnTo>
                  <a:pt x="3191" y="4329"/>
                </a:lnTo>
                <a:lnTo>
                  <a:pt x="3375" y="4256"/>
                </a:lnTo>
                <a:lnTo>
                  <a:pt x="3595" y="4219"/>
                </a:lnTo>
                <a:lnTo>
                  <a:pt x="3742" y="4182"/>
                </a:lnTo>
                <a:lnTo>
                  <a:pt x="3852" y="4219"/>
                </a:lnTo>
                <a:lnTo>
                  <a:pt x="3998" y="4256"/>
                </a:lnTo>
                <a:lnTo>
                  <a:pt x="4035" y="4292"/>
                </a:lnTo>
                <a:lnTo>
                  <a:pt x="4072" y="4366"/>
                </a:lnTo>
                <a:lnTo>
                  <a:pt x="4108" y="4476"/>
                </a:lnTo>
                <a:lnTo>
                  <a:pt x="4108" y="4586"/>
                </a:lnTo>
                <a:lnTo>
                  <a:pt x="4072" y="4843"/>
                </a:lnTo>
                <a:lnTo>
                  <a:pt x="3998" y="5026"/>
                </a:lnTo>
                <a:lnTo>
                  <a:pt x="3852" y="5246"/>
                </a:lnTo>
                <a:lnTo>
                  <a:pt x="3705" y="5393"/>
                </a:lnTo>
                <a:lnTo>
                  <a:pt x="3558" y="5576"/>
                </a:lnTo>
                <a:lnTo>
                  <a:pt x="3155" y="5833"/>
                </a:lnTo>
                <a:lnTo>
                  <a:pt x="2788" y="6053"/>
                </a:lnTo>
                <a:lnTo>
                  <a:pt x="2348" y="6310"/>
                </a:lnTo>
                <a:lnTo>
                  <a:pt x="1908" y="6530"/>
                </a:lnTo>
                <a:lnTo>
                  <a:pt x="1467" y="6750"/>
                </a:lnTo>
                <a:lnTo>
                  <a:pt x="1321" y="6823"/>
                </a:lnTo>
                <a:lnTo>
                  <a:pt x="1247" y="6860"/>
                </a:lnTo>
                <a:lnTo>
                  <a:pt x="1211" y="6933"/>
                </a:lnTo>
                <a:lnTo>
                  <a:pt x="1174" y="6933"/>
                </a:lnTo>
                <a:lnTo>
                  <a:pt x="1064" y="6860"/>
                </a:lnTo>
                <a:lnTo>
                  <a:pt x="880" y="6713"/>
                </a:lnTo>
                <a:lnTo>
                  <a:pt x="697" y="6457"/>
                </a:lnTo>
                <a:lnTo>
                  <a:pt x="587" y="6273"/>
                </a:lnTo>
                <a:lnTo>
                  <a:pt x="514" y="6053"/>
                </a:lnTo>
                <a:lnTo>
                  <a:pt x="477" y="5833"/>
                </a:lnTo>
                <a:lnTo>
                  <a:pt x="477" y="5613"/>
                </a:lnTo>
                <a:lnTo>
                  <a:pt x="477" y="5356"/>
                </a:lnTo>
                <a:lnTo>
                  <a:pt x="550" y="5136"/>
                </a:lnTo>
                <a:lnTo>
                  <a:pt x="660" y="4879"/>
                </a:lnTo>
                <a:lnTo>
                  <a:pt x="770" y="4659"/>
                </a:lnTo>
                <a:lnTo>
                  <a:pt x="917" y="4476"/>
                </a:lnTo>
                <a:lnTo>
                  <a:pt x="1101" y="4292"/>
                </a:lnTo>
                <a:lnTo>
                  <a:pt x="1504" y="3962"/>
                </a:lnTo>
                <a:lnTo>
                  <a:pt x="1908" y="3705"/>
                </a:lnTo>
                <a:lnTo>
                  <a:pt x="2384" y="3485"/>
                </a:lnTo>
                <a:lnTo>
                  <a:pt x="2458" y="3412"/>
                </a:lnTo>
                <a:lnTo>
                  <a:pt x="2494" y="3302"/>
                </a:lnTo>
                <a:lnTo>
                  <a:pt x="2568" y="3119"/>
                </a:lnTo>
                <a:lnTo>
                  <a:pt x="2715" y="2898"/>
                </a:lnTo>
                <a:lnTo>
                  <a:pt x="2898" y="2715"/>
                </a:lnTo>
                <a:lnTo>
                  <a:pt x="3045" y="2532"/>
                </a:lnTo>
                <a:lnTo>
                  <a:pt x="3228" y="2385"/>
                </a:lnTo>
                <a:lnTo>
                  <a:pt x="3448" y="2238"/>
                </a:lnTo>
                <a:lnTo>
                  <a:pt x="3632" y="2128"/>
                </a:lnTo>
                <a:lnTo>
                  <a:pt x="3852" y="2055"/>
                </a:lnTo>
                <a:lnTo>
                  <a:pt x="4108" y="1981"/>
                </a:lnTo>
                <a:lnTo>
                  <a:pt x="4328" y="1945"/>
                </a:lnTo>
                <a:lnTo>
                  <a:pt x="4549" y="1908"/>
                </a:lnTo>
                <a:lnTo>
                  <a:pt x="4695" y="2055"/>
                </a:lnTo>
                <a:lnTo>
                  <a:pt x="4879" y="2165"/>
                </a:lnTo>
                <a:lnTo>
                  <a:pt x="5135" y="2348"/>
                </a:lnTo>
                <a:lnTo>
                  <a:pt x="5356" y="2568"/>
                </a:lnTo>
                <a:lnTo>
                  <a:pt x="5466" y="2715"/>
                </a:lnTo>
                <a:lnTo>
                  <a:pt x="5539" y="2898"/>
                </a:lnTo>
                <a:lnTo>
                  <a:pt x="5649" y="3229"/>
                </a:lnTo>
                <a:lnTo>
                  <a:pt x="5722" y="3559"/>
                </a:lnTo>
                <a:lnTo>
                  <a:pt x="5686" y="3926"/>
                </a:lnTo>
                <a:lnTo>
                  <a:pt x="5612" y="4256"/>
                </a:lnTo>
                <a:lnTo>
                  <a:pt x="5466" y="4549"/>
                </a:lnTo>
                <a:lnTo>
                  <a:pt x="5062" y="5063"/>
                </a:lnTo>
                <a:lnTo>
                  <a:pt x="4879" y="5319"/>
                </a:lnTo>
                <a:lnTo>
                  <a:pt x="4732" y="5613"/>
                </a:lnTo>
                <a:lnTo>
                  <a:pt x="4659" y="5943"/>
                </a:lnTo>
                <a:lnTo>
                  <a:pt x="4659" y="6090"/>
                </a:lnTo>
                <a:lnTo>
                  <a:pt x="4659" y="6273"/>
                </a:lnTo>
                <a:lnTo>
                  <a:pt x="4695" y="6420"/>
                </a:lnTo>
                <a:lnTo>
                  <a:pt x="4769" y="6567"/>
                </a:lnTo>
                <a:lnTo>
                  <a:pt x="4805" y="6677"/>
                </a:lnTo>
                <a:lnTo>
                  <a:pt x="4915" y="6787"/>
                </a:lnTo>
                <a:lnTo>
                  <a:pt x="5135" y="6933"/>
                </a:lnTo>
                <a:lnTo>
                  <a:pt x="5392" y="7007"/>
                </a:lnTo>
                <a:lnTo>
                  <a:pt x="5649" y="7043"/>
                </a:lnTo>
                <a:lnTo>
                  <a:pt x="5942" y="7007"/>
                </a:lnTo>
                <a:lnTo>
                  <a:pt x="6199" y="6933"/>
                </a:lnTo>
                <a:lnTo>
                  <a:pt x="6456" y="6823"/>
                </a:lnTo>
                <a:lnTo>
                  <a:pt x="6676" y="6677"/>
                </a:lnTo>
                <a:lnTo>
                  <a:pt x="6896" y="6457"/>
                </a:lnTo>
                <a:lnTo>
                  <a:pt x="7043" y="6200"/>
                </a:lnTo>
                <a:lnTo>
                  <a:pt x="7226" y="5980"/>
                </a:lnTo>
                <a:lnTo>
                  <a:pt x="7667" y="5246"/>
                </a:lnTo>
                <a:lnTo>
                  <a:pt x="7887" y="4879"/>
                </a:lnTo>
                <a:lnTo>
                  <a:pt x="8107" y="4476"/>
                </a:lnTo>
                <a:lnTo>
                  <a:pt x="8143" y="4402"/>
                </a:lnTo>
                <a:lnTo>
                  <a:pt x="8107" y="4329"/>
                </a:lnTo>
                <a:lnTo>
                  <a:pt x="8070" y="4256"/>
                </a:lnTo>
                <a:lnTo>
                  <a:pt x="8033" y="4182"/>
                </a:lnTo>
                <a:lnTo>
                  <a:pt x="7777" y="4182"/>
                </a:lnTo>
                <a:lnTo>
                  <a:pt x="7703" y="4256"/>
                </a:lnTo>
                <a:lnTo>
                  <a:pt x="7520" y="4586"/>
                </a:lnTo>
                <a:lnTo>
                  <a:pt x="7300" y="4879"/>
                </a:lnTo>
                <a:lnTo>
                  <a:pt x="6933" y="5540"/>
                </a:lnTo>
                <a:lnTo>
                  <a:pt x="6749" y="5796"/>
                </a:lnTo>
                <a:lnTo>
                  <a:pt x="6566" y="6053"/>
                </a:lnTo>
                <a:lnTo>
                  <a:pt x="6383" y="6273"/>
                </a:lnTo>
                <a:lnTo>
                  <a:pt x="6126" y="6493"/>
                </a:lnTo>
                <a:lnTo>
                  <a:pt x="5942" y="6567"/>
                </a:lnTo>
                <a:lnTo>
                  <a:pt x="5796" y="6603"/>
                </a:lnTo>
                <a:lnTo>
                  <a:pt x="5612" y="6567"/>
                </a:lnTo>
                <a:lnTo>
                  <a:pt x="5466" y="6530"/>
                </a:lnTo>
                <a:lnTo>
                  <a:pt x="5319" y="6457"/>
                </a:lnTo>
                <a:lnTo>
                  <a:pt x="5209" y="6347"/>
                </a:lnTo>
                <a:lnTo>
                  <a:pt x="5135" y="6200"/>
                </a:lnTo>
                <a:lnTo>
                  <a:pt x="5099" y="6016"/>
                </a:lnTo>
                <a:lnTo>
                  <a:pt x="5135" y="5833"/>
                </a:lnTo>
                <a:lnTo>
                  <a:pt x="5172" y="5686"/>
                </a:lnTo>
                <a:lnTo>
                  <a:pt x="5356" y="5393"/>
                </a:lnTo>
                <a:lnTo>
                  <a:pt x="5759" y="4879"/>
                </a:lnTo>
                <a:lnTo>
                  <a:pt x="5906" y="4659"/>
                </a:lnTo>
                <a:lnTo>
                  <a:pt x="6016" y="4402"/>
                </a:lnTo>
                <a:lnTo>
                  <a:pt x="6126" y="4146"/>
                </a:lnTo>
                <a:lnTo>
                  <a:pt x="6163" y="3889"/>
                </a:lnTo>
                <a:lnTo>
                  <a:pt x="6163" y="3632"/>
                </a:lnTo>
                <a:lnTo>
                  <a:pt x="6163" y="3339"/>
                </a:lnTo>
                <a:lnTo>
                  <a:pt x="6089" y="3082"/>
                </a:lnTo>
                <a:lnTo>
                  <a:pt x="6016" y="2825"/>
                </a:lnTo>
                <a:lnTo>
                  <a:pt x="5832" y="2532"/>
                </a:lnTo>
                <a:lnTo>
                  <a:pt x="5576" y="2165"/>
                </a:lnTo>
                <a:lnTo>
                  <a:pt x="5429" y="2018"/>
                </a:lnTo>
                <a:lnTo>
                  <a:pt x="5282" y="1908"/>
                </a:lnTo>
                <a:lnTo>
                  <a:pt x="5099" y="1798"/>
                </a:lnTo>
                <a:lnTo>
                  <a:pt x="4915" y="1725"/>
                </a:lnTo>
                <a:lnTo>
                  <a:pt x="4915" y="1688"/>
                </a:lnTo>
                <a:lnTo>
                  <a:pt x="4915" y="1468"/>
                </a:lnTo>
                <a:lnTo>
                  <a:pt x="4989" y="1321"/>
                </a:lnTo>
                <a:lnTo>
                  <a:pt x="5062" y="1174"/>
                </a:lnTo>
                <a:lnTo>
                  <a:pt x="5172" y="1028"/>
                </a:lnTo>
                <a:lnTo>
                  <a:pt x="5319" y="918"/>
                </a:lnTo>
                <a:lnTo>
                  <a:pt x="5502" y="844"/>
                </a:lnTo>
                <a:lnTo>
                  <a:pt x="5686" y="808"/>
                </a:lnTo>
                <a:lnTo>
                  <a:pt x="5869" y="771"/>
                </a:lnTo>
                <a:lnTo>
                  <a:pt x="6016" y="771"/>
                </a:lnTo>
                <a:lnTo>
                  <a:pt x="6199" y="808"/>
                </a:lnTo>
                <a:lnTo>
                  <a:pt x="6529" y="918"/>
                </a:lnTo>
                <a:lnTo>
                  <a:pt x="7190" y="1211"/>
                </a:lnTo>
                <a:lnTo>
                  <a:pt x="7080" y="1321"/>
                </a:lnTo>
                <a:lnTo>
                  <a:pt x="7043" y="1431"/>
                </a:lnTo>
                <a:lnTo>
                  <a:pt x="7043" y="1541"/>
                </a:lnTo>
                <a:lnTo>
                  <a:pt x="7043" y="1651"/>
                </a:lnTo>
                <a:lnTo>
                  <a:pt x="7153" y="1871"/>
                </a:lnTo>
                <a:lnTo>
                  <a:pt x="7300" y="2018"/>
                </a:lnTo>
                <a:lnTo>
                  <a:pt x="7446" y="2165"/>
                </a:lnTo>
                <a:lnTo>
                  <a:pt x="7556" y="2275"/>
                </a:lnTo>
                <a:lnTo>
                  <a:pt x="7446" y="2495"/>
                </a:lnTo>
                <a:lnTo>
                  <a:pt x="7263" y="3045"/>
                </a:lnTo>
                <a:lnTo>
                  <a:pt x="7153" y="3265"/>
                </a:lnTo>
                <a:lnTo>
                  <a:pt x="7043" y="3485"/>
                </a:lnTo>
                <a:lnTo>
                  <a:pt x="6933" y="3705"/>
                </a:lnTo>
                <a:lnTo>
                  <a:pt x="6896" y="3926"/>
                </a:lnTo>
                <a:lnTo>
                  <a:pt x="6896" y="3999"/>
                </a:lnTo>
                <a:lnTo>
                  <a:pt x="6970" y="4036"/>
                </a:lnTo>
                <a:lnTo>
                  <a:pt x="7043" y="4072"/>
                </a:lnTo>
                <a:lnTo>
                  <a:pt x="7116" y="4036"/>
                </a:lnTo>
                <a:lnTo>
                  <a:pt x="7263" y="3889"/>
                </a:lnTo>
                <a:lnTo>
                  <a:pt x="7410" y="3705"/>
                </a:lnTo>
                <a:lnTo>
                  <a:pt x="7593" y="3265"/>
                </a:lnTo>
                <a:lnTo>
                  <a:pt x="7777" y="2715"/>
                </a:lnTo>
                <a:lnTo>
                  <a:pt x="7813" y="2458"/>
                </a:lnTo>
                <a:lnTo>
                  <a:pt x="7813" y="2422"/>
                </a:lnTo>
                <a:lnTo>
                  <a:pt x="8363" y="2678"/>
                </a:lnTo>
                <a:lnTo>
                  <a:pt x="8584" y="2862"/>
                </a:lnTo>
                <a:lnTo>
                  <a:pt x="8694" y="3009"/>
                </a:lnTo>
                <a:lnTo>
                  <a:pt x="8804" y="3155"/>
                </a:lnTo>
                <a:lnTo>
                  <a:pt x="8877" y="3302"/>
                </a:lnTo>
                <a:lnTo>
                  <a:pt x="8877" y="3449"/>
                </a:lnTo>
                <a:lnTo>
                  <a:pt x="8840" y="3595"/>
                </a:lnTo>
                <a:lnTo>
                  <a:pt x="8694" y="3705"/>
                </a:lnTo>
                <a:lnTo>
                  <a:pt x="8620" y="3779"/>
                </a:lnTo>
                <a:lnTo>
                  <a:pt x="8584" y="3852"/>
                </a:lnTo>
                <a:lnTo>
                  <a:pt x="8584" y="3926"/>
                </a:lnTo>
                <a:lnTo>
                  <a:pt x="8620" y="3999"/>
                </a:lnTo>
                <a:lnTo>
                  <a:pt x="8657" y="4072"/>
                </a:lnTo>
                <a:lnTo>
                  <a:pt x="8730" y="4109"/>
                </a:lnTo>
                <a:lnTo>
                  <a:pt x="8840" y="4109"/>
                </a:lnTo>
                <a:lnTo>
                  <a:pt x="8914" y="4072"/>
                </a:lnTo>
                <a:lnTo>
                  <a:pt x="9097" y="3926"/>
                </a:lnTo>
                <a:lnTo>
                  <a:pt x="9207" y="3779"/>
                </a:lnTo>
                <a:lnTo>
                  <a:pt x="9281" y="3595"/>
                </a:lnTo>
                <a:lnTo>
                  <a:pt x="9281" y="3412"/>
                </a:lnTo>
                <a:lnTo>
                  <a:pt x="9281" y="3192"/>
                </a:lnTo>
                <a:lnTo>
                  <a:pt x="9207" y="3009"/>
                </a:lnTo>
                <a:lnTo>
                  <a:pt x="9097" y="2825"/>
                </a:lnTo>
                <a:lnTo>
                  <a:pt x="8987" y="2642"/>
                </a:lnTo>
                <a:lnTo>
                  <a:pt x="8804" y="2458"/>
                </a:lnTo>
                <a:lnTo>
                  <a:pt x="8584" y="2348"/>
                </a:lnTo>
                <a:lnTo>
                  <a:pt x="8107" y="2091"/>
                </a:lnTo>
                <a:lnTo>
                  <a:pt x="7887" y="1981"/>
                </a:lnTo>
                <a:lnTo>
                  <a:pt x="7593" y="1798"/>
                </a:lnTo>
                <a:lnTo>
                  <a:pt x="7446" y="1651"/>
                </a:lnTo>
                <a:lnTo>
                  <a:pt x="7373" y="1541"/>
                </a:lnTo>
                <a:lnTo>
                  <a:pt x="7336" y="1431"/>
                </a:lnTo>
                <a:lnTo>
                  <a:pt x="7373" y="1284"/>
                </a:lnTo>
                <a:lnTo>
                  <a:pt x="7483" y="1358"/>
                </a:lnTo>
                <a:lnTo>
                  <a:pt x="7556" y="1358"/>
                </a:lnTo>
                <a:lnTo>
                  <a:pt x="7593" y="1321"/>
                </a:lnTo>
                <a:lnTo>
                  <a:pt x="7630" y="1248"/>
                </a:lnTo>
                <a:lnTo>
                  <a:pt x="7703" y="1138"/>
                </a:lnTo>
                <a:lnTo>
                  <a:pt x="7813" y="954"/>
                </a:lnTo>
                <a:lnTo>
                  <a:pt x="7923" y="808"/>
                </a:lnTo>
                <a:lnTo>
                  <a:pt x="8107" y="698"/>
                </a:lnTo>
                <a:lnTo>
                  <a:pt x="8290" y="624"/>
                </a:lnTo>
                <a:lnTo>
                  <a:pt x="8474" y="588"/>
                </a:lnTo>
                <a:lnTo>
                  <a:pt x="8694" y="551"/>
                </a:lnTo>
                <a:lnTo>
                  <a:pt x="9060" y="514"/>
                </a:lnTo>
                <a:close/>
                <a:moveTo>
                  <a:pt x="13279" y="9318"/>
                </a:moveTo>
                <a:lnTo>
                  <a:pt x="13426" y="9428"/>
                </a:lnTo>
                <a:lnTo>
                  <a:pt x="13426" y="9464"/>
                </a:lnTo>
                <a:lnTo>
                  <a:pt x="13352" y="9464"/>
                </a:lnTo>
                <a:lnTo>
                  <a:pt x="13242" y="9538"/>
                </a:lnTo>
                <a:lnTo>
                  <a:pt x="12985" y="9868"/>
                </a:lnTo>
                <a:lnTo>
                  <a:pt x="12692" y="10198"/>
                </a:lnTo>
                <a:lnTo>
                  <a:pt x="12362" y="10492"/>
                </a:lnTo>
                <a:lnTo>
                  <a:pt x="12032" y="10748"/>
                </a:lnTo>
                <a:lnTo>
                  <a:pt x="11445" y="11078"/>
                </a:lnTo>
                <a:lnTo>
                  <a:pt x="10858" y="11409"/>
                </a:lnTo>
                <a:lnTo>
                  <a:pt x="10638" y="11372"/>
                </a:lnTo>
                <a:lnTo>
                  <a:pt x="10418" y="11299"/>
                </a:lnTo>
                <a:lnTo>
                  <a:pt x="10234" y="11188"/>
                </a:lnTo>
                <a:lnTo>
                  <a:pt x="10051" y="11078"/>
                </a:lnTo>
                <a:lnTo>
                  <a:pt x="10491" y="11005"/>
                </a:lnTo>
                <a:lnTo>
                  <a:pt x="10895" y="10858"/>
                </a:lnTo>
                <a:lnTo>
                  <a:pt x="11298" y="10675"/>
                </a:lnTo>
                <a:lnTo>
                  <a:pt x="11702" y="10492"/>
                </a:lnTo>
                <a:lnTo>
                  <a:pt x="12142" y="10235"/>
                </a:lnTo>
                <a:lnTo>
                  <a:pt x="12545" y="9941"/>
                </a:lnTo>
                <a:lnTo>
                  <a:pt x="12912" y="9648"/>
                </a:lnTo>
                <a:lnTo>
                  <a:pt x="13279" y="9318"/>
                </a:lnTo>
                <a:close/>
                <a:moveTo>
                  <a:pt x="13609" y="9648"/>
                </a:moveTo>
                <a:lnTo>
                  <a:pt x="13719" y="9795"/>
                </a:lnTo>
                <a:lnTo>
                  <a:pt x="13792" y="9978"/>
                </a:lnTo>
                <a:lnTo>
                  <a:pt x="13939" y="10345"/>
                </a:lnTo>
                <a:lnTo>
                  <a:pt x="13939" y="10602"/>
                </a:lnTo>
                <a:lnTo>
                  <a:pt x="13939" y="10858"/>
                </a:lnTo>
                <a:lnTo>
                  <a:pt x="13866" y="10968"/>
                </a:lnTo>
                <a:lnTo>
                  <a:pt x="13829" y="10932"/>
                </a:lnTo>
                <a:lnTo>
                  <a:pt x="13719" y="10932"/>
                </a:lnTo>
                <a:lnTo>
                  <a:pt x="13719" y="10968"/>
                </a:lnTo>
                <a:lnTo>
                  <a:pt x="13609" y="11188"/>
                </a:lnTo>
                <a:lnTo>
                  <a:pt x="12765" y="11299"/>
                </a:lnTo>
                <a:lnTo>
                  <a:pt x="12912" y="11188"/>
                </a:lnTo>
                <a:lnTo>
                  <a:pt x="13316" y="10895"/>
                </a:lnTo>
                <a:lnTo>
                  <a:pt x="13682" y="10565"/>
                </a:lnTo>
                <a:lnTo>
                  <a:pt x="13756" y="10492"/>
                </a:lnTo>
                <a:lnTo>
                  <a:pt x="13756" y="10381"/>
                </a:lnTo>
                <a:lnTo>
                  <a:pt x="13719" y="10308"/>
                </a:lnTo>
                <a:lnTo>
                  <a:pt x="13609" y="10271"/>
                </a:lnTo>
                <a:lnTo>
                  <a:pt x="13536" y="10271"/>
                </a:lnTo>
                <a:lnTo>
                  <a:pt x="13462" y="10308"/>
                </a:lnTo>
                <a:lnTo>
                  <a:pt x="13059" y="10638"/>
                </a:lnTo>
                <a:lnTo>
                  <a:pt x="12655" y="10968"/>
                </a:lnTo>
                <a:lnTo>
                  <a:pt x="12398" y="11152"/>
                </a:lnTo>
                <a:lnTo>
                  <a:pt x="12325" y="11225"/>
                </a:lnTo>
                <a:lnTo>
                  <a:pt x="12252" y="11372"/>
                </a:lnTo>
                <a:lnTo>
                  <a:pt x="11665" y="11409"/>
                </a:lnTo>
                <a:lnTo>
                  <a:pt x="11481" y="11445"/>
                </a:lnTo>
                <a:lnTo>
                  <a:pt x="11775" y="11299"/>
                </a:lnTo>
                <a:lnTo>
                  <a:pt x="12068" y="11115"/>
                </a:lnTo>
                <a:lnTo>
                  <a:pt x="12362" y="10932"/>
                </a:lnTo>
                <a:lnTo>
                  <a:pt x="12655" y="10748"/>
                </a:lnTo>
                <a:lnTo>
                  <a:pt x="12912" y="10492"/>
                </a:lnTo>
                <a:lnTo>
                  <a:pt x="13132" y="10271"/>
                </a:lnTo>
                <a:lnTo>
                  <a:pt x="13352" y="10015"/>
                </a:lnTo>
                <a:lnTo>
                  <a:pt x="13572" y="9721"/>
                </a:lnTo>
                <a:lnTo>
                  <a:pt x="13609" y="9648"/>
                </a:lnTo>
                <a:close/>
                <a:moveTo>
                  <a:pt x="9060" y="1"/>
                </a:moveTo>
                <a:lnTo>
                  <a:pt x="8804" y="37"/>
                </a:lnTo>
                <a:lnTo>
                  <a:pt x="8547" y="37"/>
                </a:lnTo>
                <a:lnTo>
                  <a:pt x="8290" y="111"/>
                </a:lnTo>
                <a:lnTo>
                  <a:pt x="8033" y="184"/>
                </a:lnTo>
                <a:lnTo>
                  <a:pt x="7813" y="294"/>
                </a:lnTo>
                <a:lnTo>
                  <a:pt x="7593" y="441"/>
                </a:lnTo>
                <a:lnTo>
                  <a:pt x="7410" y="624"/>
                </a:lnTo>
                <a:lnTo>
                  <a:pt x="7300" y="844"/>
                </a:lnTo>
                <a:lnTo>
                  <a:pt x="6896" y="624"/>
                </a:lnTo>
                <a:lnTo>
                  <a:pt x="6493" y="441"/>
                </a:lnTo>
                <a:lnTo>
                  <a:pt x="6273" y="367"/>
                </a:lnTo>
                <a:lnTo>
                  <a:pt x="6053" y="331"/>
                </a:lnTo>
                <a:lnTo>
                  <a:pt x="5612" y="331"/>
                </a:lnTo>
                <a:lnTo>
                  <a:pt x="5392" y="404"/>
                </a:lnTo>
                <a:lnTo>
                  <a:pt x="5209" y="477"/>
                </a:lnTo>
                <a:lnTo>
                  <a:pt x="5025" y="588"/>
                </a:lnTo>
                <a:lnTo>
                  <a:pt x="4842" y="734"/>
                </a:lnTo>
                <a:lnTo>
                  <a:pt x="4695" y="881"/>
                </a:lnTo>
                <a:lnTo>
                  <a:pt x="4585" y="1064"/>
                </a:lnTo>
                <a:lnTo>
                  <a:pt x="4512" y="1248"/>
                </a:lnTo>
                <a:lnTo>
                  <a:pt x="4475" y="1468"/>
                </a:lnTo>
                <a:lnTo>
                  <a:pt x="4182" y="1505"/>
                </a:lnTo>
                <a:lnTo>
                  <a:pt x="3888" y="1541"/>
                </a:lnTo>
                <a:lnTo>
                  <a:pt x="3595" y="1651"/>
                </a:lnTo>
                <a:lnTo>
                  <a:pt x="3338" y="1798"/>
                </a:lnTo>
                <a:lnTo>
                  <a:pt x="3081" y="1945"/>
                </a:lnTo>
                <a:lnTo>
                  <a:pt x="2861" y="2091"/>
                </a:lnTo>
                <a:lnTo>
                  <a:pt x="2641" y="2312"/>
                </a:lnTo>
                <a:lnTo>
                  <a:pt x="2421" y="2532"/>
                </a:lnTo>
                <a:lnTo>
                  <a:pt x="2238" y="2788"/>
                </a:lnTo>
                <a:lnTo>
                  <a:pt x="2091" y="3082"/>
                </a:lnTo>
                <a:lnTo>
                  <a:pt x="1981" y="3155"/>
                </a:lnTo>
                <a:lnTo>
                  <a:pt x="1834" y="3229"/>
                </a:lnTo>
                <a:lnTo>
                  <a:pt x="1504" y="3375"/>
                </a:lnTo>
                <a:lnTo>
                  <a:pt x="1211" y="3559"/>
                </a:lnTo>
                <a:lnTo>
                  <a:pt x="954" y="3779"/>
                </a:lnTo>
                <a:lnTo>
                  <a:pt x="697" y="3999"/>
                </a:lnTo>
                <a:lnTo>
                  <a:pt x="477" y="4256"/>
                </a:lnTo>
                <a:lnTo>
                  <a:pt x="330" y="4512"/>
                </a:lnTo>
                <a:lnTo>
                  <a:pt x="183" y="4769"/>
                </a:lnTo>
                <a:lnTo>
                  <a:pt x="73" y="5063"/>
                </a:lnTo>
                <a:lnTo>
                  <a:pt x="37" y="5319"/>
                </a:lnTo>
                <a:lnTo>
                  <a:pt x="0" y="5613"/>
                </a:lnTo>
                <a:lnTo>
                  <a:pt x="0" y="5906"/>
                </a:lnTo>
                <a:lnTo>
                  <a:pt x="73" y="6200"/>
                </a:lnTo>
                <a:lnTo>
                  <a:pt x="183" y="6493"/>
                </a:lnTo>
                <a:lnTo>
                  <a:pt x="294" y="6713"/>
                </a:lnTo>
                <a:lnTo>
                  <a:pt x="440" y="6933"/>
                </a:lnTo>
                <a:lnTo>
                  <a:pt x="660" y="7117"/>
                </a:lnTo>
                <a:lnTo>
                  <a:pt x="880" y="7300"/>
                </a:lnTo>
                <a:lnTo>
                  <a:pt x="1064" y="7374"/>
                </a:lnTo>
                <a:lnTo>
                  <a:pt x="1027" y="7594"/>
                </a:lnTo>
                <a:lnTo>
                  <a:pt x="1027" y="7814"/>
                </a:lnTo>
                <a:lnTo>
                  <a:pt x="1064" y="8034"/>
                </a:lnTo>
                <a:lnTo>
                  <a:pt x="1101" y="8217"/>
                </a:lnTo>
                <a:lnTo>
                  <a:pt x="1174" y="8437"/>
                </a:lnTo>
                <a:lnTo>
                  <a:pt x="1284" y="8621"/>
                </a:lnTo>
                <a:lnTo>
                  <a:pt x="1431" y="8804"/>
                </a:lnTo>
                <a:lnTo>
                  <a:pt x="1614" y="8988"/>
                </a:lnTo>
                <a:lnTo>
                  <a:pt x="1797" y="9098"/>
                </a:lnTo>
                <a:lnTo>
                  <a:pt x="1981" y="9208"/>
                </a:lnTo>
                <a:lnTo>
                  <a:pt x="2201" y="9281"/>
                </a:lnTo>
                <a:lnTo>
                  <a:pt x="2421" y="9318"/>
                </a:lnTo>
                <a:lnTo>
                  <a:pt x="2641" y="9354"/>
                </a:lnTo>
                <a:lnTo>
                  <a:pt x="2861" y="9318"/>
                </a:lnTo>
                <a:lnTo>
                  <a:pt x="3081" y="9281"/>
                </a:lnTo>
                <a:lnTo>
                  <a:pt x="3301" y="9208"/>
                </a:lnTo>
                <a:lnTo>
                  <a:pt x="3375" y="9354"/>
                </a:lnTo>
                <a:lnTo>
                  <a:pt x="3448" y="9501"/>
                </a:lnTo>
                <a:lnTo>
                  <a:pt x="3595" y="9648"/>
                </a:lnTo>
                <a:lnTo>
                  <a:pt x="3742" y="9758"/>
                </a:lnTo>
                <a:lnTo>
                  <a:pt x="3925" y="9868"/>
                </a:lnTo>
                <a:lnTo>
                  <a:pt x="4108" y="9905"/>
                </a:lnTo>
                <a:lnTo>
                  <a:pt x="4292" y="9941"/>
                </a:lnTo>
                <a:lnTo>
                  <a:pt x="4475" y="9941"/>
                </a:lnTo>
                <a:lnTo>
                  <a:pt x="4842" y="9905"/>
                </a:lnTo>
                <a:lnTo>
                  <a:pt x="5246" y="9795"/>
                </a:lnTo>
                <a:lnTo>
                  <a:pt x="5686" y="9648"/>
                </a:lnTo>
                <a:lnTo>
                  <a:pt x="6163" y="9574"/>
                </a:lnTo>
                <a:lnTo>
                  <a:pt x="6603" y="9574"/>
                </a:lnTo>
                <a:lnTo>
                  <a:pt x="7080" y="9611"/>
                </a:lnTo>
                <a:lnTo>
                  <a:pt x="7446" y="9648"/>
                </a:lnTo>
                <a:lnTo>
                  <a:pt x="7630" y="9648"/>
                </a:lnTo>
                <a:lnTo>
                  <a:pt x="7813" y="9611"/>
                </a:lnTo>
                <a:lnTo>
                  <a:pt x="7960" y="9721"/>
                </a:lnTo>
                <a:lnTo>
                  <a:pt x="8143" y="9795"/>
                </a:lnTo>
                <a:lnTo>
                  <a:pt x="8327" y="9831"/>
                </a:lnTo>
                <a:lnTo>
                  <a:pt x="8547" y="9868"/>
                </a:lnTo>
                <a:lnTo>
                  <a:pt x="9024" y="9905"/>
                </a:lnTo>
                <a:lnTo>
                  <a:pt x="9391" y="9868"/>
                </a:lnTo>
                <a:lnTo>
                  <a:pt x="9501" y="9868"/>
                </a:lnTo>
                <a:lnTo>
                  <a:pt x="9354" y="10161"/>
                </a:lnTo>
                <a:lnTo>
                  <a:pt x="9317" y="10308"/>
                </a:lnTo>
                <a:lnTo>
                  <a:pt x="9281" y="10492"/>
                </a:lnTo>
                <a:lnTo>
                  <a:pt x="9317" y="10638"/>
                </a:lnTo>
                <a:lnTo>
                  <a:pt x="9354" y="10785"/>
                </a:lnTo>
                <a:lnTo>
                  <a:pt x="9464" y="11078"/>
                </a:lnTo>
                <a:lnTo>
                  <a:pt x="9647" y="11335"/>
                </a:lnTo>
                <a:lnTo>
                  <a:pt x="9831" y="11519"/>
                </a:lnTo>
                <a:lnTo>
                  <a:pt x="9977" y="11629"/>
                </a:lnTo>
                <a:lnTo>
                  <a:pt x="10198" y="11739"/>
                </a:lnTo>
                <a:lnTo>
                  <a:pt x="10381" y="11812"/>
                </a:lnTo>
                <a:lnTo>
                  <a:pt x="10821" y="11922"/>
                </a:lnTo>
                <a:lnTo>
                  <a:pt x="11298" y="11959"/>
                </a:lnTo>
                <a:lnTo>
                  <a:pt x="11775" y="11922"/>
                </a:lnTo>
                <a:lnTo>
                  <a:pt x="12215" y="11885"/>
                </a:lnTo>
                <a:lnTo>
                  <a:pt x="13095" y="11775"/>
                </a:lnTo>
                <a:lnTo>
                  <a:pt x="13939" y="11665"/>
                </a:lnTo>
                <a:lnTo>
                  <a:pt x="14343" y="11555"/>
                </a:lnTo>
                <a:lnTo>
                  <a:pt x="14746" y="11409"/>
                </a:lnTo>
                <a:lnTo>
                  <a:pt x="15076" y="11262"/>
                </a:lnTo>
                <a:lnTo>
                  <a:pt x="15370" y="11042"/>
                </a:lnTo>
                <a:lnTo>
                  <a:pt x="15626" y="10785"/>
                </a:lnTo>
                <a:lnTo>
                  <a:pt x="15847" y="10528"/>
                </a:lnTo>
                <a:lnTo>
                  <a:pt x="16030" y="10235"/>
                </a:lnTo>
                <a:lnTo>
                  <a:pt x="16213" y="9941"/>
                </a:lnTo>
                <a:lnTo>
                  <a:pt x="16360" y="9648"/>
                </a:lnTo>
                <a:lnTo>
                  <a:pt x="16433" y="9318"/>
                </a:lnTo>
                <a:lnTo>
                  <a:pt x="16507" y="8988"/>
                </a:lnTo>
                <a:lnTo>
                  <a:pt x="16543" y="8657"/>
                </a:lnTo>
                <a:lnTo>
                  <a:pt x="16507" y="8327"/>
                </a:lnTo>
                <a:lnTo>
                  <a:pt x="16470" y="7997"/>
                </a:lnTo>
                <a:lnTo>
                  <a:pt x="16690" y="7447"/>
                </a:lnTo>
                <a:lnTo>
                  <a:pt x="16837" y="6933"/>
                </a:lnTo>
                <a:lnTo>
                  <a:pt x="16910" y="6347"/>
                </a:lnTo>
                <a:lnTo>
                  <a:pt x="16910" y="5796"/>
                </a:lnTo>
                <a:lnTo>
                  <a:pt x="16837" y="5429"/>
                </a:lnTo>
                <a:lnTo>
                  <a:pt x="16727" y="5063"/>
                </a:lnTo>
                <a:lnTo>
                  <a:pt x="16654" y="4916"/>
                </a:lnTo>
                <a:lnTo>
                  <a:pt x="16543" y="4769"/>
                </a:lnTo>
                <a:lnTo>
                  <a:pt x="16397" y="4659"/>
                </a:lnTo>
                <a:lnTo>
                  <a:pt x="16250" y="4586"/>
                </a:lnTo>
                <a:lnTo>
                  <a:pt x="16250" y="4146"/>
                </a:lnTo>
                <a:lnTo>
                  <a:pt x="16177" y="3742"/>
                </a:lnTo>
                <a:lnTo>
                  <a:pt x="16030" y="3375"/>
                </a:lnTo>
                <a:lnTo>
                  <a:pt x="15773" y="3009"/>
                </a:lnTo>
                <a:lnTo>
                  <a:pt x="15626" y="2825"/>
                </a:lnTo>
                <a:lnTo>
                  <a:pt x="15443" y="2642"/>
                </a:lnTo>
                <a:lnTo>
                  <a:pt x="15223" y="2495"/>
                </a:lnTo>
                <a:lnTo>
                  <a:pt x="15003" y="2385"/>
                </a:lnTo>
                <a:lnTo>
                  <a:pt x="14746" y="2238"/>
                </a:lnTo>
                <a:lnTo>
                  <a:pt x="14526" y="2055"/>
                </a:lnTo>
                <a:lnTo>
                  <a:pt x="14379" y="1835"/>
                </a:lnTo>
                <a:lnTo>
                  <a:pt x="14233" y="1578"/>
                </a:lnTo>
                <a:lnTo>
                  <a:pt x="14123" y="1358"/>
                </a:lnTo>
                <a:lnTo>
                  <a:pt x="13976" y="1138"/>
                </a:lnTo>
                <a:lnTo>
                  <a:pt x="13829" y="991"/>
                </a:lnTo>
                <a:lnTo>
                  <a:pt x="13682" y="808"/>
                </a:lnTo>
                <a:lnTo>
                  <a:pt x="13499" y="698"/>
                </a:lnTo>
                <a:lnTo>
                  <a:pt x="13279" y="588"/>
                </a:lnTo>
                <a:lnTo>
                  <a:pt x="13059" y="514"/>
                </a:lnTo>
                <a:lnTo>
                  <a:pt x="12802" y="441"/>
                </a:lnTo>
                <a:lnTo>
                  <a:pt x="12362" y="441"/>
                </a:lnTo>
                <a:lnTo>
                  <a:pt x="11885" y="477"/>
                </a:lnTo>
                <a:lnTo>
                  <a:pt x="11408" y="588"/>
                </a:lnTo>
                <a:lnTo>
                  <a:pt x="10968" y="698"/>
                </a:lnTo>
                <a:lnTo>
                  <a:pt x="10821" y="514"/>
                </a:lnTo>
                <a:lnTo>
                  <a:pt x="10601" y="331"/>
                </a:lnTo>
                <a:lnTo>
                  <a:pt x="10381" y="221"/>
                </a:lnTo>
                <a:lnTo>
                  <a:pt x="10124" y="147"/>
                </a:lnTo>
                <a:lnTo>
                  <a:pt x="9867" y="74"/>
                </a:lnTo>
                <a:lnTo>
                  <a:pt x="9574" y="37"/>
                </a:lnTo>
                <a:lnTo>
                  <a:pt x="9060" y="1"/>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dirty="0">
              <a:solidFill>
                <a:srgbClr val="A4C2F4"/>
              </a:solidFill>
            </a:endParaRPr>
          </a:p>
        </p:txBody>
      </p:sp>
      <p:sp>
        <p:nvSpPr>
          <p:cNvPr id="77" name="Shape 285">
            <a:extLst>
              <a:ext uri="{FF2B5EF4-FFF2-40B4-BE49-F238E27FC236}">
                <a16:creationId xmlns:a16="http://schemas.microsoft.com/office/drawing/2014/main" id="{9A474902-EBF2-46D0-93D1-9FDE226FE9C4}"/>
              </a:ext>
            </a:extLst>
          </p:cNvPr>
          <p:cNvSpPr/>
          <p:nvPr userDrawn="1"/>
        </p:nvSpPr>
        <p:spPr>
          <a:xfrm rot="-5400000">
            <a:off x="7996280" y="316930"/>
            <a:ext cx="279906" cy="357966"/>
          </a:xfrm>
          <a:custGeom>
            <a:avLst/>
            <a:gdLst/>
            <a:ahLst/>
            <a:cxnLst/>
            <a:rect l="0" t="0" r="0" b="0"/>
            <a:pathLst>
              <a:path w="9868" h="12620" extrusionOk="0">
                <a:moveTo>
                  <a:pt x="4182" y="661"/>
                </a:moveTo>
                <a:lnTo>
                  <a:pt x="4182" y="918"/>
                </a:lnTo>
                <a:lnTo>
                  <a:pt x="4182" y="1431"/>
                </a:lnTo>
                <a:lnTo>
                  <a:pt x="4145" y="2202"/>
                </a:lnTo>
                <a:lnTo>
                  <a:pt x="3925" y="2165"/>
                </a:lnTo>
                <a:lnTo>
                  <a:pt x="3962" y="2018"/>
                </a:lnTo>
                <a:lnTo>
                  <a:pt x="3962" y="1835"/>
                </a:lnTo>
                <a:lnTo>
                  <a:pt x="3889" y="1468"/>
                </a:lnTo>
                <a:lnTo>
                  <a:pt x="3852" y="1101"/>
                </a:lnTo>
                <a:lnTo>
                  <a:pt x="3889" y="918"/>
                </a:lnTo>
                <a:lnTo>
                  <a:pt x="3962" y="771"/>
                </a:lnTo>
                <a:lnTo>
                  <a:pt x="3999" y="698"/>
                </a:lnTo>
                <a:lnTo>
                  <a:pt x="4072" y="661"/>
                </a:lnTo>
                <a:close/>
                <a:moveTo>
                  <a:pt x="1541" y="404"/>
                </a:moveTo>
                <a:lnTo>
                  <a:pt x="1578" y="441"/>
                </a:lnTo>
                <a:lnTo>
                  <a:pt x="1614" y="514"/>
                </a:lnTo>
                <a:lnTo>
                  <a:pt x="1614" y="1138"/>
                </a:lnTo>
                <a:lnTo>
                  <a:pt x="1688" y="2202"/>
                </a:lnTo>
                <a:lnTo>
                  <a:pt x="1284" y="2238"/>
                </a:lnTo>
                <a:lnTo>
                  <a:pt x="1211" y="2238"/>
                </a:lnTo>
                <a:lnTo>
                  <a:pt x="1211" y="1871"/>
                </a:lnTo>
                <a:lnTo>
                  <a:pt x="1174" y="1505"/>
                </a:lnTo>
                <a:lnTo>
                  <a:pt x="1211" y="1211"/>
                </a:lnTo>
                <a:lnTo>
                  <a:pt x="1248" y="954"/>
                </a:lnTo>
                <a:lnTo>
                  <a:pt x="1358" y="404"/>
                </a:lnTo>
                <a:close/>
                <a:moveTo>
                  <a:pt x="3815" y="2678"/>
                </a:moveTo>
                <a:lnTo>
                  <a:pt x="4439" y="2715"/>
                </a:lnTo>
                <a:lnTo>
                  <a:pt x="5026" y="2789"/>
                </a:lnTo>
                <a:lnTo>
                  <a:pt x="5026" y="2825"/>
                </a:lnTo>
                <a:lnTo>
                  <a:pt x="5136" y="3485"/>
                </a:lnTo>
                <a:lnTo>
                  <a:pt x="3925" y="3559"/>
                </a:lnTo>
                <a:lnTo>
                  <a:pt x="2678" y="3632"/>
                </a:lnTo>
                <a:lnTo>
                  <a:pt x="1358" y="3669"/>
                </a:lnTo>
                <a:lnTo>
                  <a:pt x="917" y="3706"/>
                </a:lnTo>
                <a:lnTo>
                  <a:pt x="477" y="3742"/>
                </a:lnTo>
                <a:lnTo>
                  <a:pt x="441" y="3229"/>
                </a:lnTo>
                <a:lnTo>
                  <a:pt x="441" y="2972"/>
                </a:lnTo>
                <a:lnTo>
                  <a:pt x="404" y="2862"/>
                </a:lnTo>
                <a:lnTo>
                  <a:pt x="331" y="2752"/>
                </a:lnTo>
                <a:lnTo>
                  <a:pt x="587" y="2789"/>
                </a:lnTo>
                <a:lnTo>
                  <a:pt x="807" y="2789"/>
                </a:lnTo>
                <a:lnTo>
                  <a:pt x="1284" y="2752"/>
                </a:lnTo>
                <a:lnTo>
                  <a:pt x="1945" y="2678"/>
                </a:lnTo>
                <a:close/>
                <a:moveTo>
                  <a:pt x="4916" y="3999"/>
                </a:moveTo>
                <a:lnTo>
                  <a:pt x="4989" y="4072"/>
                </a:lnTo>
                <a:lnTo>
                  <a:pt x="5136" y="4109"/>
                </a:lnTo>
                <a:lnTo>
                  <a:pt x="5209" y="4072"/>
                </a:lnTo>
                <a:lnTo>
                  <a:pt x="5246" y="4623"/>
                </a:lnTo>
                <a:lnTo>
                  <a:pt x="5209" y="5173"/>
                </a:lnTo>
                <a:lnTo>
                  <a:pt x="5173" y="5430"/>
                </a:lnTo>
                <a:lnTo>
                  <a:pt x="5099" y="5723"/>
                </a:lnTo>
                <a:lnTo>
                  <a:pt x="4989" y="5980"/>
                </a:lnTo>
                <a:lnTo>
                  <a:pt x="4806" y="6200"/>
                </a:lnTo>
                <a:lnTo>
                  <a:pt x="4659" y="6310"/>
                </a:lnTo>
                <a:lnTo>
                  <a:pt x="4476" y="6420"/>
                </a:lnTo>
                <a:lnTo>
                  <a:pt x="4292" y="6457"/>
                </a:lnTo>
                <a:lnTo>
                  <a:pt x="4072" y="6493"/>
                </a:lnTo>
                <a:lnTo>
                  <a:pt x="3632" y="6530"/>
                </a:lnTo>
                <a:lnTo>
                  <a:pt x="3265" y="6567"/>
                </a:lnTo>
                <a:lnTo>
                  <a:pt x="2605" y="6567"/>
                </a:lnTo>
                <a:lnTo>
                  <a:pt x="2642" y="6493"/>
                </a:lnTo>
                <a:lnTo>
                  <a:pt x="2678" y="6383"/>
                </a:lnTo>
                <a:lnTo>
                  <a:pt x="2788" y="6310"/>
                </a:lnTo>
                <a:lnTo>
                  <a:pt x="2825" y="6273"/>
                </a:lnTo>
                <a:lnTo>
                  <a:pt x="2825" y="6237"/>
                </a:lnTo>
                <a:lnTo>
                  <a:pt x="2788" y="6200"/>
                </a:lnTo>
                <a:lnTo>
                  <a:pt x="2715" y="6200"/>
                </a:lnTo>
                <a:lnTo>
                  <a:pt x="2605" y="6237"/>
                </a:lnTo>
                <a:lnTo>
                  <a:pt x="2458" y="6310"/>
                </a:lnTo>
                <a:lnTo>
                  <a:pt x="2348" y="6420"/>
                </a:lnTo>
                <a:lnTo>
                  <a:pt x="2311" y="6567"/>
                </a:lnTo>
                <a:lnTo>
                  <a:pt x="1724" y="6493"/>
                </a:lnTo>
                <a:lnTo>
                  <a:pt x="1541" y="6457"/>
                </a:lnTo>
                <a:lnTo>
                  <a:pt x="1688" y="6420"/>
                </a:lnTo>
                <a:lnTo>
                  <a:pt x="2055" y="6383"/>
                </a:lnTo>
                <a:lnTo>
                  <a:pt x="2201" y="6310"/>
                </a:lnTo>
                <a:lnTo>
                  <a:pt x="2275" y="6237"/>
                </a:lnTo>
                <a:lnTo>
                  <a:pt x="2311" y="6163"/>
                </a:lnTo>
                <a:lnTo>
                  <a:pt x="2311" y="6090"/>
                </a:lnTo>
                <a:lnTo>
                  <a:pt x="2275" y="6016"/>
                </a:lnTo>
                <a:lnTo>
                  <a:pt x="2238" y="5980"/>
                </a:lnTo>
                <a:lnTo>
                  <a:pt x="2201" y="5943"/>
                </a:lnTo>
                <a:lnTo>
                  <a:pt x="2055" y="5943"/>
                </a:lnTo>
                <a:lnTo>
                  <a:pt x="1981" y="6016"/>
                </a:lnTo>
                <a:lnTo>
                  <a:pt x="1798" y="6053"/>
                </a:lnTo>
                <a:lnTo>
                  <a:pt x="1394" y="6127"/>
                </a:lnTo>
                <a:lnTo>
                  <a:pt x="1138" y="6200"/>
                </a:lnTo>
                <a:lnTo>
                  <a:pt x="917" y="6273"/>
                </a:lnTo>
                <a:lnTo>
                  <a:pt x="807" y="6200"/>
                </a:lnTo>
                <a:lnTo>
                  <a:pt x="697" y="6127"/>
                </a:lnTo>
                <a:lnTo>
                  <a:pt x="661" y="5980"/>
                </a:lnTo>
                <a:lnTo>
                  <a:pt x="624" y="5870"/>
                </a:lnTo>
                <a:lnTo>
                  <a:pt x="624" y="5870"/>
                </a:lnTo>
                <a:lnTo>
                  <a:pt x="844" y="5906"/>
                </a:lnTo>
                <a:lnTo>
                  <a:pt x="1504" y="5906"/>
                </a:lnTo>
                <a:lnTo>
                  <a:pt x="1724" y="5870"/>
                </a:lnTo>
                <a:lnTo>
                  <a:pt x="1945" y="5833"/>
                </a:lnTo>
                <a:lnTo>
                  <a:pt x="1981" y="5796"/>
                </a:lnTo>
                <a:lnTo>
                  <a:pt x="2018" y="5760"/>
                </a:lnTo>
                <a:lnTo>
                  <a:pt x="2055" y="5650"/>
                </a:lnTo>
                <a:lnTo>
                  <a:pt x="1981" y="5540"/>
                </a:lnTo>
                <a:lnTo>
                  <a:pt x="1945" y="5503"/>
                </a:lnTo>
                <a:lnTo>
                  <a:pt x="1504" y="5503"/>
                </a:lnTo>
                <a:lnTo>
                  <a:pt x="1101" y="5540"/>
                </a:lnTo>
                <a:lnTo>
                  <a:pt x="844" y="5576"/>
                </a:lnTo>
                <a:lnTo>
                  <a:pt x="587" y="5576"/>
                </a:lnTo>
                <a:lnTo>
                  <a:pt x="587" y="5356"/>
                </a:lnTo>
                <a:lnTo>
                  <a:pt x="734" y="5430"/>
                </a:lnTo>
                <a:lnTo>
                  <a:pt x="881" y="5466"/>
                </a:lnTo>
                <a:lnTo>
                  <a:pt x="1211" y="5466"/>
                </a:lnTo>
                <a:lnTo>
                  <a:pt x="1541" y="5393"/>
                </a:lnTo>
                <a:lnTo>
                  <a:pt x="1835" y="5246"/>
                </a:lnTo>
                <a:lnTo>
                  <a:pt x="1871" y="5173"/>
                </a:lnTo>
                <a:lnTo>
                  <a:pt x="1908" y="5099"/>
                </a:lnTo>
                <a:lnTo>
                  <a:pt x="1908" y="5026"/>
                </a:lnTo>
                <a:lnTo>
                  <a:pt x="1871" y="4953"/>
                </a:lnTo>
                <a:lnTo>
                  <a:pt x="1835" y="4916"/>
                </a:lnTo>
                <a:lnTo>
                  <a:pt x="1761" y="4879"/>
                </a:lnTo>
                <a:lnTo>
                  <a:pt x="1724" y="4879"/>
                </a:lnTo>
                <a:lnTo>
                  <a:pt x="1614" y="4916"/>
                </a:lnTo>
                <a:lnTo>
                  <a:pt x="1358" y="5026"/>
                </a:lnTo>
                <a:lnTo>
                  <a:pt x="1101" y="5099"/>
                </a:lnTo>
                <a:lnTo>
                  <a:pt x="844" y="5099"/>
                </a:lnTo>
                <a:lnTo>
                  <a:pt x="551" y="5063"/>
                </a:lnTo>
                <a:lnTo>
                  <a:pt x="551" y="4916"/>
                </a:lnTo>
                <a:lnTo>
                  <a:pt x="844" y="4879"/>
                </a:lnTo>
                <a:lnTo>
                  <a:pt x="1138" y="4879"/>
                </a:lnTo>
                <a:lnTo>
                  <a:pt x="1724" y="4769"/>
                </a:lnTo>
                <a:lnTo>
                  <a:pt x="1908" y="4696"/>
                </a:lnTo>
                <a:lnTo>
                  <a:pt x="2091" y="4586"/>
                </a:lnTo>
                <a:lnTo>
                  <a:pt x="2128" y="4513"/>
                </a:lnTo>
                <a:lnTo>
                  <a:pt x="2165" y="4439"/>
                </a:lnTo>
                <a:lnTo>
                  <a:pt x="2128" y="4329"/>
                </a:lnTo>
                <a:lnTo>
                  <a:pt x="2055" y="4256"/>
                </a:lnTo>
                <a:lnTo>
                  <a:pt x="1945" y="4182"/>
                </a:lnTo>
                <a:lnTo>
                  <a:pt x="1871" y="4182"/>
                </a:lnTo>
                <a:lnTo>
                  <a:pt x="1835" y="4219"/>
                </a:lnTo>
                <a:lnTo>
                  <a:pt x="1761" y="4256"/>
                </a:lnTo>
                <a:lnTo>
                  <a:pt x="1724" y="4329"/>
                </a:lnTo>
                <a:lnTo>
                  <a:pt x="1468" y="4403"/>
                </a:lnTo>
                <a:lnTo>
                  <a:pt x="991" y="4476"/>
                </a:lnTo>
                <a:lnTo>
                  <a:pt x="551" y="4586"/>
                </a:lnTo>
                <a:lnTo>
                  <a:pt x="514" y="4146"/>
                </a:lnTo>
                <a:lnTo>
                  <a:pt x="1358" y="4146"/>
                </a:lnTo>
                <a:lnTo>
                  <a:pt x="2678" y="4109"/>
                </a:lnTo>
                <a:lnTo>
                  <a:pt x="3815" y="4072"/>
                </a:lnTo>
                <a:lnTo>
                  <a:pt x="4916" y="3999"/>
                </a:lnTo>
                <a:close/>
                <a:moveTo>
                  <a:pt x="1211" y="1"/>
                </a:moveTo>
                <a:lnTo>
                  <a:pt x="1101" y="37"/>
                </a:lnTo>
                <a:lnTo>
                  <a:pt x="1028" y="147"/>
                </a:lnTo>
                <a:lnTo>
                  <a:pt x="881" y="771"/>
                </a:lnTo>
                <a:lnTo>
                  <a:pt x="807" y="1395"/>
                </a:lnTo>
                <a:lnTo>
                  <a:pt x="807" y="1835"/>
                </a:lnTo>
                <a:lnTo>
                  <a:pt x="807" y="2092"/>
                </a:lnTo>
                <a:lnTo>
                  <a:pt x="881" y="2312"/>
                </a:lnTo>
                <a:lnTo>
                  <a:pt x="551" y="2385"/>
                </a:lnTo>
                <a:lnTo>
                  <a:pt x="367" y="2458"/>
                </a:lnTo>
                <a:lnTo>
                  <a:pt x="221" y="2568"/>
                </a:lnTo>
                <a:lnTo>
                  <a:pt x="184" y="2605"/>
                </a:lnTo>
                <a:lnTo>
                  <a:pt x="147" y="2678"/>
                </a:lnTo>
                <a:lnTo>
                  <a:pt x="37" y="2825"/>
                </a:lnTo>
                <a:lnTo>
                  <a:pt x="37" y="3009"/>
                </a:lnTo>
                <a:lnTo>
                  <a:pt x="37" y="3375"/>
                </a:lnTo>
                <a:lnTo>
                  <a:pt x="37" y="3852"/>
                </a:lnTo>
                <a:lnTo>
                  <a:pt x="37" y="3889"/>
                </a:lnTo>
                <a:lnTo>
                  <a:pt x="0" y="3962"/>
                </a:lnTo>
                <a:lnTo>
                  <a:pt x="37" y="4072"/>
                </a:lnTo>
                <a:lnTo>
                  <a:pt x="74" y="4439"/>
                </a:lnTo>
                <a:lnTo>
                  <a:pt x="110" y="5540"/>
                </a:lnTo>
                <a:lnTo>
                  <a:pt x="110" y="5943"/>
                </a:lnTo>
                <a:lnTo>
                  <a:pt x="184" y="6127"/>
                </a:lnTo>
                <a:lnTo>
                  <a:pt x="257" y="6310"/>
                </a:lnTo>
                <a:lnTo>
                  <a:pt x="367" y="6457"/>
                </a:lnTo>
                <a:lnTo>
                  <a:pt x="477" y="6567"/>
                </a:lnTo>
                <a:lnTo>
                  <a:pt x="624" y="6677"/>
                </a:lnTo>
                <a:lnTo>
                  <a:pt x="771" y="6750"/>
                </a:lnTo>
                <a:lnTo>
                  <a:pt x="1101" y="6860"/>
                </a:lnTo>
                <a:lnTo>
                  <a:pt x="1468" y="6934"/>
                </a:lnTo>
                <a:lnTo>
                  <a:pt x="2091" y="7007"/>
                </a:lnTo>
                <a:lnTo>
                  <a:pt x="2678" y="7044"/>
                </a:lnTo>
                <a:lnTo>
                  <a:pt x="2605" y="7264"/>
                </a:lnTo>
                <a:lnTo>
                  <a:pt x="2605" y="7484"/>
                </a:lnTo>
                <a:lnTo>
                  <a:pt x="2605" y="7887"/>
                </a:lnTo>
                <a:lnTo>
                  <a:pt x="2605" y="8548"/>
                </a:lnTo>
                <a:lnTo>
                  <a:pt x="2678" y="9208"/>
                </a:lnTo>
                <a:lnTo>
                  <a:pt x="2825" y="10455"/>
                </a:lnTo>
                <a:lnTo>
                  <a:pt x="3045" y="11665"/>
                </a:lnTo>
                <a:lnTo>
                  <a:pt x="3118" y="11922"/>
                </a:lnTo>
                <a:lnTo>
                  <a:pt x="3228" y="12106"/>
                </a:lnTo>
                <a:lnTo>
                  <a:pt x="3375" y="12252"/>
                </a:lnTo>
                <a:lnTo>
                  <a:pt x="3595" y="12399"/>
                </a:lnTo>
                <a:lnTo>
                  <a:pt x="3779" y="12472"/>
                </a:lnTo>
                <a:lnTo>
                  <a:pt x="3999" y="12546"/>
                </a:lnTo>
                <a:lnTo>
                  <a:pt x="4476" y="12619"/>
                </a:lnTo>
                <a:lnTo>
                  <a:pt x="4732" y="12582"/>
                </a:lnTo>
                <a:lnTo>
                  <a:pt x="4952" y="12509"/>
                </a:lnTo>
                <a:lnTo>
                  <a:pt x="5136" y="12399"/>
                </a:lnTo>
                <a:lnTo>
                  <a:pt x="5283" y="12216"/>
                </a:lnTo>
                <a:lnTo>
                  <a:pt x="5429" y="12032"/>
                </a:lnTo>
                <a:lnTo>
                  <a:pt x="5503" y="11812"/>
                </a:lnTo>
                <a:lnTo>
                  <a:pt x="5576" y="11592"/>
                </a:lnTo>
                <a:lnTo>
                  <a:pt x="5613" y="11372"/>
                </a:lnTo>
                <a:lnTo>
                  <a:pt x="5613" y="11079"/>
                </a:lnTo>
                <a:lnTo>
                  <a:pt x="5613" y="10785"/>
                </a:lnTo>
                <a:lnTo>
                  <a:pt x="5539" y="10162"/>
                </a:lnTo>
                <a:lnTo>
                  <a:pt x="5539" y="9538"/>
                </a:lnTo>
                <a:lnTo>
                  <a:pt x="5649" y="8951"/>
                </a:lnTo>
                <a:lnTo>
                  <a:pt x="5723" y="8658"/>
                </a:lnTo>
                <a:lnTo>
                  <a:pt x="5833" y="8364"/>
                </a:lnTo>
                <a:lnTo>
                  <a:pt x="5980" y="8071"/>
                </a:lnTo>
                <a:lnTo>
                  <a:pt x="6090" y="7961"/>
                </a:lnTo>
                <a:lnTo>
                  <a:pt x="6200" y="7851"/>
                </a:lnTo>
                <a:lnTo>
                  <a:pt x="6273" y="7814"/>
                </a:lnTo>
                <a:lnTo>
                  <a:pt x="6310" y="7814"/>
                </a:lnTo>
                <a:lnTo>
                  <a:pt x="6456" y="7887"/>
                </a:lnTo>
                <a:lnTo>
                  <a:pt x="6530" y="7997"/>
                </a:lnTo>
                <a:lnTo>
                  <a:pt x="6603" y="8144"/>
                </a:lnTo>
                <a:lnTo>
                  <a:pt x="6640" y="8291"/>
                </a:lnTo>
                <a:lnTo>
                  <a:pt x="6603" y="8474"/>
                </a:lnTo>
                <a:lnTo>
                  <a:pt x="6566" y="8804"/>
                </a:lnTo>
                <a:lnTo>
                  <a:pt x="6530" y="9208"/>
                </a:lnTo>
                <a:lnTo>
                  <a:pt x="6566" y="9428"/>
                </a:lnTo>
                <a:lnTo>
                  <a:pt x="6603" y="9648"/>
                </a:lnTo>
                <a:lnTo>
                  <a:pt x="6676" y="9868"/>
                </a:lnTo>
                <a:lnTo>
                  <a:pt x="6787" y="10051"/>
                </a:lnTo>
                <a:lnTo>
                  <a:pt x="6970" y="10162"/>
                </a:lnTo>
                <a:lnTo>
                  <a:pt x="7153" y="10272"/>
                </a:lnTo>
                <a:lnTo>
                  <a:pt x="7447" y="10345"/>
                </a:lnTo>
                <a:lnTo>
                  <a:pt x="7777" y="10382"/>
                </a:lnTo>
                <a:lnTo>
                  <a:pt x="8437" y="10382"/>
                </a:lnTo>
                <a:lnTo>
                  <a:pt x="9061" y="10308"/>
                </a:lnTo>
                <a:lnTo>
                  <a:pt x="9684" y="10162"/>
                </a:lnTo>
                <a:lnTo>
                  <a:pt x="9758" y="10125"/>
                </a:lnTo>
                <a:lnTo>
                  <a:pt x="9831" y="10051"/>
                </a:lnTo>
                <a:lnTo>
                  <a:pt x="9868" y="9941"/>
                </a:lnTo>
                <a:lnTo>
                  <a:pt x="9831" y="9868"/>
                </a:lnTo>
                <a:lnTo>
                  <a:pt x="9794" y="9758"/>
                </a:lnTo>
                <a:lnTo>
                  <a:pt x="9721" y="9685"/>
                </a:lnTo>
                <a:lnTo>
                  <a:pt x="9648" y="9648"/>
                </a:lnTo>
                <a:lnTo>
                  <a:pt x="9538" y="9648"/>
                </a:lnTo>
                <a:lnTo>
                  <a:pt x="8951" y="9758"/>
                </a:lnTo>
                <a:lnTo>
                  <a:pt x="8327" y="9831"/>
                </a:lnTo>
                <a:lnTo>
                  <a:pt x="7740" y="9831"/>
                </a:lnTo>
                <a:lnTo>
                  <a:pt x="7447" y="9795"/>
                </a:lnTo>
                <a:lnTo>
                  <a:pt x="7300" y="9721"/>
                </a:lnTo>
                <a:lnTo>
                  <a:pt x="7190" y="9648"/>
                </a:lnTo>
                <a:lnTo>
                  <a:pt x="7117" y="9575"/>
                </a:lnTo>
                <a:lnTo>
                  <a:pt x="7080" y="9465"/>
                </a:lnTo>
                <a:lnTo>
                  <a:pt x="7080" y="9208"/>
                </a:lnTo>
                <a:lnTo>
                  <a:pt x="7080" y="8914"/>
                </a:lnTo>
                <a:lnTo>
                  <a:pt x="7117" y="8694"/>
                </a:lnTo>
                <a:lnTo>
                  <a:pt x="7153" y="8474"/>
                </a:lnTo>
                <a:lnTo>
                  <a:pt x="7153" y="8254"/>
                </a:lnTo>
                <a:lnTo>
                  <a:pt x="7117" y="8034"/>
                </a:lnTo>
                <a:lnTo>
                  <a:pt x="7043" y="7851"/>
                </a:lnTo>
                <a:lnTo>
                  <a:pt x="6970" y="7667"/>
                </a:lnTo>
                <a:lnTo>
                  <a:pt x="6823" y="7520"/>
                </a:lnTo>
                <a:lnTo>
                  <a:pt x="6676" y="7410"/>
                </a:lnTo>
                <a:lnTo>
                  <a:pt x="6530" y="7337"/>
                </a:lnTo>
                <a:lnTo>
                  <a:pt x="6383" y="7300"/>
                </a:lnTo>
                <a:lnTo>
                  <a:pt x="6200" y="7300"/>
                </a:lnTo>
                <a:lnTo>
                  <a:pt x="6016" y="7337"/>
                </a:lnTo>
                <a:lnTo>
                  <a:pt x="5833" y="7447"/>
                </a:lnTo>
                <a:lnTo>
                  <a:pt x="5649" y="7594"/>
                </a:lnTo>
                <a:lnTo>
                  <a:pt x="5503" y="7814"/>
                </a:lnTo>
                <a:lnTo>
                  <a:pt x="5393" y="8034"/>
                </a:lnTo>
                <a:lnTo>
                  <a:pt x="5283" y="8291"/>
                </a:lnTo>
                <a:lnTo>
                  <a:pt x="5136" y="8768"/>
                </a:lnTo>
                <a:lnTo>
                  <a:pt x="5026" y="9281"/>
                </a:lnTo>
                <a:lnTo>
                  <a:pt x="4989" y="9795"/>
                </a:lnTo>
                <a:lnTo>
                  <a:pt x="5026" y="10308"/>
                </a:lnTo>
                <a:lnTo>
                  <a:pt x="5062" y="10858"/>
                </a:lnTo>
                <a:lnTo>
                  <a:pt x="5062" y="11372"/>
                </a:lnTo>
                <a:lnTo>
                  <a:pt x="5062" y="11519"/>
                </a:lnTo>
                <a:lnTo>
                  <a:pt x="5026" y="11665"/>
                </a:lnTo>
                <a:lnTo>
                  <a:pt x="4952" y="11775"/>
                </a:lnTo>
                <a:lnTo>
                  <a:pt x="4879" y="11886"/>
                </a:lnTo>
                <a:lnTo>
                  <a:pt x="4769" y="11959"/>
                </a:lnTo>
                <a:lnTo>
                  <a:pt x="4659" y="12032"/>
                </a:lnTo>
                <a:lnTo>
                  <a:pt x="4512" y="12069"/>
                </a:lnTo>
                <a:lnTo>
                  <a:pt x="4366" y="12069"/>
                </a:lnTo>
                <a:lnTo>
                  <a:pt x="4109" y="11996"/>
                </a:lnTo>
                <a:lnTo>
                  <a:pt x="3815" y="11922"/>
                </a:lnTo>
                <a:lnTo>
                  <a:pt x="3705" y="11849"/>
                </a:lnTo>
                <a:lnTo>
                  <a:pt x="3595" y="11739"/>
                </a:lnTo>
                <a:lnTo>
                  <a:pt x="3559" y="11592"/>
                </a:lnTo>
                <a:lnTo>
                  <a:pt x="3522" y="11445"/>
                </a:lnTo>
                <a:lnTo>
                  <a:pt x="3302" y="10272"/>
                </a:lnTo>
                <a:lnTo>
                  <a:pt x="3155" y="9061"/>
                </a:lnTo>
                <a:lnTo>
                  <a:pt x="3045" y="7887"/>
                </a:lnTo>
                <a:lnTo>
                  <a:pt x="3045" y="7484"/>
                </a:lnTo>
                <a:lnTo>
                  <a:pt x="3008" y="7264"/>
                </a:lnTo>
                <a:lnTo>
                  <a:pt x="2935" y="7044"/>
                </a:lnTo>
                <a:lnTo>
                  <a:pt x="3375" y="7044"/>
                </a:lnTo>
                <a:lnTo>
                  <a:pt x="3779" y="7007"/>
                </a:lnTo>
                <a:lnTo>
                  <a:pt x="4219" y="6970"/>
                </a:lnTo>
                <a:lnTo>
                  <a:pt x="4622" y="6860"/>
                </a:lnTo>
                <a:lnTo>
                  <a:pt x="4806" y="6787"/>
                </a:lnTo>
                <a:lnTo>
                  <a:pt x="4952" y="6677"/>
                </a:lnTo>
                <a:lnTo>
                  <a:pt x="5099" y="6603"/>
                </a:lnTo>
                <a:lnTo>
                  <a:pt x="5209" y="6493"/>
                </a:lnTo>
                <a:lnTo>
                  <a:pt x="5429" y="6200"/>
                </a:lnTo>
                <a:lnTo>
                  <a:pt x="5539" y="5906"/>
                </a:lnTo>
                <a:lnTo>
                  <a:pt x="5649" y="5576"/>
                </a:lnTo>
                <a:lnTo>
                  <a:pt x="5723" y="5210"/>
                </a:lnTo>
                <a:lnTo>
                  <a:pt x="5723" y="4806"/>
                </a:lnTo>
                <a:lnTo>
                  <a:pt x="5686" y="4036"/>
                </a:lnTo>
                <a:lnTo>
                  <a:pt x="5649" y="3559"/>
                </a:lnTo>
                <a:lnTo>
                  <a:pt x="5576" y="3082"/>
                </a:lnTo>
                <a:lnTo>
                  <a:pt x="5539" y="2789"/>
                </a:lnTo>
                <a:lnTo>
                  <a:pt x="5503" y="2678"/>
                </a:lnTo>
                <a:lnTo>
                  <a:pt x="5466" y="2568"/>
                </a:lnTo>
                <a:lnTo>
                  <a:pt x="5429" y="2422"/>
                </a:lnTo>
                <a:lnTo>
                  <a:pt x="5356" y="2348"/>
                </a:lnTo>
                <a:lnTo>
                  <a:pt x="5173" y="2238"/>
                </a:lnTo>
                <a:lnTo>
                  <a:pt x="5026" y="2202"/>
                </a:lnTo>
                <a:lnTo>
                  <a:pt x="4916" y="2202"/>
                </a:lnTo>
                <a:lnTo>
                  <a:pt x="4879" y="2238"/>
                </a:lnTo>
                <a:lnTo>
                  <a:pt x="4586" y="2238"/>
                </a:lnTo>
                <a:lnTo>
                  <a:pt x="4622" y="808"/>
                </a:lnTo>
                <a:lnTo>
                  <a:pt x="4586" y="551"/>
                </a:lnTo>
                <a:lnTo>
                  <a:pt x="4549" y="441"/>
                </a:lnTo>
                <a:lnTo>
                  <a:pt x="4512" y="331"/>
                </a:lnTo>
                <a:lnTo>
                  <a:pt x="4439" y="258"/>
                </a:lnTo>
                <a:lnTo>
                  <a:pt x="4329" y="221"/>
                </a:lnTo>
                <a:lnTo>
                  <a:pt x="4219" y="184"/>
                </a:lnTo>
                <a:lnTo>
                  <a:pt x="4072" y="221"/>
                </a:lnTo>
                <a:lnTo>
                  <a:pt x="3815" y="331"/>
                </a:lnTo>
                <a:lnTo>
                  <a:pt x="3705" y="404"/>
                </a:lnTo>
                <a:lnTo>
                  <a:pt x="3632" y="514"/>
                </a:lnTo>
                <a:lnTo>
                  <a:pt x="3522" y="734"/>
                </a:lnTo>
                <a:lnTo>
                  <a:pt x="3449" y="991"/>
                </a:lnTo>
                <a:lnTo>
                  <a:pt x="3485" y="1321"/>
                </a:lnTo>
                <a:lnTo>
                  <a:pt x="3522" y="1651"/>
                </a:lnTo>
                <a:lnTo>
                  <a:pt x="3559" y="1908"/>
                </a:lnTo>
                <a:lnTo>
                  <a:pt x="3669" y="2165"/>
                </a:lnTo>
                <a:lnTo>
                  <a:pt x="2091" y="2165"/>
                </a:lnTo>
                <a:lnTo>
                  <a:pt x="2055" y="1358"/>
                </a:lnTo>
                <a:lnTo>
                  <a:pt x="2018" y="514"/>
                </a:lnTo>
                <a:lnTo>
                  <a:pt x="2018" y="368"/>
                </a:lnTo>
                <a:lnTo>
                  <a:pt x="1945" y="221"/>
                </a:lnTo>
                <a:lnTo>
                  <a:pt x="1871" y="147"/>
                </a:lnTo>
                <a:lnTo>
                  <a:pt x="1761" y="74"/>
                </a:lnTo>
                <a:lnTo>
                  <a:pt x="1651" y="37"/>
                </a:lnTo>
                <a:lnTo>
                  <a:pt x="1504" y="1"/>
                </a:lnTo>
                <a:close/>
              </a:path>
            </a:pathLst>
          </a:custGeom>
          <a:solidFill>
            <a:srgbClr val="F5822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8" name="Shape 286">
            <a:extLst>
              <a:ext uri="{FF2B5EF4-FFF2-40B4-BE49-F238E27FC236}">
                <a16:creationId xmlns:a16="http://schemas.microsoft.com/office/drawing/2014/main" id="{F24A4946-CE49-49FF-94A4-2F1FA2F86A6B}"/>
              </a:ext>
            </a:extLst>
          </p:cNvPr>
          <p:cNvSpPr/>
          <p:nvPr userDrawn="1"/>
        </p:nvSpPr>
        <p:spPr>
          <a:xfrm>
            <a:off x="8801760" y="790271"/>
            <a:ext cx="377708" cy="426638"/>
          </a:xfrm>
          <a:custGeom>
            <a:avLst/>
            <a:gdLst/>
            <a:ahLst/>
            <a:cxnLst/>
            <a:rect l="0" t="0" r="0" b="0"/>
            <a:pathLst>
              <a:path w="13316" h="15041" extrusionOk="0">
                <a:moveTo>
                  <a:pt x="5466" y="1"/>
                </a:moveTo>
                <a:lnTo>
                  <a:pt x="5466" y="38"/>
                </a:lnTo>
                <a:lnTo>
                  <a:pt x="5576" y="1248"/>
                </a:lnTo>
                <a:lnTo>
                  <a:pt x="5612" y="1321"/>
                </a:lnTo>
                <a:lnTo>
                  <a:pt x="5649" y="1395"/>
                </a:lnTo>
                <a:lnTo>
                  <a:pt x="5759" y="1431"/>
                </a:lnTo>
                <a:lnTo>
                  <a:pt x="5833" y="1395"/>
                </a:lnTo>
                <a:lnTo>
                  <a:pt x="6713" y="881"/>
                </a:lnTo>
                <a:lnTo>
                  <a:pt x="6713" y="881"/>
                </a:lnTo>
                <a:lnTo>
                  <a:pt x="6640" y="1285"/>
                </a:lnTo>
                <a:lnTo>
                  <a:pt x="6603" y="1652"/>
                </a:lnTo>
                <a:lnTo>
                  <a:pt x="6603" y="2055"/>
                </a:lnTo>
                <a:lnTo>
                  <a:pt x="6640" y="2459"/>
                </a:lnTo>
                <a:lnTo>
                  <a:pt x="6676" y="2569"/>
                </a:lnTo>
                <a:lnTo>
                  <a:pt x="6750" y="2605"/>
                </a:lnTo>
                <a:lnTo>
                  <a:pt x="6823" y="2642"/>
                </a:lnTo>
                <a:lnTo>
                  <a:pt x="6896" y="2679"/>
                </a:lnTo>
                <a:lnTo>
                  <a:pt x="6970" y="2642"/>
                </a:lnTo>
                <a:lnTo>
                  <a:pt x="7043" y="2605"/>
                </a:lnTo>
                <a:lnTo>
                  <a:pt x="7080" y="2532"/>
                </a:lnTo>
                <a:lnTo>
                  <a:pt x="7080" y="2459"/>
                </a:lnTo>
                <a:lnTo>
                  <a:pt x="7043" y="2275"/>
                </a:lnTo>
                <a:lnTo>
                  <a:pt x="7006" y="1835"/>
                </a:lnTo>
                <a:lnTo>
                  <a:pt x="7043" y="1395"/>
                </a:lnTo>
                <a:lnTo>
                  <a:pt x="7116" y="955"/>
                </a:lnTo>
                <a:lnTo>
                  <a:pt x="7226" y="514"/>
                </a:lnTo>
                <a:lnTo>
                  <a:pt x="7190" y="404"/>
                </a:lnTo>
                <a:lnTo>
                  <a:pt x="7153" y="294"/>
                </a:lnTo>
                <a:lnTo>
                  <a:pt x="7043" y="258"/>
                </a:lnTo>
                <a:lnTo>
                  <a:pt x="6933" y="294"/>
                </a:lnTo>
                <a:lnTo>
                  <a:pt x="5906" y="918"/>
                </a:lnTo>
                <a:lnTo>
                  <a:pt x="5869" y="698"/>
                </a:lnTo>
                <a:lnTo>
                  <a:pt x="5796" y="478"/>
                </a:lnTo>
                <a:lnTo>
                  <a:pt x="5686" y="221"/>
                </a:lnTo>
                <a:lnTo>
                  <a:pt x="5576" y="1"/>
                </a:lnTo>
                <a:close/>
                <a:moveTo>
                  <a:pt x="8840" y="3816"/>
                </a:moveTo>
                <a:lnTo>
                  <a:pt x="8730" y="3852"/>
                </a:lnTo>
                <a:lnTo>
                  <a:pt x="8657" y="3926"/>
                </a:lnTo>
                <a:lnTo>
                  <a:pt x="8510" y="4146"/>
                </a:lnTo>
                <a:lnTo>
                  <a:pt x="8364" y="4293"/>
                </a:lnTo>
                <a:lnTo>
                  <a:pt x="8143" y="4476"/>
                </a:lnTo>
                <a:lnTo>
                  <a:pt x="7997" y="4659"/>
                </a:lnTo>
                <a:lnTo>
                  <a:pt x="7997" y="4733"/>
                </a:lnTo>
                <a:lnTo>
                  <a:pt x="7997" y="4769"/>
                </a:lnTo>
                <a:lnTo>
                  <a:pt x="8033" y="4806"/>
                </a:lnTo>
                <a:lnTo>
                  <a:pt x="8070" y="4843"/>
                </a:lnTo>
                <a:lnTo>
                  <a:pt x="8253" y="4843"/>
                </a:lnTo>
                <a:lnTo>
                  <a:pt x="8400" y="4806"/>
                </a:lnTo>
                <a:lnTo>
                  <a:pt x="8547" y="4733"/>
                </a:lnTo>
                <a:lnTo>
                  <a:pt x="8694" y="4659"/>
                </a:lnTo>
                <a:lnTo>
                  <a:pt x="8914" y="4403"/>
                </a:lnTo>
                <a:lnTo>
                  <a:pt x="9097" y="4146"/>
                </a:lnTo>
                <a:lnTo>
                  <a:pt x="9134" y="4073"/>
                </a:lnTo>
                <a:lnTo>
                  <a:pt x="9134" y="3963"/>
                </a:lnTo>
                <a:lnTo>
                  <a:pt x="9097" y="3889"/>
                </a:lnTo>
                <a:lnTo>
                  <a:pt x="9024" y="3852"/>
                </a:lnTo>
                <a:lnTo>
                  <a:pt x="8914" y="3816"/>
                </a:lnTo>
                <a:close/>
                <a:moveTo>
                  <a:pt x="147" y="2972"/>
                </a:moveTo>
                <a:lnTo>
                  <a:pt x="73" y="3009"/>
                </a:lnTo>
                <a:lnTo>
                  <a:pt x="37" y="3082"/>
                </a:lnTo>
                <a:lnTo>
                  <a:pt x="0" y="3229"/>
                </a:lnTo>
                <a:lnTo>
                  <a:pt x="37" y="3559"/>
                </a:lnTo>
                <a:lnTo>
                  <a:pt x="110" y="4073"/>
                </a:lnTo>
                <a:lnTo>
                  <a:pt x="220" y="4549"/>
                </a:lnTo>
                <a:lnTo>
                  <a:pt x="257" y="4623"/>
                </a:lnTo>
                <a:lnTo>
                  <a:pt x="330" y="4696"/>
                </a:lnTo>
                <a:lnTo>
                  <a:pt x="514" y="4696"/>
                </a:lnTo>
                <a:lnTo>
                  <a:pt x="1174" y="4219"/>
                </a:lnTo>
                <a:lnTo>
                  <a:pt x="1247" y="4843"/>
                </a:lnTo>
                <a:lnTo>
                  <a:pt x="1284" y="4990"/>
                </a:lnTo>
                <a:lnTo>
                  <a:pt x="1321" y="5173"/>
                </a:lnTo>
                <a:lnTo>
                  <a:pt x="1394" y="5320"/>
                </a:lnTo>
                <a:lnTo>
                  <a:pt x="1431" y="5356"/>
                </a:lnTo>
                <a:lnTo>
                  <a:pt x="1541" y="5393"/>
                </a:lnTo>
                <a:lnTo>
                  <a:pt x="1614" y="5393"/>
                </a:lnTo>
                <a:lnTo>
                  <a:pt x="1687" y="5356"/>
                </a:lnTo>
                <a:lnTo>
                  <a:pt x="1724" y="5320"/>
                </a:lnTo>
                <a:lnTo>
                  <a:pt x="1761" y="5246"/>
                </a:lnTo>
                <a:lnTo>
                  <a:pt x="1761" y="5173"/>
                </a:lnTo>
                <a:lnTo>
                  <a:pt x="1724" y="5063"/>
                </a:lnTo>
                <a:lnTo>
                  <a:pt x="1724" y="5026"/>
                </a:lnTo>
                <a:lnTo>
                  <a:pt x="1687" y="4953"/>
                </a:lnTo>
                <a:lnTo>
                  <a:pt x="1651" y="4549"/>
                </a:lnTo>
                <a:lnTo>
                  <a:pt x="1614" y="4183"/>
                </a:lnTo>
                <a:lnTo>
                  <a:pt x="1577" y="3816"/>
                </a:lnTo>
                <a:lnTo>
                  <a:pt x="1577" y="3706"/>
                </a:lnTo>
                <a:lnTo>
                  <a:pt x="1467" y="3632"/>
                </a:lnTo>
                <a:lnTo>
                  <a:pt x="1357" y="3632"/>
                </a:lnTo>
                <a:lnTo>
                  <a:pt x="1247" y="3669"/>
                </a:lnTo>
                <a:lnTo>
                  <a:pt x="880" y="3889"/>
                </a:lnTo>
                <a:lnTo>
                  <a:pt x="550" y="4146"/>
                </a:lnTo>
                <a:lnTo>
                  <a:pt x="330" y="3302"/>
                </a:lnTo>
                <a:lnTo>
                  <a:pt x="294" y="3082"/>
                </a:lnTo>
                <a:lnTo>
                  <a:pt x="220" y="2972"/>
                </a:lnTo>
                <a:close/>
                <a:moveTo>
                  <a:pt x="8400" y="2679"/>
                </a:moveTo>
                <a:lnTo>
                  <a:pt x="10124" y="5173"/>
                </a:lnTo>
                <a:lnTo>
                  <a:pt x="10161" y="5210"/>
                </a:lnTo>
                <a:lnTo>
                  <a:pt x="10124" y="5246"/>
                </a:lnTo>
                <a:lnTo>
                  <a:pt x="9684" y="5613"/>
                </a:lnTo>
                <a:lnTo>
                  <a:pt x="9207" y="6017"/>
                </a:lnTo>
                <a:lnTo>
                  <a:pt x="8804" y="6310"/>
                </a:lnTo>
                <a:lnTo>
                  <a:pt x="8584" y="6017"/>
                </a:lnTo>
                <a:lnTo>
                  <a:pt x="6970" y="3852"/>
                </a:lnTo>
                <a:lnTo>
                  <a:pt x="7703" y="3339"/>
                </a:lnTo>
                <a:lnTo>
                  <a:pt x="8033" y="3045"/>
                </a:lnTo>
                <a:lnTo>
                  <a:pt x="8364" y="2752"/>
                </a:lnTo>
                <a:lnTo>
                  <a:pt x="8400" y="2679"/>
                </a:lnTo>
                <a:close/>
                <a:moveTo>
                  <a:pt x="2494" y="7227"/>
                </a:moveTo>
                <a:lnTo>
                  <a:pt x="2421" y="7301"/>
                </a:lnTo>
                <a:lnTo>
                  <a:pt x="2421" y="7411"/>
                </a:lnTo>
                <a:lnTo>
                  <a:pt x="2678" y="7887"/>
                </a:lnTo>
                <a:lnTo>
                  <a:pt x="2494" y="8034"/>
                </a:lnTo>
                <a:lnTo>
                  <a:pt x="2458" y="8108"/>
                </a:lnTo>
                <a:lnTo>
                  <a:pt x="2421" y="8218"/>
                </a:lnTo>
                <a:lnTo>
                  <a:pt x="2421" y="8291"/>
                </a:lnTo>
                <a:lnTo>
                  <a:pt x="2494" y="8328"/>
                </a:lnTo>
                <a:lnTo>
                  <a:pt x="2605" y="8364"/>
                </a:lnTo>
                <a:lnTo>
                  <a:pt x="2678" y="8328"/>
                </a:lnTo>
                <a:lnTo>
                  <a:pt x="2861" y="8254"/>
                </a:lnTo>
                <a:lnTo>
                  <a:pt x="2935" y="8364"/>
                </a:lnTo>
                <a:lnTo>
                  <a:pt x="3155" y="8694"/>
                </a:lnTo>
                <a:lnTo>
                  <a:pt x="3301" y="8841"/>
                </a:lnTo>
                <a:lnTo>
                  <a:pt x="3375" y="8878"/>
                </a:lnTo>
                <a:lnTo>
                  <a:pt x="3485" y="8915"/>
                </a:lnTo>
                <a:lnTo>
                  <a:pt x="3558" y="8878"/>
                </a:lnTo>
                <a:lnTo>
                  <a:pt x="3595" y="8804"/>
                </a:lnTo>
                <a:lnTo>
                  <a:pt x="3632" y="8731"/>
                </a:lnTo>
                <a:lnTo>
                  <a:pt x="3595" y="8621"/>
                </a:lnTo>
                <a:lnTo>
                  <a:pt x="3558" y="8438"/>
                </a:lnTo>
                <a:lnTo>
                  <a:pt x="3301" y="8108"/>
                </a:lnTo>
                <a:lnTo>
                  <a:pt x="3228" y="7997"/>
                </a:lnTo>
                <a:lnTo>
                  <a:pt x="3558" y="7704"/>
                </a:lnTo>
                <a:lnTo>
                  <a:pt x="3595" y="7594"/>
                </a:lnTo>
                <a:lnTo>
                  <a:pt x="3595" y="7484"/>
                </a:lnTo>
                <a:lnTo>
                  <a:pt x="3558" y="7411"/>
                </a:lnTo>
                <a:lnTo>
                  <a:pt x="3485" y="7374"/>
                </a:lnTo>
                <a:lnTo>
                  <a:pt x="3412" y="7337"/>
                </a:lnTo>
                <a:lnTo>
                  <a:pt x="3338" y="7337"/>
                </a:lnTo>
                <a:lnTo>
                  <a:pt x="3228" y="7411"/>
                </a:lnTo>
                <a:lnTo>
                  <a:pt x="2971" y="7631"/>
                </a:lnTo>
                <a:lnTo>
                  <a:pt x="2641" y="7264"/>
                </a:lnTo>
                <a:lnTo>
                  <a:pt x="2568" y="7227"/>
                </a:lnTo>
                <a:close/>
                <a:moveTo>
                  <a:pt x="3191" y="6090"/>
                </a:moveTo>
                <a:lnTo>
                  <a:pt x="3595" y="6860"/>
                </a:lnTo>
                <a:lnTo>
                  <a:pt x="3998" y="7594"/>
                </a:lnTo>
                <a:lnTo>
                  <a:pt x="4439" y="8328"/>
                </a:lnTo>
                <a:lnTo>
                  <a:pt x="4915" y="9025"/>
                </a:lnTo>
                <a:lnTo>
                  <a:pt x="4769" y="9098"/>
                </a:lnTo>
                <a:lnTo>
                  <a:pt x="4622" y="9171"/>
                </a:lnTo>
                <a:lnTo>
                  <a:pt x="4365" y="9355"/>
                </a:lnTo>
                <a:lnTo>
                  <a:pt x="3778" y="9721"/>
                </a:lnTo>
                <a:lnTo>
                  <a:pt x="3522" y="9905"/>
                </a:lnTo>
                <a:lnTo>
                  <a:pt x="3412" y="10015"/>
                </a:lnTo>
                <a:lnTo>
                  <a:pt x="3265" y="10052"/>
                </a:lnTo>
                <a:lnTo>
                  <a:pt x="3228" y="10052"/>
                </a:lnTo>
                <a:lnTo>
                  <a:pt x="3191" y="10088"/>
                </a:lnTo>
                <a:lnTo>
                  <a:pt x="3191" y="10162"/>
                </a:lnTo>
                <a:lnTo>
                  <a:pt x="2421" y="9025"/>
                </a:lnTo>
                <a:lnTo>
                  <a:pt x="1761" y="7997"/>
                </a:lnTo>
                <a:lnTo>
                  <a:pt x="1064" y="7007"/>
                </a:lnTo>
                <a:lnTo>
                  <a:pt x="1394" y="6897"/>
                </a:lnTo>
                <a:lnTo>
                  <a:pt x="1724" y="6714"/>
                </a:lnTo>
                <a:lnTo>
                  <a:pt x="2348" y="6383"/>
                </a:lnTo>
                <a:lnTo>
                  <a:pt x="2494" y="6310"/>
                </a:lnTo>
                <a:lnTo>
                  <a:pt x="2641" y="6273"/>
                </a:lnTo>
                <a:lnTo>
                  <a:pt x="2935" y="6237"/>
                </a:lnTo>
                <a:lnTo>
                  <a:pt x="3081" y="6200"/>
                </a:lnTo>
                <a:lnTo>
                  <a:pt x="3191" y="6090"/>
                </a:lnTo>
                <a:close/>
                <a:moveTo>
                  <a:pt x="12729" y="11005"/>
                </a:moveTo>
                <a:lnTo>
                  <a:pt x="12655" y="11225"/>
                </a:lnTo>
                <a:lnTo>
                  <a:pt x="12582" y="11115"/>
                </a:lnTo>
                <a:lnTo>
                  <a:pt x="12729" y="11005"/>
                </a:lnTo>
                <a:close/>
                <a:moveTo>
                  <a:pt x="9647" y="12949"/>
                </a:moveTo>
                <a:lnTo>
                  <a:pt x="9721" y="13096"/>
                </a:lnTo>
                <a:lnTo>
                  <a:pt x="9831" y="13280"/>
                </a:lnTo>
                <a:lnTo>
                  <a:pt x="9941" y="13463"/>
                </a:lnTo>
                <a:lnTo>
                  <a:pt x="10088" y="13573"/>
                </a:lnTo>
                <a:lnTo>
                  <a:pt x="10051" y="13573"/>
                </a:lnTo>
                <a:lnTo>
                  <a:pt x="9647" y="13756"/>
                </a:lnTo>
                <a:lnTo>
                  <a:pt x="9647" y="13646"/>
                </a:lnTo>
                <a:lnTo>
                  <a:pt x="9574" y="13536"/>
                </a:lnTo>
                <a:lnTo>
                  <a:pt x="9427" y="13426"/>
                </a:lnTo>
                <a:lnTo>
                  <a:pt x="9354" y="13280"/>
                </a:lnTo>
                <a:lnTo>
                  <a:pt x="9281" y="13133"/>
                </a:lnTo>
                <a:lnTo>
                  <a:pt x="9244" y="12986"/>
                </a:lnTo>
                <a:lnTo>
                  <a:pt x="9647" y="12949"/>
                </a:lnTo>
                <a:close/>
                <a:moveTo>
                  <a:pt x="6640" y="12839"/>
                </a:moveTo>
                <a:lnTo>
                  <a:pt x="6493" y="13426"/>
                </a:lnTo>
                <a:lnTo>
                  <a:pt x="6419" y="14013"/>
                </a:lnTo>
                <a:lnTo>
                  <a:pt x="6419" y="14160"/>
                </a:lnTo>
                <a:lnTo>
                  <a:pt x="6163" y="13940"/>
                </a:lnTo>
                <a:lnTo>
                  <a:pt x="6126" y="13940"/>
                </a:lnTo>
                <a:lnTo>
                  <a:pt x="6126" y="13903"/>
                </a:lnTo>
                <a:lnTo>
                  <a:pt x="6126" y="13646"/>
                </a:lnTo>
                <a:lnTo>
                  <a:pt x="6163" y="13353"/>
                </a:lnTo>
                <a:lnTo>
                  <a:pt x="6236" y="13096"/>
                </a:lnTo>
                <a:lnTo>
                  <a:pt x="6346" y="12876"/>
                </a:lnTo>
                <a:lnTo>
                  <a:pt x="6640" y="12839"/>
                </a:lnTo>
                <a:close/>
                <a:moveTo>
                  <a:pt x="7336" y="13170"/>
                </a:moveTo>
                <a:lnTo>
                  <a:pt x="7263" y="13206"/>
                </a:lnTo>
                <a:lnTo>
                  <a:pt x="7226" y="13243"/>
                </a:lnTo>
                <a:lnTo>
                  <a:pt x="7080" y="13720"/>
                </a:lnTo>
                <a:lnTo>
                  <a:pt x="7006" y="13977"/>
                </a:lnTo>
                <a:lnTo>
                  <a:pt x="7006" y="14233"/>
                </a:lnTo>
                <a:lnTo>
                  <a:pt x="7006" y="14307"/>
                </a:lnTo>
                <a:lnTo>
                  <a:pt x="7043" y="14380"/>
                </a:lnTo>
                <a:lnTo>
                  <a:pt x="7116" y="14453"/>
                </a:lnTo>
                <a:lnTo>
                  <a:pt x="7190" y="14490"/>
                </a:lnTo>
                <a:lnTo>
                  <a:pt x="7263" y="14527"/>
                </a:lnTo>
                <a:lnTo>
                  <a:pt x="7336" y="14527"/>
                </a:lnTo>
                <a:lnTo>
                  <a:pt x="7410" y="14453"/>
                </a:lnTo>
                <a:lnTo>
                  <a:pt x="7483" y="14380"/>
                </a:lnTo>
                <a:lnTo>
                  <a:pt x="7483" y="14270"/>
                </a:lnTo>
                <a:lnTo>
                  <a:pt x="7446" y="14160"/>
                </a:lnTo>
                <a:lnTo>
                  <a:pt x="7373" y="14123"/>
                </a:lnTo>
                <a:lnTo>
                  <a:pt x="7373" y="13830"/>
                </a:lnTo>
                <a:lnTo>
                  <a:pt x="7410" y="13280"/>
                </a:lnTo>
                <a:lnTo>
                  <a:pt x="7373" y="13206"/>
                </a:lnTo>
                <a:lnTo>
                  <a:pt x="7336" y="13170"/>
                </a:lnTo>
                <a:close/>
                <a:moveTo>
                  <a:pt x="10418" y="5613"/>
                </a:moveTo>
                <a:lnTo>
                  <a:pt x="11188" y="6714"/>
                </a:lnTo>
                <a:lnTo>
                  <a:pt x="11555" y="7264"/>
                </a:lnTo>
                <a:lnTo>
                  <a:pt x="11922" y="7814"/>
                </a:lnTo>
                <a:lnTo>
                  <a:pt x="12252" y="8474"/>
                </a:lnTo>
                <a:lnTo>
                  <a:pt x="12399" y="8841"/>
                </a:lnTo>
                <a:lnTo>
                  <a:pt x="12545" y="9208"/>
                </a:lnTo>
                <a:lnTo>
                  <a:pt x="12619" y="9575"/>
                </a:lnTo>
                <a:lnTo>
                  <a:pt x="12692" y="9942"/>
                </a:lnTo>
                <a:lnTo>
                  <a:pt x="12729" y="10308"/>
                </a:lnTo>
                <a:lnTo>
                  <a:pt x="12729" y="10675"/>
                </a:lnTo>
                <a:lnTo>
                  <a:pt x="12325" y="10932"/>
                </a:lnTo>
                <a:lnTo>
                  <a:pt x="12288" y="10969"/>
                </a:lnTo>
                <a:lnTo>
                  <a:pt x="12252" y="11042"/>
                </a:lnTo>
                <a:lnTo>
                  <a:pt x="12288" y="11079"/>
                </a:lnTo>
                <a:lnTo>
                  <a:pt x="12325" y="11152"/>
                </a:lnTo>
                <a:lnTo>
                  <a:pt x="12435" y="11372"/>
                </a:lnTo>
                <a:lnTo>
                  <a:pt x="12509" y="11446"/>
                </a:lnTo>
                <a:lnTo>
                  <a:pt x="12582" y="11519"/>
                </a:lnTo>
                <a:lnTo>
                  <a:pt x="12472" y="11776"/>
                </a:lnTo>
                <a:lnTo>
                  <a:pt x="12325" y="12032"/>
                </a:lnTo>
                <a:lnTo>
                  <a:pt x="11848" y="11666"/>
                </a:lnTo>
                <a:lnTo>
                  <a:pt x="11775" y="11629"/>
                </a:lnTo>
                <a:lnTo>
                  <a:pt x="11702" y="11666"/>
                </a:lnTo>
                <a:lnTo>
                  <a:pt x="11665" y="11739"/>
                </a:lnTo>
                <a:lnTo>
                  <a:pt x="11702" y="11812"/>
                </a:lnTo>
                <a:lnTo>
                  <a:pt x="12142" y="12326"/>
                </a:lnTo>
                <a:lnTo>
                  <a:pt x="11848" y="12619"/>
                </a:lnTo>
                <a:lnTo>
                  <a:pt x="11812" y="12546"/>
                </a:lnTo>
                <a:lnTo>
                  <a:pt x="11665" y="12399"/>
                </a:lnTo>
                <a:lnTo>
                  <a:pt x="11518" y="12253"/>
                </a:lnTo>
                <a:lnTo>
                  <a:pt x="11371" y="12069"/>
                </a:lnTo>
                <a:lnTo>
                  <a:pt x="11298" y="11886"/>
                </a:lnTo>
                <a:lnTo>
                  <a:pt x="11225" y="11849"/>
                </a:lnTo>
                <a:lnTo>
                  <a:pt x="11188" y="11812"/>
                </a:lnTo>
                <a:lnTo>
                  <a:pt x="11115" y="11849"/>
                </a:lnTo>
                <a:lnTo>
                  <a:pt x="11078" y="11922"/>
                </a:lnTo>
                <a:lnTo>
                  <a:pt x="11078" y="12106"/>
                </a:lnTo>
                <a:lnTo>
                  <a:pt x="11115" y="12253"/>
                </a:lnTo>
                <a:lnTo>
                  <a:pt x="11188" y="12436"/>
                </a:lnTo>
                <a:lnTo>
                  <a:pt x="11261" y="12583"/>
                </a:lnTo>
                <a:lnTo>
                  <a:pt x="11371" y="12729"/>
                </a:lnTo>
                <a:lnTo>
                  <a:pt x="11518" y="12876"/>
                </a:lnTo>
                <a:lnTo>
                  <a:pt x="11115" y="13096"/>
                </a:lnTo>
                <a:lnTo>
                  <a:pt x="11151" y="12986"/>
                </a:lnTo>
                <a:lnTo>
                  <a:pt x="11151" y="12839"/>
                </a:lnTo>
                <a:lnTo>
                  <a:pt x="11078" y="12766"/>
                </a:lnTo>
                <a:lnTo>
                  <a:pt x="10968" y="12656"/>
                </a:lnTo>
                <a:lnTo>
                  <a:pt x="10931" y="12656"/>
                </a:lnTo>
                <a:lnTo>
                  <a:pt x="10858" y="12693"/>
                </a:lnTo>
                <a:lnTo>
                  <a:pt x="10858" y="12766"/>
                </a:lnTo>
                <a:lnTo>
                  <a:pt x="10821" y="12729"/>
                </a:lnTo>
                <a:lnTo>
                  <a:pt x="10491" y="12436"/>
                </a:lnTo>
                <a:lnTo>
                  <a:pt x="10418" y="12363"/>
                </a:lnTo>
                <a:lnTo>
                  <a:pt x="10344" y="12399"/>
                </a:lnTo>
                <a:lnTo>
                  <a:pt x="10308" y="12473"/>
                </a:lnTo>
                <a:lnTo>
                  <a:pt x="10308" y="12546"/>
                </a:lnTo>
                <a:lnTo>
                  <a:pt x="10491" y="12839"/>
                </a:lnTo>
                <a:lnTo>
                  <a:pt x="10711" y="13206"/>
                </a:lnTo>
                <a:lnTo>
                  <a:pt x="10785" y="13280"/>
                </a:lnTo>
                <a:lnTo>
                  <a:pt x="10381" y="13426"/>
                </a:lnTo>
                <a:lnTo>
                  <a:pt x="10381" y="13353"/>
                </a:lnTo>
                <a:lnTo>
                  <a:pt x="10344" y="13280"/>
                </a:lnTo>
                <a:lnTo>
                  <a:pt x="10234" y="13133"/>
                </a:lnTo>
                <a:lnTo>
                  <a:pt x="10051" y="12913"/>
                </a:lnTo>
                <a:lnTo>
                  <a:pt x="9904" y="12693"/>
                </a:lnTo>
                <a:lnTo>
                  <a:pt x="9831" y="12619"/>
                </a:lnTo>
                <a:lnTo>
                  <a:pt x="9721" y="12619"/>
                </a:lnTo>
                <a:lnTo>
                  <a:pt x="9391" y="12693"/>
                </a:lnTo>
                <a:lnTo>
                  <a:pt x="9097" y="12729"/>
                </a:lnTo>
                <a:lnTo>
                  <a:pt x="9024" y="12766"/>
                </a:lnTo>
                <a:lnTo>
                  <a:pt x="8987" y="12839"/>
                </a:lnTo>
                <a:lnTo>
                  <a:pt x="8987" y="12913"/>
                </a:lnTo>
                <a:lnTo>
                  <a:pt x="9024" y="12986"/>
                </a:lnTo>
                <a:lnTo>
                  <a:pt x="9024" y="13243"/>
                </a:lnTo>
                <a:lnTo>
                  <a:pt x="9097" y="13500"/>
                </a:lnTo>
                <a:lnTo>
                  <a:pt x="9134" y="13646"/>
                </a:lnTo>
                <a:lnTo>
                  <a:pt x="9207" y="13756"/>
                </a:lnTo>
                <a:lnTo>
                  <a:pt x="9317" y="13830"/>
                </a:lnTo>
                <a:lnTo>
                  <a:pt x="9427" y="13867"/>
                </a:lnTo>
                <a:lnTo>
                  <a:pt x="8987" y="14050"/>
                </a:lnTo>
                <a:lnTo>
                  <a:pt x="8950" y="13977"/>
                </a:lnTo>
                <a:lnTo>
                  <a:pt x="8804" y="13903"/>
                </a:lnTo>
                <a:lnTo>
                  <a:pt x="8767" y="13903"/>
                </a:lnTo>
                <a:lnTo>
                  <a:pt x="8620" y="13536"/>
                </a:lnTo>
                <a:lnTo>
                  <a:pt x="8510" y="13390"/>
                </a:lnTo>
                <a:lnTo>
                  <a:pt x="8364" y="13206"/>
                </a:lnTo>
                <a:lnTo>
                  <a:pt x="8327" y="13206"/>
                </a:lnTo>
                <a:lnTo>
                  <a:pt x="8327" y="13243"/>
                </a:lnTo>
                <a:lnTo>
                  <a:pt x="8327" y="13500"/>
                </a:lnTo>
                <a:lnTo>
                  <a:pt x="8364" y="13756"/>
                </a:lnTo>
                <a:lnTo>
                  <a:pt x="8510" y="14270"/>
                </a:lnTo>
                <a:lnTo>
                  <a:pt x="8070" y="14453"/>
                </a:lnTo>
                <a:lnTo>
                  <a:pt x="8033" y="14160"/>
                </a:lnTo>
                <a:lnTo>
                  <a:pt x="7960" y="13903"/>
                </a:lnTo>
                <a:lnTo>
                  <a:pt x="7923" y="13536"/>
                </a:lnTo>
                <a:lnTo>
                  <a:pt x="7923" y="13206"/>
                </a:lnTo>
                <a:lnTo>
                  <a:pt x="7887" y="13133"/>
                </a:lnTo>
                <a:lnTo>
                  <a:pt x="7813" y="13096"/>
                </a:lnTo>
                <a:lnTo>
                  <a:pt x="7777" y="13096"/>
                </a:lnTo>
                <a:lnTo>
                  <a:pt x="7703" y="13170"/>
                </a:lnTo>
                <a:lnTo>
                  <a:pt x="7667" y="13536"/>
                </a:lnTo>
                <a:lnTo>
                  <a:pt x="7630" y="13903"/>
                </a:lnTo>
                <a:lnTo>
                  <a:pt x="7667" y="14233"/>
                </a:lnTo>
                <a:lnTo>
                  <a:pt x="7667" y="14380"/>
                </a:lnTo>
                <a:lnTo>
                  <a:pt x="7740" y="14527"/>
                </a:lnTo>
                <a:lnTo>
                  <a:pt x="7483" y="14563"/>
                </a:lnTo>
                <a:lnTo>
                  <a:pt x="7190" y="14527"/>
                </a:lnTo>
                <a:lnTo>
                  <a:pt x="7006" y="14453"/>
                </a:lnTo>
                <a:lnTo>
                  <a:pt x="6786" y="14380"/>
                </a:lnTo>
                <a:lnTo>
                  <a:pt x="6823" y="14160"/>
                </a:lnTo>
                <a:lnTo>
                  <a:pt x="6860" y="13646"/>
                </a:lnTo>
                <a:lnTo>
                  <a:pt x="6860" y="13206"/>
                </a:lnTo>
                <a:lnTo>
                  <a:pt x="6860" y="12766"/>
                </a:lnTo>
                <a:lnTo>
                  <a:pt x="6823" y="12693"/>
                </a:lnTo>
                <a:lnTo>
                  <a:pt x="6713" y="12656"/>
                </a:lnTo>
                <a:lnTo>
                  <a:pt x="6346" y="12693"/>
                </a:lnTo>
                <a:lnTo>
                  <a:pt x="6309" y="12656"/>
                </a:lnTo>
                <a:lnTo>
                  <a:pt x="6236" y="12693"/>
                </a:lnTo>
                <a:lnTo>
                  <a:pt x="6089" y="12913"/>
                </a:lnTo>
                <a:lnTo>
                  <a:pt x="5943" y="13133"/>
                </a:lnTo>
                <a:lnTo>
                  <a:pt x="5869" y="13390"/>
                </a:lnTo>
                <a:lnTo>
                  <a:pt x="5796" y="13610"/>
                </a:lnTo>
                <a:lnTo>
                  <a:pt x="5392" y="13206"/>
                </a:lnTo>
                <a:lnTo>
                  <a:pt x="5686" y="12839"/>
                </a:lnTo>
                <a:lnTo>
                  <a:pt x="5943" y="12473"/>
                </a:lnTo>
                <a:lnTo>
                  <a:pt x="5943" y="12363"/>
                </a:lnTo>
                <a:lnTo>
                  <a:pt x="5943" y="12289"/>
                </a:lnTo>
                <a:lnTo>
                  <a:pt x="5869" y="12216"/>
                </a:lnTo>
                <a:lnTo>
                  <a:pt x="5686" y="12216"/>
                </a:lnTo>
                <a:lnTo>
                  <a:pt x="5612" y="12289"/>
                </a:lnTo>
                <a:lnTo>
                  <a:pt x="5209" y="12949"/>
                </a:lnTo>
                <a:lnTo>
                  <a:pt x="4952" y="12619"/>
                </a:lnTo>
                <a:lnTo>
                  <a:pt x="5136" y="12473"/>
                </a:lnTo>
                <a:lnTo>
                  <a:pt x="5319" y="12289"/>
                </a:lnTo>
                <a:lnTo>
                  <a:pt x="5466" y="12069"/>
                </a:lnTo>
                <a:lnTo>
                  <a:pt x="5576" y="11849"/>
                </a:lnTo>
                <a:lnTo>
                  <a:pt x="5576" y="11776"/>
                </a:lnTo>
                <a:lnTo>
                  <a:pt x="5576" y="11739"/>
                </a:lnTo>
                <a:lnTo>
                  <a:pt x="5539" y="11666"/>
                </a:lnTo>
                <a:lnTo>
                  <a:pt x="5502" y="11629"/>
                </a:lnTo>
                <a:lnTo>
                  <a:pt x="5319" y="11629"/>
                </a:lnTo>
                <a:lnTo>
                  <a:pt x="5282" y="11702"/>
                </a:lnTo>
                <a:lnTo>
                  <a:pt x="4805" y="12399"/>
                </a:lnTo>
                <a:lnTo>
                  <a:pt x="4439" y="11922"/>
                </a:lnTo>
                <a:lnTo>
                  <a:pt x="4549" y="11812"/>
                </a:lnTo>
                <a:lnTo>
                  <a:pt x="4879" y="11409"/>
                </a:lnTo>
                <a:lnTo>
                  <a:pt x="5209" y="10969"/>
                </a:lnTo>
                <a:lnTo>
                  <a:pt x="5209" y="10895"/>
                </a:lnTo>
                <a:lnTo>
                  <a:pt x="5246" y="10859"/>
                </a:lnTo>
                <a:lnTo>
                  <a:pt x="5282" y="10785"/>
                </a:lnTo>
                <a:lnTo>
                  <a:pt x="5282" y="10712"/>
                </a:lnTo>
                <a:lnTo>
                  <a:pt x="5209" y="10639"/>
                </a:lnTo>
                <a:lnTo>
                  <a:pt x="5099" y="10602"/>
                </a:lnTo>
                <a:lnTo>
                  <a:pt x="5026" y="10602"/>
                </a:lnTo>
                <a:lnTo>
                  <a:pt x="4952" y="10639"/>
                </a:lnTo>
                <a:lnTo>
                  <a:pt x="4549" y="11225"/>
                </a:lnTo>
                <a:lnTo>
                  <a:pt x="4329" y="11556"/>
                </a:lnTo>
                <a:lnTo>
                  <a:pt x="4292" y="11482"/>
                </a:lnTo>
                <a:lnTo>
                  <a:pt x="4145" y="11482"/>
                </a:lnTo>
                <a:lnTo>
                  <a:pt x="3888" y="11152"/>
                </a:lnTo>
                <a:lnTo>
                  <a:pt x="4329" y="10822"/>
                </a:lnTo>
                <a:lnTo>
                  <a:pt x="4549" y="10675"/>
                </a:lnTo>
                <a:lnTo>
                  <a:pt x="4732" y="10455"/>
                </a:lnTo>
                <a:lnTo>
                  <a:pt x="4769" y="10418"/>
                </a:lnTo>
                <a:lnTo>
                  <a:pt x="4805" y="10345"/>
                </a:lnTo>
                <a:lnTo>
                  <a:pt x="4732" y="10235"/>
                </a:lnTo>
                <a:lnTo>
                  <a:pt x="4659" y="10162"/>
                </a:lnTo>
                <a:lnTo>
                  <a:pt x="4585" y="10162"/>
                </a:lnTo>
                <a:lnTo>
                  <a:pt x="4512" y="10198"/>
                </a:lnTo>
                <a:lnTo>
                  <a:pt x="4292" y="10345"/>
                </a:lnTo>
                <a:lnTo>
                  <a:pt x="4072" y="10528"/>
                </a:lnTo>
                <a:lnTo>
                  <a:pt x="3705" y="10895"/>
                </a:lnTo>
                <a:lnTo>
                  <a:pt x="3256" y="10239"/>
                </a:lnTo>
                <a:lnTo>
                  <a:pt x="3256" y="10239"/>
                </a:lnTo>
                <a:lnTo>
                  <a:pt x="3485" y="10272"/>
                </a:lnTo>
                <a:lnTo>
                  <a:pt x="3742" y="10235"/>
                </a:lnTo>
                <a:lnTo>
                  <a:pt x="3888" y="10162"/>
                </a:lnTo>
                <a:lnTo>
                  <a:pt x="4072" y="10052"/>
                </a:lnTo>
                <a:lnTo>
                  <a:pt x="4365" y="9868"/>
                </a:lnTo>
                <a:lnTo>
                  <a:pt x="4769" y="9648"/>
                </a:lnTo>
                <a:lnTo>
                  <a:pt x="4989" y="9538"/>
                </a:lnTo>
                <a:lnTo>
                  <a:pt x="5172" y="9391"/>
                </a:lnTo>
                <a:lnTo>
                  <a:pt x="6053" y="10675"/>
                </a:lnTo>
                <a:lnTo>
                  <a:pt x="6383" y="11115"/>
                </a:lnTo>
                <a:lnTo>
                  <a:pt x="6713" y="11556"/>
                </a:lnTo>
                <a:lnTo>
                  <a:pt x="6896" y="11739"/>
                </a:lnTo>
                <a:lnTo>
                  <a:pt x="7116" y="11922"/>
                </a:lnTo>
                <a:lnTo>
                  <a:pt x="7336" y="12069"/>
                </a:lnTo>
                <a:lnTo>
                  <a:pt x="7593" y="12179"/>
                </a:lnTo>
                <a:lnTo>
                  <a:pt x="7813" y="12253"/>
                </a:lnTo>
                <a:lnTo>
                  <a:pt x="8070" y="12289"/>
                </a:lnTo>
                <a:lnTo>
                  <a:pt x="8547" y="12289"/>
                </a:lnTo>
                <a:lnTo>
                  <a:pt x="8767" y="12253"/>
                </a:lnTo>
                <a:lnTo>
                  <a:pt x="8987" y="12179"/>
                </a:lnTo>
                <a:lnTo>
                  <a:pt x="9207" y="12106"/>
                </a:lnTo>
                <a:lnTo>
                  <a:pt x="9427" y="11996"/>
                </a:lnTo>
                <a:lnTo>
                  <a:pt x="9684" y="11849"/>
                </a:lnTo>
                <a:lnTo>
                  <a:pt x="9867" y="11666"/>
                </a:lnTo>
                <a:lnTo>
                  <a:pt x="10051" y="11482"/>
                </a:lnTo>
                <a:lnTo>
                  <a:pt x="10198" y="11262"/>
                </a:lnTo>
                <a:lnTo>
                  <a:pt x="10308" y="11042"/>
                </a:lnTo>
                <a:lnTo>
                  <a:pt x="10418" y="10822"/>
                </a:lnTo>
                <a:lnTo>
                  <a:pt x="10491" y="10565"/>
                </a:lnTo>
                <a:lnTo>
                  <a:pt x="10528" y="10345"/>
                </a:lnTo>
                <a:lnTo>
                  <a:pt x="10564" y="9832"/>
                </a:lnTo>
                <a:lnTo>
                  <a:pt x="10528" y="9318"/>
                </a:lnTo>
                <a:lnTo>
                  <a:pt x="10418" y="8804"/>
                </a:lnTo>
                <a:lnTo>
                  <a:pt x="10234" y="8328"/>
                </a:lnTo>
                <a:lnTo>
                  <a:pt x="9978" y="7887"/>
                </a:lnTo>
                <a:lnTo>
                  <a:pt x="9684" y="7484"/>
                </a:lnTo>
                <a:lnTo>
                  <a:pt x="9097" y="6640"/>
                </a:lnTo>
                <a:lnTo>
                  <a:pt x="9354" y="6494"/>
                </a:lnTo>
                <a:lnTo>
                  <a:pt x="9574" y="6347"/>
                </a:lnTo>
                <a:lnTo>
                  <a:pt x="10014" y="5980"/>
                </a:lnTo>
                <a:lnTo>
                  <a:pt x="10418" y="5613"/>
                </a:lnTo>
                <a:close/>
                <a:moveTo>
                  <a:pt x="8400" y="2055"/>
                </a:moveTo>
                <a:lnTo>
                  <a:pt x="8290" y="2092"/>
                </a:lnTo>
                <a:lnTo>
                  <a:pt x="8217" y="2165"/>
                </a:lnTo>
                <a:lnTo>
                  <a:pt x="8180" y="2202"/>
                </a:lnTo>
                <a:lnTo>
                  <a:pt x="8180" y="2312"/>
                </a:lnTo>
                <a:lnTo>
                  <a:pt x="8180" y="2385"/>
                </a:lnTo>
                <a:lnTo>
                  <a:pt x="8107" y="2422"/>
                </a:lnTo>
                <a:lnTo>
                  <a:pt x="8033" y="2459"/>
                </a:lnTo>
                <a:lnTo>
                  <a:pt x="7300" y="3045"/>
                </a:lnTo>
                <a:lnTo>
                  <a:pt x="6896" y="3339"/>
                </a:lnTo>
                <a:lnTo>
                  <a:pt x="6529" y="3596"/>
                </a:lnTo>
                <a:lnTo>
                  <a:pt x="6456" y="3669"/>
                </a:lnTo>
                <a:lnTo>
                  <a:pt x="6419" y="3742"/>
                </a:lnTo>
                <a:lnTo>
                  <a:pt x="6419" y="3852"/>
                </a:lnTo>
                <a:lnTo>
                  <a:pt x="6419" y="3926"/>
                </a:lnTo>
                <a:lnTo>
                  <a:pt x="8547" y="6677"/>
                </a:lnTo>
                <a:lnTo>
                  <a:pt x="8547" y="6750"/>
                </a:lnTo>
                <a:lnTo>
                  <a:pt x="8620" y="6787"/>
                </a:lnTo>
                <a:lnTo>
                  <a:pt x="9391" y="7851"/>
                </a:lnTo>
                <a:lnTo>
                  <a:pt x="9684" y="8291"/>
                </a:lnTo>
                <a:lnTo>
                  <a:pt x="9904" y="8768"/>
                </a:lnTo>
                <a:lnTo>
                  <a:pt x="10014" y="9025"/>
                </a:lnTo>
                <a:lnTo>
                  <a:pt x="10088" y="9281"/>
                </a:lnTo>
                <a:lnTo>
                  <a:pt x="10124" y="9538"/>
                </a:lnTo>
                <a:lnTo>
                  <a:pt x="10124" y="9832"/>
                </a:lnTo>
                <a:lnTo>
                  <a:pt x="10124" y="10088"/>
                </a:lnTo>
                <a:lnTo>
                  <a:pt x="10088" y="10308"/>
                </a:lnTo>
                <a:lnTo>
                  <a:pt x="10014" y="10565"/>
                </a:lnTo>
                <a:lnTo>
                  <a:pt x="9904" y="10785"/>
                </a:lnTo>
                <a:lnTo>
                  <a:pt x="9794" y="11005"/>
                </a:lnTo>
                <a:lnTo>
                  <a:pt x="9647" y="11189"/>
                </a:lnTo>
                <a:lnTo>
                  <a:pt x="9464" y="11372"/>
                </a:lnTo>
                <a:lnTo>
                  <a:pt x="9281" y="11556"/>
                </a:lnTo>
                <a:lnTo>
                  <a:pt x="9097" y="11666"/>
                </a:lnTo>
                <a:lnTo>
                  <a:pt x="8877" y="11739"/>
                </a:lnTo>
                <a:lnTo>
                  <a:pt x="8657" y="11776"/>
                </a:lnTo>
                <a:lnTo>
                  <a:pt x="8437" y="11812"/>
                </a:lnTo>
                <a:lnTo>
                  <a:pt x="7997" y="11812"/>
                </a:lnTo>
                <a:lnTo>
                  <a:pt x="7813" y="11739"/>
                </a:lnTo>
                <a:lnTo>
                  <a:pt x="7593" y="11666"/>
                </a:lnTo>
                <a:lnTo>
                  <a:pt x="7373" y="11519"/>
                </a:lnTo>
                <a:lnTo>
                  <a:pt x="7153" y="11372"/>
                </a:lnTo>
                <a:lnTo>
                  <a:pt x="6970" y="11152"/>
                </a:lnTo>
                <a:lnTo>
                  <a:pt x="6823" y="10932"/>
                </a:lnTo>
                <a:lnTo>
                  <a:pt x="6053" y="9905"/>
                </a:lnTo>
                <a:lnTo>
                  <a:pt x="5356" y="8878"/>
                </a:lnTo>
                <a:lnTo>
                  <a:pt x="4659" y="7814"/>
                </a:lnTo>
                <a:lnTo>
                  <a:pt x="4035" y="6714"/>
                </a:lnTo>
                <a:lnTo>
                  <a:pt x="3742" y="6163"/>
                </a:lnTo>
                <a:lnTo>
                  <a:pt x="3485" y="5613"/>
                </a:lnTo>
                <a:lnTo>
                  <a:pt x="3412" y="5540"/>
                </a:lnTo>
                <a:lnTo>
                  <a:pt x="3301" y="5503"/>
                </a:lnTo>
                <a:lnTo>
                  <a:pt x="3191" y="5503"/>
                </a:lnTo>
                <a:lnTo>
                  <a:pt x="3118" y="5576"/>
                </a:lnTo>
                <a:lnTo>
                  <a:pt x="3008" y="5687"/>
                </a:lnTo>
                <a:lnTo>
                  <a:pt x="2861" y="5760"/>
                </a:lnTo>
                <a:lnTo>
                  <a:pt x="2715" y="5833"/>
                </a:lnTo>
                <a:lnTo>
                  <a:pt x="2568" y="5833"/>
                </a:lnTo>
                <a:lnTo>
                  <a:pt x="2421" y="5870"/>
                </a:lnTo>
                <a:lnTo>
                  <a:pt x="2274" y="5907"/>
                </a:lnTo>
                <a:lnTo>
                  <a:pt x="2018" y="6053"/>
                </a:lnTo>
                <a:lnTo>
                  <a:pt x="1431" y="6420"/>
                </a:lnTo>
                <a:lnTo>
                  <a:pt x="1137" y="6604"/>
                </a:lnTo>
                <a:lnTo>
                  <a:pt x="880" y="6824"/>
                </a:lnTo>
                <a:lnTo>
                  <a:pt x="770" y="6824"/>
                </a:lnTo>
                <a:lnTo>
                  <a:pt x="697" y="6897"/>
                </a:lnTo>
                <a:lnTo>
                  <a:pt x="660" y="6970"/>
                </a:lnTo>
                <a:lnTo>
                  <a:pt x="697" y="7080"/>
                </a:lnTo>
                <a:lnTo>
                  <a:pt x="1101" y="7814"/>
                </a:lnTo>
                <a:lnTo>
                  <a:pt x="1541" y="8548"/>
                </a:lnTo>
                <a:lnTo>
                  <a:pt x="2458" y="9942"/>
                </a:lnTo>
                <a:lnTo>
                  <a:pt x="3412" y="11335"/>
                </a:lnTo>
                <a:lnTo>
                  <a:pt x="4402" y="12693"/>
                </a:lnTo>
                <a:lnTo>
                  <a:pt x="4989" y="13426"/>
                </a:lnTo>
                <a:lnTo>
                  <a:pt x="4952" y="13426"/>
                </a:lnTo>
                <a:lnTo>
                  <a:pt x="4952" y="13500"/>
                </a:lnTo>
                <a:lnTo>
                  <a:pt x="4989" y="13536"/>
                </a:lnTo>
                <a:lnTo>
                  <a:pt x="5026" y="13573"/>
                </a:lnTo>
                <a:lnTo>
                  <a:pt x="5099" y="13536"/>
                </a:lnTo>
                <a:lnTo>
                  <a:pt x="5429" y="13940"/>
                </a:lnTo>
                <a:lnTo>
                  <a:pt x="5796" y="14307"/>
                </a:lnTo>
                <a:lnTo>
                  <a:pt x="5833" y="14343"/>
                </a:lnTo>
                <a:lnTo>
                  <a:pt x="5906" y="14380"/>
                </a:lnTo>
                <a:lnTo>
                  <a:pt x="6126" y="14563"/>
                </a:lnTo>
                <a:lnTo>
                  <a:pt x="6383" y="14710"/>
                </a:lnTo>
                <a:lnTo>
                  <a:pt x="6640" y="14857"/>
                </a:lnTo>
                <a:lnTo>
                  <a:pt x="6933" y="14967"/>
                </a:lnTo>
                <a:lnTo>
                  <a:pt x="7226" y="15040"/>
                </a:lnTo>
                <a:lnTo>
                  <a:pt x="7850" y="15040"/>
                </a:lnTo>
                <a:lnTo>
                  <a:pt x="8180" y="14967"/>
                </a:lnTo>
                <a:lnTo>
                  <a:pt x="8510" y="14820"/>
                </a:lnTo>
                <a:lnTo>
                  <a:pt x="8877" y="14673"/>
                </a:lnTo>
                <a:lnTo>
                  <a:pt x="9574" y="14343"/>
                </a:lnTo>
                <a:lnTo>
                  <a:pt x="11115" y="13683"/>
                </a:lnTo>
                <a:lnTo>
                  <a:pt x="11592" y="13426"/>
                </a:lnTo>
                <a:lnTo>
                  <a:pt x="11995" y="13170"/>
                </a:lnTo>
                <a:lnTo>
                  <a:pt x="12399" y="12839"/>
                </a:lnTo>
                <a:lnTo>
                  <a:pt x="12729" y="12436"/>
                </a:lnTo>
                <a:lnTo>
                  <a:pt x="12912" y="12142"/>
                </a:lnTo>
                <a:lnTo>
                  <a:pt x="13059" y="11849"/>
                </a:lnTo>
                <a:lnTo>
                  <a:pt x="13169" y="11519"/>
                </a:lnTo>
                <a:lnTo>
                  <a:pt x="13242" y="11189"/>
                </a:lnTo>
                <a:lnTo>
                  <a:pt x="13279" y="10859"/>
                </a:lnTo>
                <a:lnTo>
                  <a:pt x="13316" y="10528"/>
                </a:lnTo>
                <a:lnTo>
                  <a:pt x="13279" y="10198"/>
                </a:lnTo>
                <a:lnTo>
                  <a:pt x="13242" y="9868"/>
                </a:lnTo>
                <a:lnTo>
                  <a:pt x="13169" y="9538"/>
                </a:lnTo>
                <a:lnTo>
                  <a:pt x="13095" y="9208"/>
                </a:lnTo>
                <a:lnTo>
                  <a:pt x="12875" y="8584"/>
                </a:lnTo>
                <a:lnTo>
                  <a:pt x="12582" y="7961"/>
                </a:lnTo>
                <a:lnTo>
                  <a:pt x="12252" y="7374"/>
                </a:lnTo>
                <a:lnTo>
                  <a:pt x="11885" y="6824"/>
                </a:lnTo>
                <a:lnTo>
                  <a:pt x="10271" y="4476"/>
                </a:lnTo>
                <a:lnTo>
                  <a:pt x="8657" y="2165"/>
                </a:lnTo>
                <a:lnTo>
                  <a:pt x="8584" y="2092"/>
                </a:lnTo>
                <a:lnTo>
                  <a:pt x="8474" y="2055"/>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79" name="Shape 287">
            <a:extLst>
              <a:ext uri="{FF2B5EF4-FFF2-40B4-BE49-F238E27FC236}">
                <a16:creationId xmlns:a16="http://schemas.microsoft.com/office/drawing/2014/main" id="{871ACBA8-0EDD-4F8D-A2CA-D2B804F765A2}"/>
              </a:ext>
            </a:extLst>
          </p:cNvPr>
          <p:cNvSpPr/>
          <p:nvPr userDrawn="1"/>
        </p:nvSpPr>
        <p:spPr>
          <a:xfrm>
            <a:off x="258963" y="4957957"/>
            <a:ext cx="386048" cy="258065"/>
          </a:xfrm>
          <a:custGeom>
            <a:avLst/>
            <a:gdLst/>
            <a:ahLst/>
            <a:cxnLst/>
            <a:rect l="0" t="0" r="0" b="0"/>
            <a:pathLst>
              <a:path w="13610" h="9098" extrusionOk="0">
                <a:moveTo>
                  <a:pt x="4696" y="0"/>
                </a:moveTo>
                <a:lnTo>
                  <a:pt x="4586" y="74"/>
                </a:lnTo>
                <a:lnTo>
                  <a:pt x="4256" y="440"/>
                </a:lnTo>
                <a:lnTo>
                  <a:pt x="3999" y="844"/>
                </a:lnTo>
                <a:lnTo>
                  <a:pt x="3742" y="1247"/>
                </a:lnTo>
                <a:lnTo>
                  <a:pt x="3522" y="1688"/>
                </a:lnTo>
                <a:lnTo>
                  <a:pt x="3339" y="2128"/>
                </a:lnTo>
                <a:lnTo>
                  <a:pt x="3228" y="2605"/>
                </a:lnTo>
                <a:lnTo>
                  <a:pt x="3118" y="3081"/>
                </a:lnTo>
                <a:lnTo>
                  <a:pt x="3045" y="3595"/>
                </a:lnTo>
                <a:lnTo>
                  <a:pt x="3008" y="3852"/>
                </a:lnTo>
                <a:lnTo>
                  <a:pt x="2935" y="4072"/>
                </a:lnTo>
                <a:lnTo>
                  <a:pt x="2825" y="4329"/>
                </a:lnTo>
                <a:lnTo>
                  <a:pt x="2678" y="4512"/>
                </a:lnTo>
                <a:lnTo>
                  <a:pt x="2605" y="4622"/>
                </a:lnTo>
                <a:lnTo>
                  <a:pt x="2495" y="4659"/>
                </a:lnTo>
                <a:lnTo>
                  <a:pt x="2275" y="4732"/>
                </a:lnTo>
                <a:lnTo>
                  <a:pt x="1835" y="4732"/>
                </a:lnTo>
                <a:lnTo>
                  <a:pt x="1541" y="4659"/>
                </a:lnTo>
                <a:lnTo>
                  <a:pt x="991" y="4659"/>
                </a:lnTo>
                <a:lnTo>
                  <a:pt x="881" y="4732"/>
                </a:lnTo>
                <a:lnTo>
                  <a:pt x="771" y="4769"/>
                </a:lnTo>
                <a:lnTo>
                  <a:pt x="587" y="4732"/>
                </a:lnTo>
                <a:lnTo>
                  <a:pt x="404" y="4732"/>
                </a:lnTo>
                <a:lnTo>
                  <a:pt x="257" y="4805"/>
                </a:lnTo>
                <a:lnTo>
                  <a:pt x="74" y="4879"/>
                </a:lnTo>
                <a:lnTo>
                  <a:pt x="37" y="4952"/>
                </a:lnTo>
                <a:lnTo>
                  <a:pt x="0" y="5026"/>
                </a:lnTo>
                <a:lnTo>
                  <a:pt x="0" y="5172"/>
                </a:lnTo>
                <a:lnTo>
                  <a:pt x="37" y="5209"/>
                </a:lnTo>
                <a:lnTo>
                  <a:pt x="74" y="5246"/>
                </a:lnTo>
                <a:lnTo>
                  <a:pt x="147" y="5282"/>
                </a:lnTo>
                <a:lnTo>
                  <a:pt x="221" y="5246"/>
                </a:lnTo>
                <a:lnTo>
                  <a:pt x="514" y="5172"/>
                </a:lnTo>
                <a:lnTo>
                  <a:pt x="587" y="5282"/>
                </a:lnTo>
                <a:lnTo>
                  <a:pt x="697" y="5356"/>
                </a:lnTo>
                <a:lnTo>
                  <a:pt x="807" y="5356"/>
                </a:lnTo>
                <a:lnTo>
                  <a:pt x="881" y="5319"/>
                </a:lnTo>
                <a:lnTo>
                  <a:pt x="918" y="5282"/>
                </a:lnTo>
                <a:lnTo>
                  <a:pt x="991" y="5209"/>
                </a:lnTo>
                <a:lnTo>
                  <a:pt x="1064" y="5172"/>
                </a:lnTo>
                <a:lnTo>
                  <a:pt x="1248" y="5136"/>
                </a:lnTo>
                <a:lnTo>
                  <a:pt x="1431" y="5172"/>
                </a:lnTo>
                <a:lnTo>
                  <a:pt x="1614" y="5209"/>
                </a:lnTo>
                <a:lnTo>
                  <a:pt x="1981" y="5282"/>
                </a:lnTo>
                <a:lnTo>
                  <a:pt x="2201" y="5282"/>
                </a:lnTo>
                <a:lnTo>
                  <a:pt x="2385" y="5246"/>
                </a:lnTo>
                <a:lnTo>
                  <a:pt x="2605" y="5209"/>
                </a:lnTo>
                <a:lnTo>
                  <a:pt x="2752" y="5136"/>
                </a:lnTo>
                <a:lnTo>
                  <a:pt x="2935" y="5026"/>
                </a:lnTo>
                <a:lnTo>
                  <a:pt x="3082" y="4879"/>
                </a:lnTo>
                <a:lnTo>
                  <a:pt x="3192" y="4732"/>
                </a:lnTo>
                <a:lnTo>
                  <a:pt x="3302" y="4549"/>
                </a:lnTo>
                <a:lnTo>
                  <a:pt x="3449" y="4182"/>
                </a:lnTo>
                <a:lnTo>
                  <a:pt x="3522" y="3925"/>
                </a:lnTo>
                <a:lnTo>
                  <a:pt x="3559" y="3668"/>
                </a:lnTo>
                <a:lnTo>
                  <a:pt x="3632" y="3118"/>
                </a:lnTo>
                <a:lnTo>
                  <a:pt x="3742" y="2641"/>
                </a:lnTo>
                <a:lnTo>
                  <a:pt x="3889" y="2201"/>
                </a:lnTo>
                <a:lnTo>
                  <a:pt x="4035" y="1834"/>
                </a:lnTo>
                <a:lnTo>
                  <a:pt x="4219" y="1467"/>
                </a:lnTo>
                <a:lnTo>
                  <a:pt x="4402" y="1137"/>
                </a:lnTo>
                <a:lnTo>
                  <a:pt x="4659" y="844"/>
                </a:lnTo>
                <a:lnTo>
                  <a:pt x="5173" y="2861"/>
                </a:lnTo>
                <a:lnTo>
                  <a:pt x="5649" y="4842"/>
                </a:lnTo>
                <a:lnTo>
                  <a:pt x="6126" y="6860"/>
                </a:lnTo>
                <a:lnTo>
                  <a:pt x="6567" y="8914"/>
                </a:lnTo>
                <a:lnTo>
                  <a:pt x="6603" y="8987"/>
                </a:lnTo>
                <a:lnTo>
                  <a:pt x="6713" y="9061"/>
                </a:lnTo>
                <a:lnTo>
                  <a:pt x="6787" y="9097"/>
                </a:lnTo>
                <a:lnTo>
                  <a:pt x="6897" y="9097"/>
                </a:lnTo>
                <a:lnTo>
                  <a:pt x="7153" y="8987"/>
                </a:lnTo>
                <a:lnTo>
                  <a:pt x="7374" y="8804"/>
                </a:lnTo>
                <a:lnTo>
                  <a:pt x="7520" y="8620"/>
                </a:lnTo>
                <a:lnTo>
                  <a:pt x="7667" y="8364"/>
                </a:lnTo>
                <a:lnTo>
                  <a:pt x="7814" y="7997"/>
                </a:lnTo>
                <a:lnTo>
                  <a:pt x="7924" y="7593"/>
                </a:lnTo>
                <a:lnTo>
                  <a:pt x="8181" y="6823"/>
                </a:lnTo>
                <a:lnTo>
                  <a:pt x="9061" y="3962"/>
                </a:lnTo>
                <a:lnTo>
                  <a:pt x="9208" y="4439"/>
                </a:lnTo>
                <a:lnTo>
                  <a:pt x="9318" y="4952"/>
                </a:lnTo>
                <a:lnTo>
                  <a:pt x="9318" y="5062"/>
                </a:lnTo>
                <a:lnTo>
                  <a:pt x="9391" y="5136"/>
                </a:lnTo>
                <a:lnTo>
                  <a:pt x="9464" y="5209"/>
                </a:lnTo>
                <a:lnTo>
                  <a:pt x="9574" y="5209"/>
                </a:lnTo>
                <a:lnTo>
                  <a:pt x="12032" y="5062"/>
                </a:lnTo>
                <a:lnTo>
                  <a:pt x="12069" y="5136"/>
                </a:lnTo>
                <a:lnTo>
                  <a:pt x="12105" y="5209"/>
                </a:lnTo>
                <a:lnTo>
                  <a:pt x="12326" y="5356"/>
                </a:lnTo>
                <a:lnTo>
                  <a:pt x="12582" y="5429"/>
                </a:lnTo>
                <a:lnTo>
                  <a:pt x="12619" y="5466"/>
                </a:lnTo>
                <a:lnTo>
                  <a:pt x="12912" y="5466"/>
                </a:lnTo>
                <a:lnTo>
                  <a:pt x="13059" y="5429"/>
                </a:lnTo>
                <a:lnTo>
                  <a:pt x="13206" y="5319"/>
                </a:lnTo>
                <a:lnTo>
                  <a:pt x="13316" y="5209"/>
                </a:lnTo>
                <a:lnTo>
                  <a:pt x="13426" y="5062"/>
                </a:lnTo>
                <a:lnTo>
                  <a:pt x="13536" y="4915"/>
                </a:lnTo>
                <a:lnTo>
                  <a:pt x="13609" y="4732"/>
                </a:lnTo>
                <a:lnTo>
                  <a:pt x="13609" y="4659"/>
                </a:lnTo>
                <a:lnTo>
                  <a:pt x="13609" y="4549"/>
                </a:lnTo>
                <a:lnTo>
                  <a:pt x="13536" y="4439"/>
                </a:lnTo>
                <a:lnTo>
                  <a:pt x="13426" y="4292"/>
                </a:lnTo>
                <a:lnTo>
                  <a:pt x="13279" y="4219"/>
                </a:lnTo>
                <a:lnTo>
                  <a:pt x="13133" y="4145"/>
                </a:lnTo>
                <a:lnTo>
                  <a:pt x="12949" y="4072"/>
                </a:lnTo>
                <a:lnTo>
                  <a:pt x="12802" y="4072"/>
                </a:lnTo>
                <a:lnTo>
                  <a:pt x="12619" y="4108"/>
                </a:lnTo>
                <a:lnTo>
                  <a:pt x="12436" y="4182"/>
                </a:lnTo>
                <a:lnTo>
                  <a:pt x="12326" y="4255"/>
                </a:lnTo>
                <a:lnTo>
                  <a:pt x="12252" y="4329"/>
                </a:lnTo>
                <a:lnTo>
                  <a:pt x="12142" y="4512"/>
                </a:lnTo>
                <a:lnTo>
                  <a:pt x="9794" y="4659"/>
                </a:lnTo>
                <a:lnTo>
                  <a:pt x="9721" y="4255"/>
                </a:lnTo>
                <a:lnTo>
                  <a:pt x="9611" y="3852"/>
                </a:lnTo>
                <a:lnTo>
                  <a:pt x="9464" y="3448"/>
                </a:lnTo>
                <a:lnTo>
                  <a:pt x="9281" y="3045"/>
                </a:lnTo>
                <a:lnTo>
                  <a:pt x="9208" y="2971"/>
                </a:lnTo>
                <a:lnTo>
                  <a:pt x="9134" y="2935"/>
                </a:lnTo>
                <a:lnTo>
                  <a:pt x="8987" y="2935"/>
                </a:lnTo>
                <a:lnTo>
                  <a:pt x="8841" y="2971"/>
                </a:lnTo>
                <a:lnTo>
                  <a:pt x="8804" y="3045"/>
                </a:lnTo>
                <a:lnTo>
                  <a:pt x="8767" y="3118"/>
                </a:lnTo>
                <a:lnTo>
                  <a:pt x="7850" y="6016"/>
                </a:lnTo>
                <a:lnTo>
                  <a:pt x="7374" y="7557"/>
                </a:lnTo>
                <a:lnTo>
                  <a:pt x="7227" y="7997"/>
                </a:lnTo>
                <a:lnTo>
                  <a:pt x="7153" y="8217"/>
                </a:lnTo>
                <a:lnTo>
                  <a:pt x="7007" y="8400"/>
                </a:lnTo>
                <a:lnTo>
                  <a:pt x="6567" y="6346"/>
                </a:lnTo>
                <a:lnTo>
                  <a:pt x="6090" y="4292"/>
                </a:lnTo>
                <a:lnTo>
                  <a:pt x="5576" y="2238"/>
                </a:lnTo>
                <a:lnTo>
                  <a:pt x="5026" y="220"/>
                </a:lnTo>
                <a:lnTo>
                  <a:pt x="4953" y="74"/>
                </a:lnTo>
                <a:lnTo>
                  <a:pt x="4842" y="37"/>
                </a:lnTo>
                <a:lnTo>
                  <a:pt x="4696" y="0"/>
                </a:lnTo>
                <a:close/>
              </a:path>
            </a:pathLst>
          </a:custGeom>
          <a:solidFill>
            <a:srgbClr val="2A3791"/>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0" name="Shape 288">
            <a:extLst>
              <a:ext uri="{FF2B5EF4-FFF2-40B4-BE49-F238E27FC236}">
                <a16:creationId xmlns:a16="http://schemas.microsoft.com/office/drawing/2014/main" id="{917EA7C9-A923-47F0-AE4C-825DE07BA9A8}"/>
              </a:ext>
            </a:extLst>
          </p:cNvPr>
          <p:cNvSpPr/>
          <p:nvPr userDrawn="1"/>
        </p:nvSpPr>
        <p:spPr>
          <a:xfrm>
            <a:off x="8699345" y="115140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1" name="Shape 289">
            <a:extLst>
              <a:ext uri="{FF2B5EF4-FFF2-40B4-BE49-F238E27FC236}">
                <a16:creationId xmlns:a16="http://schemas.microsoft.com/office/drawing/2014/main" id="{65D90BF5-1D1B-4F06-81C8-D28B1F8F40CC}"/>
              </a:ext>
            </a:extLst>
          </p:cNvPr>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sp>
        <p:nvSpPr>
          <p:cNvPr id="82" name="Shape 272">
            <a:extLst>
              <a:ext uri="{FF2B5EF4-FFF2-40B4-BE49-F238E27FC236}">
                <a16:creationId xmlns:a16="http://schemas.microsoft.com/office/drawing/2014/main" id="{682141FE-25DB-45A7-800B-DA4A6AB9437E}"/>
              </a:ext>
            </a:extLst>
          </p:cNvPr>
          <p:cNvSpPr/>
          <p:nvPr userDrawn="1"/>
        </p:nvSpPr>
        <p:spPr>
          <a:xfrm>
            <a:off x="8394267" y="4464801"/>
            <a:ext cx="339602" cy="400617"/>
          </a:xfrm>
          <a:custGeom>
            <a:avLst/>
            <a:gdLst/>
            <a:ahLst/>
            <a:cxnLst/>
            <a:rect l="0" t="0" r="0" b="0"/>
            <a:pathLst>
              <a:path w="9391" h="11079" extrusionOk="0">
                <a:moveTo>
                  <a:pt x="4916" y="441"/>
                </a:moveTo>
                <a:lnTo>
                  <a:pt x="5026" y="477"/>
                </a:lnTo>
                <a:lnTo>
                  <a:pt x="5099" y="551"/>
                </a:lnTo>
                <a:lnTo>
                  <a:pt x="5099" y="771"/>
                </a:lnTo>
                <a:lnTo>
                  <a:pt x="5026" y="954"/>
                </a:lnTo>
                <a:lnTo>
                  <a:pt x="4953" y="1064"/>
                </a:lnTo>
                <a:lnTo>
                  <a:pt x="4842" y="1138"/>
                </a:lnTo>
                <a:lnTo>
                  <a:pt x="4732" y="1174"/>
                </a:lnTo>
                <a:lnTo>
                  <a:pt x="4622" y="1138"/>
                </a:lnTo>
                <a:lnTo>
                  <a:pt x="4366" y="1028"/>
                </a:lnTo>
                <a:lnTo>
                  <a:pt x="4439" y="917"/>
                </a:lnTo>
                <a:lnTo>
                  <a:pt x="4439" y="771"/>
                </a:lnTo>
                <a:lnTo>
                  <a:pt x="4402" y="697"/>
                </a:lnTo>
                <a:lnTo>
                  <a:pt x="4366" y="661"/>
                </a:lnTo>
                <a:lnTo>
                  <a:pt x="4476" y="551"/>
                </a:lnTo>
                <a:lnTo>
                  <a:pt x="4622" y="477"/>
                </a:lnTo>
                <a:lnTo>
                  <a:pt x="4769" y="441"/>
                </a:lnTo>
                <a:close/>
                <a:moveTo>
                  <a:pt x="3375" y="6493"/>
                </a:moveTo>
                <a:lnTo>
                  <a:pt x="3375" y="6530"/>
                </a:lnTo>
                <a:lnTo>
                  <a:pt x="3339" y="6530"/>
                </a:lnTo>
                <a:lnTo>
                  <a:pt x="3375" y="6493"/>
                </a:lnTo>
                <a:close/>
                <a:moveTo>
                  <a:pt x="4292" y="6933"/>
                </a:moveTo>
                <a:lnTo>
                  <a:pt x="4256" y="7007"/>
                </a:lnTo>
                <a:lnTo>
                  <a:pt x="4219" y="6970"/>
                </a:lnTo>
                <a:lnTo>
                  <a:pt x="4292" y="6933"/>
                </a:lnTo>
                <a:close/>
                <a:moveTo>
                  <a:pt x="5209" y="4219"/>
                </a:moveTo>
                <a:lnTo>
                  <a:pt x="5429" y="4329"/>
                </a:lnTo>
                <a:lnTo>
                  <a:pt x="5649" y="4439"/>
                </a:lnTo>
                <a:lnTo>
                  <a:pt x="5686" y="4549"/>
                </a:lnTo>
                <a:lnTo>
                  <a:pt x="5723" y="4586"/>
                </a:lnTo>
                <a:lnTo>
                  <a:pt x="5796" y="4586"/>
                </a:lnTo>
                <a:lnTo>
                  <a:pt x="6016" y="4879"/>
                </a:lnTo>
                <a:lnTo>
                  <a:pt x="6163" y="5173"/>
                </a:lnTo>
                <a:lnTo>
                  <a:pt x="6200" y="5503"/>
                </a:lnTo>
                <a:lnTo>
                  <a:pt x="6200" y="5833"/>
                </a:lnTo>
                <a:lnTo>
                  <a:pt x="6090" y="6126"/>
                </a:lnTo>
                <a:lnTo>
                  <a:pt x="5943" y="6420"/>
                </a:lnTo>
                <a:lnTo>
                  <a:pt x="5796" y="6603"/>
                </a:lnTo>
                <a:lnTo>
                  <a:pt x="5649" y="6750"/>
                </a:lnTo>
                <a:lnTo>
                  <a:pt x="5649" y="6713"/>
                </a:lnTo>
                <a:lnTo>
                  <a:pt x="5649" y="6566"/>
                </a:lnTo>
                <a:lnTo>
                  <a:pt x="5649" y="6383"/>
                </a:lnTo>
                <a:lnTo>
                  <a:pt x="5613" y="6346"/>
                </a:lnTo>
                <a:lnTo>
                  <a:pt x="5576" y="6310"/>
                </a:lnTo>
                <a:lnTo>
                  <a:pt x="5539" y="6310"/>
                </a:lnTo>
                <a:lnTo>
                  <a:pt x="5503" y="6346"/>
                </a:lnTo>
                <a:lnTo>
                  <a:pt x="5393" y="6493"/>
                </a:lnTo>
                <a:lnTo>
                  <a:pt x="5356" y="6676"/>
                </a:lnTo>
                <a:lnTo>
                  <a:pt x="5319" y="6933"/>
                </a:lnTo>
                <a:lnTo>
                  <a:pt x="5099" y="7007"/>
                </a:lnTo>
                <a:lnTo>
                  <a:pt x="5099" y="6860"/>
                </a:lnTo>
                <a:lnTo>
                  <a:pt x="5099" y="6713"/>
                </a:lnTo>
                <a:lnTo>
                  <a:pt x="5136" y="6566"/>
                </a:lnTo>
                <a:lnTo>
                  <a:pt x="5209" y="6456"/>
                </a:lnTo>
                <a:lnTo>
                  <a:pt x="5246" y="6420"/>
                </a:lnTo>
                <a:lnTo>
                  <a:pt x="5209" y="6383"/>
                </a:lnTo>
                <a:lnTo>
                  <a:pt x="5173" y="6346"/>
                </a:lnTo>
                <a:lnTo>
                  <a:pt x="5136" y="6346"/>
                </a:lnTo>
                <a:lnTo>
                  <a:pt x="4953" y="6456"/>
                </a:lnTo>
                <a:lnTo>
                  <a:pt x="4842" y="6640"/>
                </a:lnTo>
                <a:lnTo>
                  <a:pt x="4769" y="6823"/>
                </a:lnTo>
                <a:lnTo>
                  <a:pt x="4769" y="7043"/>
                </a:lnTo>
                <a:lnTo>
                  <a:pt x="4696" y="7043"/>
                </a:lnTo>
                <a:lnTo>
                  <a:pt x="4659" y="7007"/>
                </a:lnTo>
                <a:lnTo>
                  <a:pt x="4622" y="6970"/>
                </a:lnTo>
                <a:lnTo>
                  <a:pt x="4586" y="6970"/>
                </a:lnTo>
                <a:lnTo>
                  <a:pt x="5026" y="6016"/>
                </a:lnTo>
                <a:lnTo>
                  <a:pt x="5026" y="5943"/>
                </a:lnTo>
                <a:lnTo>
                  <a:pt x="4989" y="5906"/>
                </a:lnTo>
                <a:lnTo>
                  <a:pt x="4953" y="5906"/>
                </a:lnTo>
                <a:lnTo>
                  <a:pt x="4916" y="5943"/>
                </a:lnTo>
                <a:lnTo>
                  <a:pt x="4402" y="6750"/>
                </a:lnTo>
                <a:lnTo>
                  <a:pt x="4366" y="6676"/>
                </a:lnTo>
                <a:lnTo>
                  <a:pt x="4329" y="6640"/>
                </a:lnTo>
                <a:lnTo>
                  <a:pt x="4256" y="6640"/>
                </a:lnTo>
                <a:lnTo>
                  <a:pt x="4439" y="6236"/>
                </a:lnTo>
                <a:lnTo>
                  <a:pt x="4659" y="5796"/>
                </a:lnTo>
                <a:lnTo>
                  <a:pt x="4696" y="5759"/>
                </a:lnTo>
                <a:lnTo>
                  <a:pt x="4659" y="5723"/>
                </a:lnTo>
                <a:lnTo>
                  <a:pt x="4586" y="5723"/>
                </a:lnTo>
                <a:lnTo>
                  <a:pt x="4182" y="6273"/>
                </a:lnTo>
                <a:lnTo>
                  <a:pt x="3999" y="6566"/>
                </a:lnTo>
                <a:lnTo>
                  <a:pt x="3852" y="6860"/>
                </a:lnTo>
                <a:lnTo>
                  <a:pt x="3669" y="6786"/>
                </a:lnTo>
                <a:lnTo>
                  <a:pt x="3779" y="6750"/>
                </a:lnTo>
                <a:lnTo>
                  <a:pt x="3852" y="6640"/>
                </a:lnTo>
                <a:lnTo>
                  <a:pt x="3889" y="6566"/>
                </a:lnTo>
                <a:lnTo>
                  <a:pt x="3889" y="6420"/>
                </a:lnTo>
                <a:lnTo>
                  <a:pt x="3889" y="6383"/>
                </a:lnTo>
                <a:lnTo>
                  <a:pt x="3815" y="6383"/>
                </a:lnTo>
                <a:lnTo>
                  <a:pt x="3999" y="6163"/>
                </a:lnTo>
                <a:lnTo>
                  <a:pt x="4512" y="5539"/>
                </a:lnTo>
                <a:lnTo>
                  <a:pt x="4512" y="5466"/>
                </a:lnTo>
                <a:lnTo>
                  <a:pt x="4476" y="5429"/>
                </a:lnTo>
                <a:lnTo>
                  <a:pt x="4402" y="5429"/>
                </a:lnTo>
                <a:lnTo>
                  <a:pt x="3779" y="6016"/>
                </a:lnTo>
                <a:lnTo>
                  <a:pt x="3632" y="6126"/>
                </a:lnTo>
                <a:lnTo>
                  <a:pt x="3595" y="6090"/>
                </a:lnTo>
                <a:lnTo>
                  <a:pt x="3559" y="6090"/>
                </a:lnTo>
                <a:lnTo>
                  <a:pt x="3485" y="6126"/>
                </a:lnTo>
                <a:lnTo>
                  <a:pt x="3669" y="5869"/>
                </a:lnTo>
                <a:lnTo>
                  <a:pt x="3889" y="5649"/>
                </a:lnTo>
                <a:lnTo>
                  <a:pt x="4146" y="5466"/>
                </a:lnTo>
                <a:lnTo>
                  <a:pt x="4402" y="5283"/>
                </a:lnTo>
                <a:lnTo>
                  <a:pt x="4439" y="5246"/>
                </a:lnTo>
                <a:lnTo>
                  <a:pt x="4402" y="5209"/>
                </a:lnTo>
                <a:lnTo>
                  <a:pt x="4402" y="5173"/>
                </a:lnTo>
                <a:lnTo>
                  <a:pt x="4329" y="5136"/>
                </a:lnTo>
                <a:lnTo>
                  <a:pt x="3962" y="5319"/>
                </a:lnTo>
                <a:lnTo>
                  <a:pt x="3632" y="5539"/>
                </a:lnTo>
                <a:lnTo>
                  <a:pt x="3339" y="5796"/>
                </a:lnTo>
                <a:lnTo>
                  <a:pt x="3082" y="6126"/>
                </a:lnTo>
                <a:lnTo>
                  <a:pt x="3045" y="6016"/>
                </a:lnTo>
                <a:lnTo>
                  <a:pt x="3082" y="5980"/>
                </a:lnTo>
                <a:lnTo>
                  <a:pt x="3339" y="5613"/>
                </a:lnTo>
                <a:lnTo>
                  <a:pt x="3632" y="5283"/>
                </a:lnTo>
                <a:lnTo>
                  <a:pt x="3962" y="4952"/>
                </a:lnTo>
                <a:lnTo>
                  <a:pt x="4292" y="4659"/>
                </a:lnTo>
                <a:lnTo>
                  <a:pt x="4292" y="4622"/>
                </a:lnTo>
                <a:lnTo>
                  <a:pt x="4256" y="4586"/>
                </a:lnTo>
                <a:lnTo>
                  <a:pt x="4219" y="4586"/>
                </a:lnTo>
                <a:lnTo>
                  <a:pt x="3925" y="4732"/>
                </a:lnTo>
                <a:lnTo>
                  <a:pt x="3632" y="4879"/>
                </a:lnTo>
                <a:lnTo>
                  <a:pt x="3375" y="5099"/>
                </a:lnTo>
                <a:lnTo>
                  <a:pt x="3155" y="5356"/>
                </a:lnTo>
                <a:lnTo>
                  <a:pt x="3228" y="5209"/>
                </a:lnTo>
                <a:lnTo>
                  <a:pt x="3339" y="5062"/>
                </a:lnTo>
                <a:lnTo>
                  <a:pt x="3559" y="4842"/>
                </a:lnTo>
                <a:lnTo>
                  <a:pt x="3852" y="4622"/>
                </a:lnTo>
                <a:lnTo>
                  <a:pt x="4146" y="4476"/>
                </a:lnTo>
                <a:lnTo>
                  <a:pt x="4402" y="4366"/>
                </a:lnTo>
                <a:lnTo>
                  <a:pt x="4659" y="4292"/>
                </a:lnTo>
                <a:lnTo>
                  <a:pt x="4953" y="4219"/>
                </a:lnTo>
                <a:close/>
                <a:moveTo>
                  <a:pt x="807" y="8767"/>
                </a:moveTo>
                <a:lnTo>
                  <a:pt x="807" y="8841"/>
                </a:lnTo>
                <a:lnTo>
                  <a:pt x="844" y="8914"/>
                </a:lnTo>
                <a:lnTo>
                  <a:pt x="918" y="8951"/>
                </a:lnTo>
                <a:lnTo>
                  <a:pt x="1138" y="8951"/>
                </a:lnTo>
                <a:lnTo>
                  <a:pt x="1211" y="8987"/>
                </a:lnTo>
                <a:lnTo>
                  <a:pt x="1321" y="8987"/>
                </a:lnTo>
                <a:lnTo>
                  <a:pt x="1321" y="9061"/>
                </a:lnTo>
                <a:lnTo>
                  <a:pt x="1321" y="9097"/>
                </a:lnTo>
                <a:lnTo>
                  <a:pt x="1248" y="9171"/>
                </a:lnTo>
                <a:lnTo>
                  <a:pt x="1174" y="9207"/>
                </a:lnTo>
                <a:lnTo>
                  <a:pt x="954" y="9244"/>
                </a:lnTo>
                <a:lnTo>
                  <a:pt x="844" y="9207"/>
                </a:lnTo>
                <a:lnTo>
                  <a:pt x="697" y="9134"/>
                </a:lnTo>
                <a:lnTo>
                  <a:pt x="587" y="9061"/>
                </a:lnTo>
                <a:lnTo>
                  <a:pt x="551" y="8951"/>
                </a:lnTo>
                <a:lnTo>
                  <a:pt x="661" y="8841"/>
                </a:lnTo>
                <a:lnTo>
                  <a:pt x="807" y="8767"/>
                </a:lnTo>
                <a:close/>
                <a:moveTo>
                  <a:pt x="8511" y="8657"/>
                </a:moveTo>
                <a:lnTo>
                  <a:pt x="8621" y="8694"/>
                </a:lnTo>
                <a:lnTo>
                  <a:pt x="8731" y="8731"/>
                </a:lnTo>
                <a:lnTo>
                  <a:pt x="8841" y="8804"/>
                </a:lnTo>
                <a:lnTo>
                  <a:pt x="8951" y="8877"/>
                </a:lnTo>
                <a:lnTo>
                  <a:pt x="8987" y="8987"/>
                </a:lnTo>
                <a:lnTo>
                  <a:pt x="9024" y="9097"/>
                </a:lnTo>
                <a:lnTo>
                  <a:pt x="9024" y="9134"/>
                </a:lnTo>
                <a:lnTo>
                  <a:pt x="8987" y="9134"/>
                </a:lnTo>
                <a:lnTo>
                  <a:pt x="8877" y="9097"/>
                </a:lnTo>
                <a:lnTo>
                  <a:pt x="8804" y="9134"/>
                </a:lnTo>
                <a:lnTo>
                  <a:pt x="8731" y="9171"/>
                </a:lnTo>
                <a:lnTo>
                  <a:pt x="8621" y="9281"/>
                </a:lnTo>
                <a:lnTo>
                  <a:pt x="8474" y="9354"/>
                </a:lnTo>
                <a:lnTo>
                  <a:pt x="8327" y="9318"/>
                </a:lnTo>
                <a:lnTo>
                  <a:pt x="8254" y="9244"/>
                </a:lnTo>
                <a:lnTo>
                  <a:pt x="8217" y="9171"/>
                </a:lnTo>
                <a:lnTo>
                  <a:pt x="8217" y="9024"/>
                </a:lnTo>
                <a:lnTo>
                  <a:pt x="8254" y="8841"/>
                </a:lnTo>
                <a:lnTo>
                  <a:pt x="8254" y="8694"/>
                </a:lnTo>
                <a:lnTo>
                  <a:pt x="8511" y="8657"/>
                </a:lnTo>
                <a:close/>
                <a:moveTo>
                  <a:pt x="5026" y="9501"/>
                </a:moveTo>
                <a:lnTo>
                  <a:pt x="5063" y="9574"/>
                </a:lnTo>
                <a:lnTo>
                  <a:pt x="4989" y="9538"/>
                </a:lnTo>
                <a:lnTo>
                  <a:pt x="5026" y="9501"/>
                </a:lnTo>
                <a:close/>
                <a:moveTo>
                  <a:pt x="4696" y="9868"/>
                </a:moveTo>
                <a:lnTo>
                  <a:pt x="4953" y="9941"/>
                </a:lnTo>
                <a:lnTo>
                  <a:pt x="4916" y="10014"/>
                </a:lnTo>
                <a:lnTo>
                  <a:pt x="4879" y="10271"/>
                </a:lnTo>
                <a:lnTo>
                  <a:pt x="4842" y="10308"/>
                </a:lnTo>
                <a:lnTo>
                  <a:pt x="4549" y="10308"/>
                </a:lnTo>
                <a:lnTo>
                  <a:pt x="4439" y="10235"/>
                </a:lnTo>
                <a:lnTo>
                  <a:pt x="4329" y="10125"/>
                </a:lnTo>
                <a:lnTo>
                  <a:pt x="4292" y="10051"/>
                </a:lnTo>
                <a:lnTo>
                  <a:pt x="4256" y="9941"/>
                </a:lnTo>
                <a:lnTo>
                  <a:pt x="4329" y="9904"/>
                </a:lnTo>
                <a:lnTo>
                  <a:pt x="4439" y="9868"/>
                </a:lnTo>
                <a:close/>
                <a:moveTo>
                  <a:pt x="4806" y="0"/>
                </a:moveTo>
                <a:lnTo>
                  <a:pt x="4622" y="37"/>
                </a:lnTo>
                <a:lnTo>
                  <a:pt x="4476" y="110"/>
                </a:lnTo>
                <a:lnTo>
                  <a:pt x="4292" y="147"/>
                </a:lnTo>
                <a:lnTo>
                  <a:pt x="4146" y="257"/>
                </a:lnTo>
                <a:lnTo>
                  <a:pt x="3999" y="367"/>
                </a:lnTo>
                <a:lnTo>
                  <a:pt x="3889" y="477"/>
                </a:lnTo>
                <a:lnTo>
                  <a:pt x="3779" y="624"/>
                </a:lnTo>
                <a:lnTo>
                  <a:pt x="3705" y="807"/>
                </a:lnTo>
                <a:lnTo>
                  <a:pt x="3669" y="954"/>
                </a:lnTo>
                <a:lnTo>
                  <a:pt x="3669" y="1138"/>
                </a:lnTo>
                <a:lnTo>
                  <a:pt x="3705" y="1321"/>
                </a:lnTo>
                <a:lnTo>
                  <a:pt x="3815" y="1578"/>
                </a:lnTo>
                <a:lnTo>
                  <a:pt x="3999" y="1761"/>
                </a:lnTo>
                <a:lnTo>
                  <a:pt x="4182" y="1871"/>
                </a:lnTo>
                <a:lnTo>
                  <a:pt x="4402" y="1945"/>
                </a:lnTo>
                <a:lnTo>
                  <a:pt x="4366" y="2055"/>
                </a:lnTo>
                <a:lnTo>
                  <a:pt x="4329" y="2165"/>
                </a:lnTo>
                <a:lnTo>
                  <a:pt x="4329" y="2531"/>
                </a:lnTo>
                <a:lnTo>
                  <a:pt x="4329" y="2898"/>
                </a:lnTo>
                <a:lnTo>
                  <a:pt x="4329" y="3522"/>
                </a:lnTo>
                <a:lnTo>
                  <a:pt x="4329" y="3669"/>
                </a:lnTo>
                <a:lnTo>
                  <a:pt x="4366" y="3779"/>
                </a:lnTo>
                <a:lnTo>
                  <a:pt x="4072" y="3925"/>
                </a:lnTo>
                <a:lnTo>
                  <a:pt x="3815" y="4109"/>
                </a:lnTo>
                <a:lnTo>
                  <a:pt x="3742" y="4182"/>
                </a:lnTo>
                <a:lnTo>
                  <a:pt x="3742" y="4255"/>
                </a:lnTo>
                <a:lnTo>
                  <a:pt x="3522" y="4402"/>
                </a:lnTo>
                <a:lnTo>
                  <a:pt x="3339" y="4549"/>
                </a:lnTo>
                <a:lnTo>
                  <a:pt x="3155" y="4696"/>
                </a:lnTo>
                <a:lnTo>
                  <a:pt x="3008" y="4879"/>
                </a:lnTo>
                <a:lnTo>
                  <a:pt x="2862" y="5062"/>
                </a:lnTo>
                <a:lnTo>
                  <a:pt x="2752" y="5283"/>
                </a:lnTo>
                <a:lnTo>
                  <a:pt x="2678" y="5503"/>
                </a:lnTo>
                <a:lnTo>
                  <a:pt x="2642" y="5686"/>
                </a:lnTo>
                <a:lnTo>
                  <a:pt x="2642" y="5906"/>
                </a:lnTo>
                <a:lnTo>
                  <a:pt x="2678" y="6126"/>
                </a:lnTo>
                <a:lnTo>
                  <a:pt x="2752" y="6346"/>
                </a:lnTo>
                <a:lnTo>
                  <a:pt x="2825" y="6566"/>
                </a:lnTo>
                <a:lnTo>
                  <a:pt x="2898" y="6676"/>
                </a:lnTo>
                <a:lnTo>
                  <a:pt x="2421" y="7080"/>
                </a:lnTo>
                <a:lnTo>
                  <a:pt x="1908" y="7447"/>
                </a:lnTo>
                <a:lnTo>
                  <a:pt x="1431" y="7850"/>
                </a:lnTo>
                <a:lnTo>
                  <a:pt x="1211" y="8070"/>
                </a:lnTo>
                <a:lnTo>
                  <a:pt x="991" y="8327"/>
                </a:lnTo>
                <a:lnTo>
                  <a:pt x="771" y="8364"/>
                </a:lnTo>
                <a:lnTo>
                  <a:pt x="624" y="8327"/>
                </a:lnTo>
                <a:lnTo>
                  <a:pt x="477" y="8327"/>
                </a:lnTo>
                <a:lnTo>
                  <a:pt x="367" y="8364"/>
                </a:lnTo>
                <a:lnTo>
                  <a:pt x="257" y="8437"/>
                </a:lnTo>
                <a:lnTo>
                  <a:pt x="184" y="8511"/>
                </a:lnTo>
                <a:lnTo>
                  <a:pt x="111" y="8584"/>
                </a:lnTo>
                <a:lnTo>
                  <a:pt x="37" y="8804"/>
                </a:lnTo>
                <a:lnTo>
                  <a:pt x="0" y="9061"/>
                </a:lnTo>
                <a:lnTo>
                  <a:pt x="0" y="9318"/>
                </a:lnTo>
                <a:lnTo>
                  <a:pt x="74" y="9538"/>
                </a:lnTo>
                <a:lnTo>
                  <a:pt x="257" y="9684"/>
                </a:lnTo>
                <a:lnTo>
                  <a:pt x="477" y="9831"/>
                </a:lnTo>
                <a:lnTo>
                  <a:pt x="697" y="9904"/>
                </a:lnTo>
                <a:lnTo>
                  <a:pt x="954" y="9941"/>
                </a:lnTo>
                <a:lnTo>
                  <a:pt x="1174" y="9904"/>
                </a:lnTo>
                <a:lnTo>
                  <a:pt x="1431" y="9868"/>
                </a:lnTo>
                <a:lnTo>
                  <a:pt x="1651" y="9794"/>
                </a:lnTo>
                <a:lnTo>
                  <a:pt x="1798" y="9648"/>
                </a:lnTo>
                <a:lnTo>
                  <a:pt x="1908" y="9574"/>
                </a:lnTo>
                <a:lnTo>
                  <a:pt x="1945" y="9464"/>
                </a:lnTo>
                <a:lnTo>
                  <a:pt x="1981" y="9354"/>
                </a:lnTo>
                <a:lnTo>
                  <a:pt x="1981" y="9207"/>
                </a:lnTo>
                <a:lnTo>
                  <a:pt x="1908" y="8987"/>
                </a:lnTo>
                <a:lnTo>
                  <a:pt x="1798" y="8767"/>
                </a:lnTo>
                <a:lnTo>
                  <a:pt x="1651" y="8584"/>
                </a:lnTo>
                <a:lnTo>
                  <a:pt x="1431" y="8437"/>
                </a:lnTo>
                <a:lnTo>
                  <a:pt x="1394" y="8437"/>
                </a:lnTo>
                <a:lnTo>
                  <a:pt x="1578" y="8254"/>
                </a:lnTo>
                <a:lnTo>
                  <a:pt x="1761" y="8070"/>
                </a:lnTo>
                <a:lnTo>
                  <a:pt x="2165" y="7777"/>
                </a:lnTo>
                <a:lnTo>
                  <a:pt x="2421" y="7557"/>
                </a:lnTo>
                <a:lnTo>
                  <a:pt x="2642" y="7337"/>
                </a:lnTo>
                <a:lnTo>
                  <a:pt x="2862" y="7080"/>
                </a:lnTo>
                <a:lnTo>
                  <a:pt x="3008" y="6786"/>
                </a:lnTo>
                <a:lnTo>
                  <a:pt x="3118" y="6897"/>
                </a:lnTo>
                <a:lnTo>
                  <a:pt x="3302" y="7043"/>
                </a:lnTo>
                <a:lnTo>
                  <a:pt x="3632" y="7227"/>
                </a:lnTo>
                <a:lnTo>
                  <a:pt x="3999" y="7337"/>
                </a:lnTo>
                <a:lnTo>
                  <a:pt x="4366" y="7410"/>
                </a:lnTo>
                <a:lnTo>
                  <a:pt x="4439" y="7410"/>
                </a:lnTo>
                <a:lnTo>
                  <a:pt x="4402" y="7887"/>
                </a:lnTo>
                <a:lnTo>
                  <a:pt x="4402" y="8364"/>
                </a:lnTo>
                <a:lnTo>
                  <a:pt x="4439" y="9318"/>
                </a:lnTo>
                <a:lnTo>
                  <a:pt x="4256" y="9391"/>
                </a:lnTo>
                <a:lnTo>
                  <a:pt x="4109" y="9464"/>
                </a:lnTo>
                <a:lnTo>
                  <a:pt x="3999" y="9574"/>
                </a:lnTo>
                <a:lnTo>
                  <a:pt x="3925" y="9684"/>
                </a:lnTo>
                <a:lnTo>
                  <a:pt x="3889" y="9794"/>
                </a:lnTo>
                <a:lnTo>
                  <a:pt x="3852" y="9941"/>
                </a:lnTo>
                <a:lnTo>
                  <a:pt x="3815" y="10125"/>
                </a:lnTo>
                <a:lnTo>
                  <a:pt x="3852" y="10271"/>
                </a:lnTo>
                <a:lnTo>
                  <a:pt x="3925" y="10565"/>
                </a:lnTo>
                <a:lnTo>
                  <a:pt x="4072" y="10821"/>
                </a:lnTo>
                <a:lnTo>
                  <a:pt x="4182" y="10895"/>
                </a:lnTo>
                <a:lnTo>
                  <a:pt x="4329" y="10968"/>
                </a:lnTo>
                <a:lnTo>
                  <a:pt x="4439" y="11042"/>
                </a:lnTo>
                <a:lnTo>
                  <a:pt x="4586" y="11078"/>
                </a:lnTo>
                <a:lnTo>
                  <a:pt x="4879" y="11078"/>
                </a:lnTo>
                <a:lnTo>
                  <a:pt x="5173" y="11005"/>
                </a:lnTo>
                <a:lnTo>
                  <a:pt x="5283" y="10932"/>
                </a:lnTo>
                <a:lnTo>
                  <a:pt x="5393" y="10821"/>
                </a:lnTo>
                <a:lnTo>
                  <a:pt x="5466" y="10711"/>
                </a:lnTo>
                <a:lnTo>
                  <a:pt x="5503" y="10601"/>
                </a:lnTo>
                <a:lnTo>
                  <a:pt x="5576" y="10308"/>
                </a:lnTo>
                <a:lnTo>
                  <a:pt x="5539" y="10051"/>
                </a:lnTo>
                <a:lnTo>
                  <a:pt x="5503" y="9904"/>
                </a:lnTo>
                <a:lnTo>
                  <a:pt x="5393" y="9794"/>
                </a:lnTo>
                <a:lnTo>
                  <a:pt x="5319" y="9684"/>
                </a:lnTo>
                <a:lnTo>
                  <a:pt x="5173" y="9611"/>
                </a:lnTo>
                <a:lnTo>
                  <a:pt x="5136" y="9428"/>
                </a:lnTo>
                <a:lnTo>
                  <a:pt x="5099" y="9354"/>
                </a:lnTo>
                <a:lnTo>
                  <a:pt x="4842" y="9354"/>
                </a:lnTo>
                <a:lnTo>
                  <a:pt x="4806" y="8474"/>
                </a:lnTo>
                <a:lnTo>
                  <a:pt x="4806" y="7960"/>
                </a:lnTo>
                <a:lnTo>
                  <a:pt x="4769" y="7447"/>
                </a:lnTo>
                <a:lnTo>
                  <a:pt x="5136" y="7410"/>
                </a:lnTo>
                <a:lnTo>
                  <a:pt x="5503" y="7300"/>
                </a:lnTo>
                <a:lnTo>
                  <a:pt x="5833" y="7117"/>
                </a:lnTo>
                <a:lnTo>
                  <a:pt x="6126" y="6860"/>
                </a:lnTo>
                <a:lnTo>
                  <a:pt x="6200" y="6786"/>
                </a:lnTo>
                <a:lnTo>
                  <a:pt x="6310" y="6933"/>
                </a:lnTo>
                <a:lnTo>
                  <a:pt x="6493" y="7080"/>
                </a:lnTo>
                <a:lnTo>
                  <a:pt x="6677" y="7190"/>
                </a:lnTo>
                <a:lnTo>
                  <a:pt x="6860" y="7300"/>
                </a:lnTo>
                <a:lnTo>
                  <a:pt x="7043" y="7630"/>
                </a:lnTo>
                <a:lnTo>
                  <a:pt x="7263" y="7997"/>
                </a:lnTo>
                <a:lnTo>
                  <a:pt x="7557" y="8437"/>
                </a:lnTo>
                <a:lnTo>
                  <a:pt x="7667" y="8584"/>
                </a:lnTo>
                <a:lnTo>
                  <a:pt x="7557" y="8767"/>
                </a:lnTo>
                <a:lnTo>
                  <a:pt x="7484" y="8951"/>
                </a:lnTo>
                <a:lnTo>
                  <a:pt x="7447" y="9097"/>
                </a:lnTo>
                <a:lnTo>
                  <a:pt x="7447" y="9281"/>
                </a:lnTo>
                <a:lnTo>
                  <a:pt x="7484" y="9428"/>
                </a:lnTo>
                <a:lnTo>
                  <a:pt x="7520" y="9611"/>
                </a:lnTo>
                <a:lnTo>
                  <a:pt x="7594" y="9758"/>
                </a:lnTo>
                <a:lnTo>
                  <a:pt x="7704" y="9904"/>
                </a:lnTo>
                <a:lnTo>
                  <a:pt x="7850" y="10014"/>
                </a:lnTo>
                <a:lnTo>
                  <a:pt x="7960" y="10125"/>
                </a:lnTo>
                <a:lnTo>
                  <a:pt x="8107" y="10161"/>
                </a:lnTo>
                <a:lnTo>
                  <a:pt x="8254" y="10198"/>
                </a:lnTo>
                <a:lnTo>
                  <a:pt x="8547" y="10198"/>
                </a:lnTo>
                <a:lnTo>
                  <a:pt x="8694" y="10125"/>
                </a:lnTo>
                <a:lnTo>
                  <a:pt x="8877" y="10051"/>
                </a:lnTo>
                <a:lnTo>
                  <a:pt x="9098" y="9831"/>
                </a:lnTo>
                <a:lnTo>
                  <a:pt x="9281" y="9538"/>
                </a:lnTo>
                <a:lnTo>
                  <a:pt x="9354" y="9391"/>
                </a:lnTo>
                <a:lnTo>
                  <a:pt x="9391" y="9244"/>
                </a:lnTo>
                <a:lnTo>
                  <a:pt x="9391" y="9061"/>
                </a:lnTo>
                <a:lnTo>
                  <a:pt x="9391" y="8914"/>
                </a:lnTo>
                <a:lnTo>
                  <a:pt x="9318" y="8767"/>
                </a:lnTo>
                <a:lnTo>
                  <a:pt x="9244" y="8621"/>
                </a:lnTo>
                <a:lnTo>
                  <a:pt x="9134" y="8511"/>
                </a:lnTo>
                <a:lnTo>
                  <a:pt x="8987" y="8437"/>
                </a:lnTo>
                <a:lnTo>
                  <a:pt x="8841" y="8364"/>
                </a:lnTo>
                <a:lnTo>
                  <a:pt x="8694" y="8327"/>
                </a:lnTo>
                <a:lnTo>
                  <a:pt x="8364" y="8290"/>
                </a:lnTo>
                <a:lnTo>
                  <a:pt x="8180" y="8290"/>
                </a:lnTo>
                <a:lnTo>
                  <a:pt x="7997" y="8364"/>
                </a:lnTo>
                <a:lnTo>
                  <a:pt x="7924" y="8217"/>
                </a:lnTo>
                <a:lnTo>
                  <a:pt x="7814" y="8070"/>
                </a:lnTo>
                <a:lnTo>
                  <a:pt x="7557" y="7667"/>
                </a:lnTo>
                <a:lnTo>
                  <a:pt x="7300" y="7300"/>
                </a:lnTo>
                <a:lnTo>
                  <a:pt x="7227" y="7153"/>
                </a:lnTo>
                <a:lnTo>
                  <a:pt x="7153" y="7007"/>
                </a:lnTo>
                <a:lnTo>
                  <a:pt x="7043" y="6933"/>
                </a:lnTo>
                <a:lnTo>
                  <a:pt x="6897" y="6897"/>
                </a:lnTo>
                <a:lnTo>
                  <a:pt x="6640" y="6750"/>
                </a:lnTo>
                <a:lnTo>
                  <a:pt x="6346" y="6530"/>
                </a:lnTo>
                <a:lnTo>
                  <a:pt x="6530" y="6236"/>
                </a:lnTo>
                <a:lnTo>
                  <a:pt x="6603" y="5869"/>
                </a:lnTo>
                <a:lnTo>
                  <a:pt x="6603" y="5503"/>
                </a:lnTo>
                <a:lnTo>
                  <a:pt x="6567" y="5173"/>
                </a:lnTo>
                <a:lnTo>
                  <a:pt x="6456" y="4842"/>
                </a:lnTo>
                <a:lnTo>
                  <a:pt x="6310" y="4586"/>
                </a:lnTo>
                <a:lnTo>
                  <a:pt x="6126" y="4329"/>
                </a:lnTo>
                <a:lnTo>
                  <a:pt x="5870" y="4109"/>
                </a:lnTo>
                <a:lnTo>
                  <a:pt x="5613" y="3962"/>
                </a:lnTo>
                <a:lnTo>
                  <a:pt x="5356" y="3815"/>
                </a:lnTo>
                <a:lnTo>
                  <a:pt x="5026" y="3742"/>
                </a:lnTo>
                <a:lnTo>
                  <a:pt x="4732" y="3742"/>
                </a:lnTo>
                <a:lnTo>
                  <a:pt x="4732" y="3522"/>
                </a:lnTo>
                <a:lnTo>
                  <a:pt x="4696" y="2678"/>
                </a:lnTo>
                <a:lnTo>
                  <a:pt x="4732" y="2385"/>
                </a:lnTo>
                <a:lnTo>
                  <a:pt x="4696" y="2165"/>
                </a:lnTo>
                <a:lnTo>
                  <a:pt x="4659" y="1981"/>
                </a:lnTo>
                <a:lnTo>
                  <a:pt x="4842" y="1945"/>
                </a:lnTo>
                <a:lnTo>
                  <a:pt x="5063" y="1871"/>
                </a:lnTo>
                <a:lnTo>
                  <a:pt x="5246" y="1761"/>
                </a:lnTo>
                <a:lnTo>
                  <a:pt x="5393" y="1651"/>
                </a:lnTo>
                <a:lnTo>
                  <a:pt x="5539" y="1468"/>
                </a:lnTo>
                <a:lnTo>
                  <a:pt x="5613" y="1284"/>
                </a:lnTo>
                <a:lnTo>
                  <a:pt x="5686" y="1101"/>
                </a:lnTo>
                <a:lnTo>
                  <a:pt x="5686" y="844"/>
                </a:lnTo>
                <a:lnTo>
                  <a:pt x="5613" y="624"/>
                </a:lnTo>
                <a:lnTo>
                  <a:pt x="5503" y="404"/>
                </a:lnTo>
                <a:lnTo>
                  <a:pt x="5466" y="257"/>
                </a:lnTo>
                <a:lnTo>
                  <a:pt x="5429" y="184"/>
                </a:lnTo>
                <a:lnTo>
                  <a:pt x="5356" y="147"/>
                </a:lnTo>
                <a:lnTo>
                  <a:pt x="5209" y="147"/>
                </a:lnTo>
                <a:lnTo>
                  <a:pt x="5063" y="110"/>
                </a:lnTo>
                <a:lnTo>
                  <a:pt x="4989" y="37"/>
                </a:lnTo>
                <a:lnTo>
                  <a:pt x="4806" y="0"/>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3" name="Shape 266">
            <a:extLst>
              <a:ext uri="{FF2B5EF4-FFF2-40B4-BE49-F238E27FC236}">
                <a16:creationId xmlns:a16="http://schemas.microsoft.com/office/drawing/2014/main" id="{41E0902D-6625-4C23-AFD9-36B23D6BA0FA}"/>
              </a:ext>
            </a:extLst>
          </p:cNvPr>
          <p:cNvSpPr/>
          <p:nvPr userDrawn="1"/>
        </p:nvSpPr>
        <p:spPr>
          <a:xfrm>
            <a:off x="-6398" y="3928634"/>
            <a:ext cx="414157" cy="507762"/>
          </a:xfrm>
          <a:custGeom>
            <a:avLst/>
            <a:gdLst/>
            <a:ahLst/>
            <a:cxnLst/>
            <a:rect l="0" t="0" r="0" b="0"/>
            <a:pathLst>
              <a:path w="14601" h="17901" extrusionOk="0">
                <a:moveTo>
                  <a:pt x="10492" y="4329"/>
                </a:moveTo>
                <a:lnTo>
                  <a:pt x="10859" y="4769"/>
                </a:lnTo>
                <a:lnTo>
                  <a:pt x="10712" y="4769"/>
                </a:lnTo>
                <a:lnTo>
                  <a:pt x="10712" y="4696"/>
                </a:lnTo>
                <a:lnTo>
                  <a:pt x="10675" y="4622"/>
                </a:lnTo>
                <a:lnTo>
                  <a:pt x="10639" y="4622"/>
                </a:lnTo>
                <a:lnTo>
                  <a:pt x="10602" y="4549"/>
                </a:lnTo>
                <a:lnTo>
                  <a:pt x="10565" y="4512"/>
                </a:lnTo>
                <a:lnTo>
                  <a:pt x="10455" y="4475"/>
                </a:lnTo>
                <a:lnTo>
                  <a:pt x="10345" y="4512"/>
                </a:lnTo>
                <a:lnTo>
                  <a:pt x="10308" y="4549"/>
                </a:lnTo>
                <a:lnTo>
                  <a:pt x="10272" y="4622"/>
                </a:lnTo>
                <a:lnTo>
                  <a:pt x="10272" y="4696"/>
                </a:lnTo>
                <a:lnTo>
                  <a:pt x="10052" y="4622"/>
                </a:lnTo>
                <a:lnTo>
                  <a:pt x="10492" y="4329"/>
                </a:lnTo>
                <a:close/>
                <a:moveTo>
                  <a:pt x="6897" y="3448"/>
                </a:moveTo>
                <a:lnTo>
                  <a:pt x="7044" y="3485"/>
                </a:lnTo>
                <a:lnTo>
                  <a:pt x="7227" y="3522"/>
                </a:lnTo>
                <a:lnTo>
                  <a:pt x="7374" y="3595"/>
                </a:lnTo>
                <a:lnTo>
                  <a:pt x="7484" y="3705"/>
                </a:lnTo>
                <a:lnTo>
                  <a:pt x="7521" y="3815"/>
                </a:lnTo>
                <a:lnTo>
                  <a:pt x="7521" y="3889"/>
                </a:lnTo>
                <a:lnTo>
                  <a:pt x="7484" y="3999"/>
                </a:lnTo>
                <a:lnTo>
                  <a:pt x="7447" y="4109"/>
                </a:lnTo>
                <a:lnTo>
                  <a:pt x="7264" y="4292"/>
                </a:lnTo>
                <a:lnTo>
                  <a:pt x="7154" y="4439"/>
                </a:lnTo>
                <a:lnTo>
                  <a:pt x="6934" y="4732"/>
                </a:lnTo>
                <a:lnTo>
                  <a:pt x="6714" y="4952"/>
                </a:lnTo>
                <a:lnTo>
                  <a:pt x="6494" y="5099"/>
                </a:lnTo>
                <a:lnTo>
                  <a:pt x="6384" y="5136"/>
                </a:lnTo>
                <a:lnTo>
                  <a:pt x="6310" y="5136"/>
                </a:lnTo>
                <a:lnTo>
                  <a:pt x="6237" y="5062"/>
                </a:lnTo>
                <a:lnTo>
                  <a:pt x="6200" y="4989"/>
                </a:lnTo>
                <a:lnTo>
                  <a:pt x="6163" y="4806"/>
                </a:lnTo>
                <a:lnTo>
                  <a:pt x="6163" y="4659"/>
                </a:lnTo>
                <a:lnTo>
                  <a:pt x="6163" y="4145"/>
                </a:lnTo>
                <a:lnTo>
                  <a:pt x="6127" y="3595"/>
                </a:lnTo>
                <a:lnTo>
                  <a:pt x="6273" y="3522"/>
                </a:lnTo>
                <a:lnTo>
                  <a:pt x="6420" y="3485"/>
                </a:lnTo>
                <a:lnTo>
                  <a:pt x="6567" y="3448"/>
                </a:lnTo>
                <a:close/>
                <a:moveTo>
                  <a:pt x="6457" y="3118"/>
                </a:moveTo>
                <a:lnTo>
                  <a:pt x="6237" y="3192"/>
                </a:lnTo>
                <a:lnTo>
                  <a:pt x="6017" y="3265"/>
                </a:lnTo>
                <a:lnTo>
                  <a:pt x="5833" y="3375"/>
                </a:lnTo>
                <a:lnTo>
                  <a:pt x="5723" y="3558"/>
                </a:lnTo>
                <a:lnTo>
                  <a:pt x="5723" y="3632"/>
                </a:lnTo>
                <a:lnTo>
                  <a:pt x="5760" y="3668"/>
                </a:lnTo>
                <a:lnTo>
                  <a:pt x="5797" y="3705"/>
                </a:lnTo>
                <a:lnTo>
                  <a:pt x="5870" y="3705"/>
                </a:lnTo>
                <a:lnTo>
                  <a:pt x="5980" y="3668"/>
                </a:lnTo>
                <a:lnTo>
                  <a:pt x="5943" y="4219"/>
                </a:lnTo>
                <a:lnTo>
                  <a:pt x="5943" y="4769"/>
                </a:lnTo>
                <a:lnTo>
                  <a:pt x="5943" y="4952"/>
                </a:lnTo>
                <a:lnTo>
                  <a:pt x="5980" y="5099"/>
                </a:lnTo>
                <a:lnTo>
                  <a:pt x="6053" y="5209"/>
                </a:lnTo>
                <a:lnTo>
                  <a:pt x="6163" y="5319"/>
                </a:lnTo>
                <a:lnTo>
                  <a:pt x="6237" y="5393"/>
                </a:lnTo>
                <a:lnTo>
                  <a:pt x="6530" y="5393"/>
                </a:lnTo>
                <a:lnTo>
                  <a:pt x="6714" y="5282"/>
                </a:lnTo>
                <a:lnTo>
                  <a:pt x="6897" y="5136"/>
                </a:lnTo>
                <a:lnTo>
                  <a:pt x="7227" y="4806"/>
                </a:lnTo>
                <a:lnTo>
                  <a:pt x="7447" y="4512"/>
                </a:lnTo>
                <a:lnTo>
                  <a:pt x="7594" y="4329"/>
                </a:lnTo>
                <a:lnTo>
                  <a:pt x="7741" y="4182"/>
                </a:lnTo>
                <a:lnTo>
                  <a:pt x="7814" y="3962"/>
                </a:lnTo>
                <a:lnTo>
                  <a:pt x="7851" y="3852"/>
                </a:lnTo>
                <a:lnTo>
                  <a:pt x="7851" y="3742"/>
                </a:lnTo>
                <a:lnTo>
                  <a:pt x="7777" y="3595"/>
                </a:lnTo>
                <a:lnTo>
                  <a:pt x="7667" y="3448"/>
                </a:lnTo>
                <a:lnTo>
                  <a:pt x="7521" y="3302"/>
                </a:lnTo>
                <a:lnTo>
                  <a:pt x="7374" y="3228"/>
                </a:lnTo>
                <a:lnTo>
                  <a:pt x="7190" y="3155"/>
                </a:lnTo>
                <a:lnTo>
                  <a:pt x="6970" y="3118"/>
                </a:lnTo>
                <a:close/>
                <a:moveTo>
                  <a:pt x="2789" y="3522"/>
                </a:moveTo>
                <a:lnTo>
                  <a:pt x="2935" y="3668"/>
                </a:lnTo>
                <a:lnTo>
                  <a:pt x="3082" y="3779"/>
                </a:lnTo>
                <a:lnTo>
                  <a:pt x="3449" y="3925"/>
                </a:lnTo>
                <a:lnTo>
                  <a:pt x="3632" y="3999"/>
                </a:lnTo>
                <a:lnTo>
                  <a:pt x="3669" y="4072"/>
                </a:lnTo>
                <a:lnTo>
                  <a:pt x="3706" y="4145"/>
                </a:lnTo>
                <a:lnTo>
                  <a:pt x="3706" y="4219"/>
                </a:lnTo>
                <a:lnTo>
                  <a:pt x="3742" y="4255"/>
                </a:lnTo>
                <a:lnTo>
                  <a:pt x="3779" y="4292"/>
                </a:lnTo>
                <a:lnTo>
                  <a:pt x="3852" y="4329"/>
                </a:lnTo>
                <a:lnTo>
                  <a:pt x="4036" y="4402"/>
                </a:lnTo>
                <a:lnTo>
                  <a:pt x="4219" y="4475"/>
                </a:lnTo>
                <a:lnTo>
                  <a:pt x="4403" y="4586"/>
                </a:lnTo>
                <a:lnTo>
                  <a:pt x="4549" y="4696"/>
                </a:lnTo>
                <a:lnTo>
                  <a:pt x="4843" y="5026"/>
                </a:lnTo>
                <a:lnTo>
                  <a:pt x="5100" y="5319"/>
                </a:lnTo>
                <a:lnTo>
                  <a:pt x="4770" y="5356"/>
                </a:lnTo>
                <a:lnTo>
                  <a:pt x="4476" y="5356"/>
                </a:lnTo>
                <a:lnTo>
                  <a:pt x="3816" y="5319"/>
                </a:lnTo>
                <a:lnTo>
                  <a:pt x="3486" y="5319"/>
                </a:lnTo>
                <a:lnTo>
                  <a:pt x="3156" y="5393"/>
                </a:lnTo>
                <a:lnTo>
                  <a:pt x="2972" y="5466"/>
                </a:lnTo>
                <a:lnTo>
                  <a:pt x="2789" y="5576"/>
                </a:lnTo>
                <a:lnTo>
                  <a:pt x="2605" y="5649"/>
                </a:lnTo>
                <a:lnTo>
                  <a:pt x="2495" y="5686"/>
                </a:lnTo>
                <a:lnTo>
                  <a:pt x="2349" y="5686"/>
                </a:lnTo>
                <a:lnTo>
                  <a:pt x="2312" y="5723"/>
                </a:lnTo>
                <a:lnTo>
                  <a:pt x="2275" y="5796"/>
                </a:lnTo>
                <a:lnTo>
                  <a:pt x="2275" y="5833"/>
                </a:lnTo>
                <a:lnTo>
                  <a:pt x="2349" y="6676"/>
                </a:lnTo>
                <a:lnTo>
                  <a:pt x="2128" y="6493"/>
                </a:lnTo>
                <a:lnTo>
                  <a:pt x="1908" y="6383"/>
                </a:lnTo>
                <a:lnTo>
                  <a:pt x="1908" y="6126"/>
                </a:lnTo>
                <a:lnTo>
                  <a:pt x="1835" y="5906"/>
                </a:lnTo>
                <a:lnTo>
                  <a:pt x="1725" y="5796"/>
                </a:lnTo>
                <a:lnTo>
                  <a:pt x="1578" y="5723"/>
                </a:lnTo>
                <a:lnTo>
                  <a:pt x="1285" y="5649"/>
                </a:lnTo>
                <a:lnTo>
                  <a:pt x="1101" y="5649"/>
                </a:lnTo>
                <a:lnTo>
                  <a:pt x="918" y="5686"/>
                </a:lnTo>
                <a:lnTo>
                  <a:pt x="918" y="5686"/>
                </a:lnTo>
                <a:lnTo>
                  <a:pt x="1101" y="5356"/>
                </a:lnTo>
                <a:lnTo>
                  <a:pt x="1285" y="5026"/>
                </a:lnTo>
                <a:lnTo>
                  <a:pt x="1468" y="4732"/>
                </a:lnTo>
                <a:lnTo>
                  <a:pt x="1688" y="4439"/>
                </a:lnTo>
                <a:lnTo>
                  <a:pt x="1945" y="4182"/>
                </a:lnTo>
                <a:lnTo>
                  <a:pt x="2202" y="3962"/>
                </a:lnTo>
                <a:lnTo>
                  <a:pt x="2495" y="3742"/>
                </a:lnTo>
                <a:lnTo>
                  <a:pt x="2789" y="3522"/>
                </a:lnTo>
                <a:close/>
                <a:moveTo>
                  <a:pt x="10639" y="7520"/>
                </a:moveTo>
                <a:lnTo>
                  <a:pt x="11042" y="7703"/>
                </a:lnTo>
                <a:lnTo>
                  <a:pt x="11336" y="7850"/>
                </a:lnTo>
                <a:lnTo>
                  <a:pt x="11482" y="7924"/>
                </a:lnTo>
                <a:lnTo>
                  <a:pt x="11629" y="7960"/>
                </a:lnTo>
                <a:lnTo>
                  <a:pt x="11556" y="8254"/>
                </a:lnTo>
                <a:lnTo>
                  <a:pt x="11225" y="8107"/>
                </a:lnTo>
                <a:lnTo>
                  <a:pt x="10895" y="7960"/>
                </a:lnTo>
                <a:lnTo>
                  <a:pt x="10785" y="7887"/>
                </a:lnTo>
                <a:lnTo>
                  <a:pt x="10639" y="7520"/>
                </a:lnTo>
                <a:close/>
                <a:moveTo>
                  <a:pt x="10272" y="8070"/>
                </a:moveTo>
                <a:lnTo>
                  <a:pt x="10382" y="8144"/>
                </a:lnTo>
                <a:lnTo>
                  <a:pt x="10529" y="8217"/>
                </a:lnTo>
                <a:lnTo>
                  <a:pt x="10565" y="8327"/>
                </a:lnTo>
                <a:lnTo>
                  <a:pt x="10602" y="8400"/>
                </a:lnTo>
                <a:lnTo>
                  <a:pt x="10712" y="8437"/>
                </a:lnTo>
                <a:lnTo>
                  <a:pt x="10932" y="8510"/>
                </a:lnTo>
                <a:lnTo>
                  <a:pt x="11042" y="8547"/>
                </a:lnTo>
                <a:lnTo>
                  <a:pt x="11042" y="8584"/>
                </a:lnTo>
                <a:lnTo>
                  <a:pt x="11042" y="8657"/>
                </a:lnTo>
                <a:lnTo>
                  <a:pt x="11079" y="8731"/>
                </a:lnTo>
                <a:lnTo>
                  <a:pt x="11152" y="8804"/>
                </a:lnTo>
                <a:lnTo>
                  <a:pt x="11336" y="8841"/>
                </a:lnTo>
                <a:lnTo>
                  <a:pt x="11152" y="9244"/>
                </a:lnTo>
                <a:lnTo>
                  <a:pt x="11079" y="9171"/>
                </a:lnTo>
                <a:lnTo>
                  <a:pt x="10602" y="8767"/>
                </a:lnTo>
                <a:lnTo>
                  <a:pt x="10602" y="8547"/>
                </a:lnTo>
                <a:lnTo>
                  <a:pt x="10565" y="8364"/>
                </a:lnTo>
                <a:lnTo>
                  <a:pt x="10492" y="8254"/>
                </a:lnTo>
                <a:lnTo>
                  <a:pt x="10345" y="8180"/>
                </a:lnTo>
                <a:lnTo>
                  <a:pt x="10272" y="8070"/>
                </a:lnTo>
                <a:close/>
                <a:moveTo>
                  <a:pt x="9135" y="4806"/>
                </a:moveTo>
                <a:lnTo>
                  <a:pt x="9501" y="4842"/>
                </a:lnTo>
                <a:lnTo>
                  <a:pt x="9575" y="4879"/>
                </a:lnTo>
                <a:lnTo>
                  <a:pt x="9611" y="4842"/>
                </a:lnTo>
                <a:lnTo>
                  <a:pt x="9905" y="4916"/>
                </a:lnTo>
                <a:lnTo>
                  <a:pt x="10198" y="5026"/>
                </a:lnTo>
                <a:lnTo>
                  <a:pt x="10015" y="5246"/>
                </a:lnTo>
                <a:lnTo>
                  <a:pt x="10015" y="5319"/>
                </a:lnTo>
                <a:lnTo>
                  <a:pt x="10052" y="5393"/>
                </a:lnTo>
                <a:lnTo>
                  <a:pt x="10125" y="5429"/>
                </a:lnTo>
                <a:lnTo>
                  <a:pt x="10198" y="5429"/>
                </a:lnTo>
                <a:lnTo>
                  <a:pt x="10418" y="5319"/>
                </a:lnTo>
                <a:lnTo>
                  <a:pt x="10639" y="5246"/>
                </a:lnTo>
                <a:lnTo>
                  <a:pt x="10859" y="5209"/>
                </a:lnTo>
                <a:lnTo>
                  <a:pt x="11115" y="5172"/>
                </a:lnTo>
                <a:lnTo>
                  <a:pt x="11336" y="5613"/>
                </a:lnTo>
                <a:lnTo>
                  <a:pt x="10859" y="5723"/>
                </a:lnTo>
                <a:lnTo>
                  <a:pt x="10602" y="5796"/>
                </a:lnTo>
                <a:lnTo>
                  <a:pt x="10382" y="5906"/>
                </a:lnTo>
                <a:lnTo>
                  <a:pt x="10345" y="5943"/>
                </a:lnTo>
                <a:lnTo>
                  <a:pt x="10345" y="5979"/>
                </a:lnTo>
                <a:lnTo>
                  <a:pt x="10345" y="6016"/>
                </a:lnTo>
                <a:lnTo>
                  <a:pt x="10382" y="6053"/>
                </a:lnTo>
                <a:lnTo>
                  <a:pt x="10639" y="6126"/>
                </a:lnTo>
                <a:lnTo>
                  <a:pt x="10932" y="6126"/>
                </a:lnTo>
                <a:lnTo>
                  <a:pt x="11225" y="6089"/>
                </a:lnTo>
                <a:lnTo>
                  <a:pt x="11482" y="6016"/>
                </a:lnTo>
                <a:lnTo>
                  <a:pt x="11629" y="6566"/>
                </a:lnTo>
                <a:lnTo>
                  <a:pt x="11666" y="6640"/>
                </a:lnTo>
                <a:lnTo>
                  <a:pt x="11666" y="6640"/>
                </a:lnTo>
                <a:lnTo>
                  <a:pt x="11262" y="6530"/>
                </a:lnTo>
                <a:lnTo>
                  <a:pt x="10932" y="6456"/>
                </a:lnTo>
                <a:lnTo>
                  <a:pt x="10749" y="6420"/>
                </a:lnTo>
                <a:lnTo>
                  <a:pt x="10565" y="6456"/>
                </a:lnTo>
                <a:lnTo>
                  <a:pt x="10529" y="6456"/>
                </a:lnTo>
                <a:lnTo>
                  <a:pt x="10565" y="6530"/>
                </a:lnTo>
                <a:lnTo>
                  <a:pt x="10712" y="6640"/>
                </a:lnTo>
                <a:lnTo>
                  <a:pt x="10895" y="6750"/>
                </a:lnTo>
                <a:lnTo>
                  <a:pt x="11336" y="6933"/>
                </a:lnTo>
                <a:lnTo>
                  <a:pt x="11702" y="7043"/>
                </a:lnTo>
                <a:lnTo>
                  <a:pt x="11666" y="7593"/>
                </a:lnTo>
                <a:lnTo>
                  <a:pt x="11482" y="7520"/>
                </a:lnTo>
                <a:lnTo>
                  <a:pt x="11299" y="7447"/>
                </a:lnTo>
                <a:lnTo>
                  <a:pt x="10785" y="7227"/>
                </a:lnTo>
                <a:lnTo>
                  <a:pt x="10529" y="7153"/>
                </a:lnTo>
                <a:lnTo>
                  <a:pt x="10235" y="7117"/>
                </a:lnTo>
                <a:lnTo>
                  <a:pt x="10198" y="7117"/>
                </a:lnTo>
                <a:lnTo>
                  <a:pt x="10198" y="7153"/>
                </a:lnTo>
                <a:lnTo>
                  <a:pt x="10198" y="7190"/>
                </a:lnTo>
                <a:lnTo>
                  <a:pt x="10198" y="7227"/>
                </a:lnTo>
                <a:lnTo>
                  <a:pt x="10492" y="7410"/>
                </a:lnTo>
                <a:lnTo>
                  <a:pt x="10418" y="7447"/>
                </a:lnTo>
                <a:lnTo>
                  <a:pt x="10015" y="7593"/>
                </a:lnTo>
                <a:lnTo>
                  <a:pt x="9905" y="7483"/>
                </a:lnTo>
                <a:lnTo>
                  <a:pt x="9832" y="7447"/>
                </a:lnTo>
                <a:lnTo>
                  <a:pt x="9795" y="7483"/>
                </a:lnTo>
                <a:lnTo>
                  <a:pt x="9758" y="7520"/>
                </a:lnTo>
                <a:lnTo>
                  <a:pt x="9722" y="7557"/>
                </a:lnTo>
                <a:lnTo>
                  <a:pt x="9722" y="7703"/>
                </a:lnTo>
                <a:lnTo>
                  <a:pt x="9685" y="7740"/>
                </a:lnTo>
                <a:lnTo>
                  <a:pt x="9685" y="7813"/>
                </a:lnTo>
                <a:lnTo>
                  <a:pt x="9722" y="7924"/>
                </a:lnTo>
                <a:lnTo>
                  <a:pt x="9942" y="8180"/>
                </a:lnTo>
                <a:lnTo>
                  <a:pt x="9611" y="7960"/>
                </a:lnTo>
                <a:lnTo>
                  <a:pt x="9281" y="7777"/>
                </a:lnTo>
                <a:lnTo>
                  <a:pt x="9245" y="7777"/>
                </a:lnTo>
                <a:lnTo>
                  <a:pt x="9208" y="7813"/>
                </a:lnTo>
                <a:lnTo>
                  <a:pt x="9171" y="7850"/>
                </a:lnTo>
                <a:lnTo>
                  <a:pt x="9171" y="7924"/>
                </a:lnTo>
                <a:lnTo>
                  <a:pt x="9391" y="8180"/>
                </a:lnTo>
                <a:lnTo>
                  <a:pt x="9648" y="8437"/>
                </a:lnTo>
                <a:lnTo>
                  <a:pt x="10162" y="8877"/>
                </a:lnTo>
                <a:lnTo>
                  <a:pt x="10235" y="8951"/>
                </a:lnTo>
                <a:lnTo>
                  <a:pt x="10162" y="9134"/>
                </a:lnTo>
                <a:lnTo>
                  <a:pt x="10052" y="9317"/>
                </a:lnTo>
                <a:lnTo>
                  <a:pt x="9905" y="9391"/>
                </a:lnTo>
                <a:lnTo>
                  <a:pt x="9832" y="9354"/>
                </a:lnTo>
                <a:lnTo>
                  <a:pt x="9428" y="9097"/>
                </a:lnTo>
                <a:lnTo>
                  <a:pt x="9318" y="8914"/>
                </a:lnTo>
                <a:lnTo>
                  <a:pt x="9171" y="8694"/>
                </a:lnTo>
                <a:lnTo>
                  <a:pt x="8951" y="8547"/>
                </a:lnTo>
                <a:lnTo>
                  <a:pt x="8768" y="8400"/>
                </a:lnTo>
                <a:lnTo>
                  <a:pt x="8658" y="8290"/>
                </a:lnTo>
                <a:lnTo>
                  <a:pt x="8548" y="8107"/>
                </a:lnTo>
                <a:lnTo>
                  <a:pt x="8511" y="7887"/>
                </a:lnTo>
                <a:lnTo>
                  <a:pt x="8474" y="7887"/>
                </a:lnTo>
                <a:lnTo>
                  <a:pt x="8474" y="7777"/>
                </a:lnTo>
                <a:lnTo>
                  <a:pt x="8438" y="7740"/>
                </a:lnTo>
                <a:lnTo>
                  <a:pt x="8364" y="7740"/>
                </a:lnTo>
                <a:lnTo>
                  <a:pt x="7887" y="7667"/>
                </a:lnTo>
                <a:lnTo>
                  <a:pt x="7374" y="7630"/>
                </a:lnTo>
                <a:lnTo>
                  <a:pt x="7117" y="7630"/>
                </a:lnTo>
                <a:lnTo>
                  <a:pt x="6860" y="7667"/>
                </a:lnTo>
                <a:lnTo>
                  <a:pt x="6640" y="7740"/>
                </a:lnTo>
                <a:lnTo>
                  <a:pt x="6457" y="7887"/>
                </a:lnTo>
                <a:lnTo>
                  <a:pt x="6384" y="7777"/>
                </a:lnTo>
                <a:lnTo>
                  <a:pt x="6347" y="7703"/>
                </a:lnTo>
                <a:lnTo>
                  <a:pt x="6384" y="7630"/>
                </a:lnTo>
                <a:lnTo>
                  <a:pt x="6420" y="7557"/>
                </a:lnTo>
                <a:lnTo>
                  <a:pt x="6604" y="7410"/>
                </a:lnTo>
                <a:lnTo>
                  <a:pt x="6787" y="7337"/>
                </a:lnTo>
                <a:lnTo>
                  <a:pt x="7080" y="7300"/>
                </a:lnTo>
                <a:lnTo>
                  <a:pt x="7374" y="7227"/>
                </a:lnTo>
                <a:lnTo>
                  <a:pt x="7521" y="7153"/>
                </a:lnTo>
                <a:lnTo>
                  <a:pt x="7704" y="7006"/>
                </a:lnTo>
                <a:lnTo>
                  <a:pt x="7741" y="6896"/>
                </a:lnTo>
                <a:lnTo>
                  <a:pt x="7777" y="6823"/>
                </a:lnTo>
                <a:lnTo>
                  <a:pt x="7741" y="6750"/>
                </a:lnTo>
                <a:lnTo>
                  <a:pt x="7667" y="6676"/>
                </a:lnTo>
                <a:lnTo>
                  <a:pt x="7594" y="6603"/>
                </a:lnTo>
                <a:lnTo>
                  <a:pt x="7484" y="6603"/>
                </a:lnTo>
                <a:lnTo>
                  <a:pt x="7227" y="6640"/>
                </a:lnTo>
                <a:lnTo>
                  <a:pt x="7007" y="6713"/>
                </a:lnTo>
                <a:lnTo>
                  <a:pt x="6787" y="6786"/>
                </a:lnTo>
                <a:lnTo>
                  <a:pt x="6714" y="6786"/>
                </a:lnTo>
                <a:lnTo>
                  <a:pt x="6640" y="6750"/>
                </a:lnTo>
                <a:lnTo>
                  <a:pt x="6640" y="6676"/>
                </a:lnTo>
                <a:lnTo>
                  <a:pt x="6677" y="6603"/>
                </a:lnTo>
                <a:lnTo>
                  <a:pt x="6750" y="6456"/>
                </a:lnTo>
                <a:lnTo>
                  <a:pt x="6824" y="6346"/>
                </a:lnTo>
                <a:lnTo>
                  <a:pt x="7080" y="6199"/>
                </a:lnTo>
                <a:lnTo>
                  <a:pt x="7337" y="6016"/>
                </a:lnTo>
                <a:lnTo>
                  <a:pt x="7704" y="5759"/>
                </a:lnTo>
                <a:lnTo>
                  <a:pt x="8108" y="5466"/>
                </a:lnTo>
                <a:lnTo>
                  <a:pt x="8181" y="5539"/>
                </a:lnTo>
                <a:lnTo>
                  <a:pt x="8218" y="5539"/>
                </a:lnTo>
                <a:lnTo>
                  <a:pt x="8254" y="5503"/>
                </a:lnTo>
                <a:lnTo>
                  <a:pt x="8511" y="5172"/>
                </a:lnTo>
                <a:lnTo>
                  <a:pt x="8731" y="4806"/>
                </a:lnTo>
                <a:close/>
                <a:moveTo>
                  <a:pt x="10492" y="9171"/>
                </a:moveTo>
                <a:lnTo>
                  <a:pt x="10749" y="9391"/>
                </a:lnTo>
                <a:lnTo>
                  <a:pt x="10969" y="9611"/>
                </a:lnTo>
                <a:lnTo>
                  <a:pt x="10675" y="10124"/>
                </a:lnTo>
                <a:lnTo>
                  <a:pt x="10602" y="10198"/>
                </a:lnTo>
                <a:lnTo>
                  <a:pt x="10565" y="10161"/>
                </a:lnTo>
                <a:lnTo>
                  <a:pt x="10529" y="10088"/>
                </a:lnTo>
                <a:lnTo>
                  <a:pt x="10418" y="9941"/>
                </a:lnTo>
                <a:lnTo>
                  <a:pt x="10308" y="9758"/>
                </a:lnTo>
                <a:lnTo>
                  <a:pt x="10162" y="9611"/>
                </a:lnTo>
                <a:lnTo>
                  <a:pt x="10272" y="9501"/>
                </a:lnTo>
                <a:lnTo>
                  <a:pt x="10345" y="9427"/>
                </a:lnTo>
                <a:lnTo>
                  <a:pt x="10492" y="9171"/>
                </a:lnTo>
                <a:close/>
                <a:moveTo>
                  <a:pt x="551" y="7300"/>
                </a:moveTo>
                <a:lnTo>
                  <a:pt x="808" y="7483"/>
                </a:lnTo>
                <a:lnTo>
                  <a:pt x="991" y="7703"/>
                </a:lnTo>
                <a:lnTo>
                  <a:pt x="1211" y="7924"/>
                </a:lnTo>
                <a:lnTo>
                  <a:pt x="1431" y="8144"/>
                </a:lnTo>
                <a:lnTo>
                  <a:pt x="1982" y="8584"/>
                </a:lnTo>
                <a:lnTo>
                  <a:pt x="2238" y="8841"/>
                </a:lnTo>
                <a:lnTo>
                  <a:pt x="2349" y="8987"/>
                </a:lnTo>
                <a:lnTo>
                  <a:pt x="2422" y="9134"/>
                </a:lnTo>
                <a:lnTo>
                  <a:pt x="2202" y="9281"/>
                </a:lnTo>
                <a:lnTo>
                  <a:pt x="2018" y="9464"/>
                </a:lnTo>
                <a:lnTo>
                  <a:pt x="1872" y="9684"/>
                </a:lnTo>
                <a:lnTo>
                  <a:pt x="1762" y="9978"/>
                </a:lnTo>
                <a:lnTo>
                  <a:pt x="1725" y="10344"/>
                </a:lnTo>
                <a:lnTo>
                  <a:pt x="1762" y="10675"/>
                </a:lnTo>
                <a:lnTo>
                  <a:pt x="1908" y="11408"/>
                </a:lnTo>
                <a:lnTo>
                  <a:pt x="1542" y="10968"/>
                </a:lnTo>
                <a:lnTo>
                  <a:pt x="1248" y="10528"/>
                </a:lnTo>
                <a:lnTo>
                  <a:pt x="991" y="10014"/>
                </a:lnTo>
                <a:lnTo>
                  <a:pt x="808" y="9501"/>
                </a:lnTo>
                <a:lnTo>
                  <a:pt x="661" y="8951"/>
                </a:lnTo>
                <a:lnTo>
                  <a:pt x="551" y="8400"/>
                </a:lnTo>
                <a:lnTo>
                  <a:pt x="514" y="7850"/>
                </a:lnTo>
                <a:lnTo>
                  <a:pt x="551" y="7300"/>
                </a:lnTo>
                <a:close/>
                <a:moveTo>
                  <a:pt x="6897" y="8620"/>
                </a:moveTo>
                <a:lnTo>
                  <a:pt x="6934" y="8694"/>
                </a:lnTo>
                <a:lnTo>
                  <a:pt x="7007" y="8731"/>
                </a:lnTo>
                <a:lnTo>
                  <a:pt x="7264" y="8877"/>
                </a:lnTo>
                <a:lnTo>
                  <a:pt x="7484" y="9024"/>
                </a:lnTo>
                <a:lnTo>
                  <a:pt x="7704" y="9207"/>
                </a:lnTo>
                <a:lnTo>
                  <a:pt x="7887" y="9427"/>
                </a:lnTo>
                <a:lnTo>
                  <a:pt x="8034" y="9648"/>
                </a:lnTo>
                <a:lnTo>
                  <a:pt x="8181" y="9904"/>
                </a:lnTo>
                <a:lnTo>
                  <a:pt x="8254" y="10161"/>
                </a:lnTo>
                <a:lnTo>
                  <a:pt x="8254" y="10418"/>
                </a:lnTo>
                <a:lnTo>
                  <a:pt x="8218" y="10638"/>
                </a:lnTo>
                <a:lnTo>
                  <a:pt x="7704" y="10088"/>
                </a:lnTo>
                <a:lnTo>
                  <a:pt x="7154" y="9611"/>
                </a:lnTo>
                <a:lnTo>
                  <a:pt x="7080" y="9611"/>
                </a:lnTo>
                <a:lnTo>
                  <a:pt x="7044" y="9648"/>
                </a:lnTo>
                <a:lnTo>
                  <a:pt x="7080" y="9684"/>
                </a:lnTo>
                <a:lnTo>
                  <a:pt x="7557" y="10344"/>
                </a:lnTo>
                <a:lnTo>
                  <a:pt x="8071" y="10968"/>
                </a:lnTo>
                <a:lnTo>
                  <a:pt x="7887" y="11188"/>
                </a:lnTo>
                <a:lnTo>
                  <a:pt x="7741" y="11408"/>
                </a:lnTo>
                <a:lnTo>
                  <a:pt x="7521" y="11628"/>
                </a:lnTo>
                <a:lnTo>
                  <a:pt x="7227" y="11372"/>
                </a:lnTo>
                <a:lnTo>
                  <a:pt x="6860" y="11005"/>
                </a:lnTo>
                <a:lnTo>
                  <a:pt x="6787" y="10748"/>
                </a:lnTo>
                <a:lnTo>
                  <a:pt x="6750" y="10491"/>
                </a:lnTo>
                <a:lnTo>
                  <a:pt x="6640" y="10234"/>
                </a:lnTo>
                <a:lnTo>
                  <a:pt x="6530" y="9978"/>
                </a:lnTo>
                <a:lnTo>
                  <a:pt x="6457" y="9868"/>
                </a:lnTo>
                <a:lnTo>
                  <a:pt x="6310" y="9868"/>
                </a:lnTo>
                <a:lnTo>
                  <a:pt x="5870" y="10014"/>
                </a:lnTo>
                <a:lnTo>
                  <a:pt x="5650" y="10088"/>
                </a:lnTo>
                <a:lnTo>
                  <a:pt x="5577" y="10088"/>
                </a:lnTo>
                <a:lnTo>
                  <a:pt x="5466" y="10014"/>
                </a:lnTo>
                <a:lnTo>
                  <a:pt x="5210" y="9904"/>
                </a:lnTo>
                <a:lnTo>
                  <a:pt x="5026" y="9758"/>
                </a:lnTo>
                <a:lnTo>
                  <a:pt x="4953" y="9648"/>
                </a:lnTo>
                <a:lnTo>
                  <a:pt x="4880" y="9538"/>
                </a:lnTo>
                <a:lnTo>
                  <a:pt x="4843" y="9427"/>
                </a:lnTo>
                <a:lnTo>
                  <a:pt x="4843" y="9281"/>
                </a:lnTo>
                <a:lnTo>
                  <a:pt x="4880" y="9134"/>
                </a:lnTo>
                <a:lnTo>
                  <a:pt x="4953" y="8987"/>
                </a:lnTo>
                <a:lnTo>
                  <a:pt x="5063" y="8877"/>
                </a:lnTo>
                <a:lnTo>
                  <a:pt x="5210" y="8804"/>
                </a:lnTo>
                <a:lnTo>
                  <a:pt x="5577" y="8694"/>
                </a:lnTo>
                <a:lnTo>
                  <a:pt x="5870" y="8657"/>
                </a:lnTo>
                <a:lnTo>
                  <a:pt x="6384" y="8657"/>
                </a:lnTo>
                <a:lnTo>
                  <a:pt x="6897" y="8620"/>
                </a:lnTo>
                <a:close/>
                <a:moveTo>
                  <a:pt x="8621" y="10088"/>
                </a:moveTo>
                <a:lnTo>
                  <a:pt x="9355" y="10565"/>
                </a:lnTo>
                <a:lnTo>
                  <a:pt x="9501" y="10711"/>
                </a:lnTo>
                <a:lnTo>
                  <a:pt x="9648" y="10858"/>
                </a:lnTo>
                <a:lnTo>
                  <a:pt x="9758" y="11005"/>
                </a:lnTo>
                <a:lnTo>
                  <a:pt x="9868" y="11151"/>
                </a:lnTo>
                <a:lnTo>
                  <a:pt x="9355" y="11628"/>
                </a:lnTo>
                <a:lnTo>
                  <a:pt x="9318" y="11592"/>
                </a:lnTo>
                <a:lnTo>
                  <a:pt x="9208" y="11482"/>
                </a:lnTo>
                <a:lnTo>
                  <a:pt x="9061" y="11408"/>
                </a:lnTo>
                <a:lnTo>
                  <a:pt x="8878" y="11298"/>
                </a:lnTo>
                <a:lnTo>
                  <a:pt x="8768" y="11188"/>
                </a:lnTo>
                <a:lnTo>
                  <a:pt x="8511" y="10931"/>
                </a:lnTo>
                <a:lnTo>
                  <a:pt x="8548" y="10821"/>
                </a:lnTo>
                <a:lnTo>
                  <a:pt x="8621" y="10638"/>
                </a:lnTo>
                <a:lnTo>
                  <a:pt x="8658" y="10455"/>
                </a:lnTo>
                <a:lnTo>
                  <a:pt x="8658" y="10271"/>
                </a:lnTo>
                <a:lnTo>
                  <a:pt x="8621" y="10088"/>
                </a:lnTo>
                <a:close/>
                <a:moveTo>
                  <a:pt x="6860" y="11555"/>
                </a:moveTo>
                <a:lnTo>
                  <a:pt x="7190" y="11885"/>
                </a:lnTo>
                <a:lnTo>
                  <a:pt x="7007" y="11958"/>
                </a:lnTo>
                <a:lnTo>
                  <a:pt x="6897" y="11958"/>
                </a:lnTo>
                <a:lnTo>
                  <a:pt x="6787" y="11922"/>
                </a:lnTo>
                <a:lnTo>
                  <a:pt x="6860" y="11555"/>
                </a:lnTo>
                <a:close/>
                <a:moveTo>
                  <a:pt x="8328" y="11262"/>
                </a:moveTo>
                <a:lnTo>
                  <a:pt x="8474" y="11445"/>
                </a:lnTo>
                <a:lnTo>
                  <a:pt x="8658" y="11628"/>
                </a:lnTo>
                <a:lnTo>
                  <a:pt x="8878" y="11775"/>
                </a:lnTo>
                <a:lnTo>
                  <a:pt x="8988" y="11812"/>
                </a:lnTo>
                <a:lnTo>
                  <a:pt x="9098" y="11848"/>
                </a:lnTo>
                <a:lnTo>
                  <a:pt x="8731" y="12105"/>
                </a:lnTo>
                <a:lnTo>
                  <a:pt x="8328" y="12325"/>
                </a:lnTo>
                <a:lnTo>
                  <a:pt x="8291" y="12289"/>
                </a:lnTo>
                <a:lnTo>
                  <a:pt x="7814" y="11885"/>
                </a:lnTo>
                <a:lnTo>
                  <a:pt x="8071" y="11592"/>
                </a:lnTo>
                <a:lnTo>
                  <a:pt x="8328" y="11262"/>
                </a:lnTo>
                <a:close/>
                <a:moveTo>
                  <a:pt x="6970" y="2678"/>
                </a:moveTo>
                <a:lnTo>
                  <a:pt x="7374" y="2715"/>
                </a:lnTo>
                <a:lnTo>
                  <a:pt x="7777" y="2788"/>
                </a:lnTo>
                <a:lnTo>
                  <a:pt x="8181" y="2898"/>
                </a:lnTo>
                <a:lnTo>
                  <a:pt x="8548" y="3008"/>
                </a:lnTo>
                <a:lnTo>
                  <a:pt x="8915" y="3192"/>
                </a:lnTo>
                <a:lnTo>
                  <a:pt x="9281" y="3375"/>
                </a:lnTo>
                <a:lnTo>
                  <a:pt x="9611" y="3595"/>
                </a:lnTo>
                <a:lnTo>
                  <a:pt x="9501" y="3632"/>
                </a:lnTo>
                <a:lnTo>
                  <a:pt x="9281" y="3815"/>
                </a:lnTo>
                <a:lnTo>
                  <a:pt x="9171" y="3925"/>
                </a:lnTo>
                <a:lnTo>
                  <a:pt x="9061" y="4035"/>
                </a:lnTo>
                <a:lnTo>
                  <a:pt x="9061" y="4072"/>
                </a:lnTo>
                <a:lnTo>
                  <a:pt x="9061" y="4109"/>
                </a:lnTo>
                <a:lnTo>
                  <a:pt x="9135" y="4109"/>
                </a:lnTo>
                <a:lnTo>
                  <a:pt x="9245" y="4072"/>
                </a:lnTo>
                <a:lnTo>
                  <a:pt x="9355" y="4072"/>
                </a:lnTo>
                <a:lnTo>
                  <a:pt x="9685" y="3925"/>
                </a:lnTo>
                <a:lnTo>
                  <a:pt x="9905" y="3815"/>
                </a:lnTo>
                <a:lnTo>
                  <a:pt x="10198" y="4035"/>
                </a:lnTo>
                <a:lnTo>
                  <a:pt x="9905" y="4255"/>
                </a:lnTo>
                <a:lnTo>
                  <a:pt x="9611" y="4512"/>
                </a:lnTo>
                <a:lnTo>
                  <a:pt x="9281" y="4475"/>
                </a:lnTo>
                <a:lnTo>
                  <a:pt x="8731" y="4475"/>
                </a:lnTo>
                <a:lnTo>
                  <a:pt x="8584" y="4512"/>
                </a:lnTo>
                <a:lnTo>
                  <a:pt x="8548" y="4549"/>
                </a:lnTo>
                <a:lnTo>
                  <a:pt x="8511" y="4622"/>
                </a:lnTo>
                <a:lnTo>
                  <a:pt x="8328" y="4989"/>
                </a:lnTo>
                <a:lnTo>
                  <a:pt x="8108" y="5356"/>
                </a:lnTo>
                <a:lnTo>
                  <a:pt x="7851" y="5466"/>
                </a:lnTo>
                <a:lnTo>
                  <a:pt x="7594" y="5613"/>
                </a:lnTo>
                <a:lnTo>
                  <a:pt x="7117" y="5906"/>
                </a:lnTo>
                <a:lnTo>
                  <a:pt x="6714" y="6163"/>
                </a:lnTo>
                <a:lnTo>
                  <a:pt x="6530" y="6310"/>
                </a:lnTo>
                <a:lnTo>
                  <a:pt x="6457" y="6383"/>
                </a:lnTo>
                <a:lnTo>
                  <a:pt x="6420" y="6493"/>
                </a:lnTo>
                <a:lnTo>
                  <a:pt x="6384" y="6676"/>
                </a:lnTo>
                <a:lnTo>
                  <a:pt x="6420" y="6786"/>
                </a:lnTo>
                <a:lnTo>
                  <a:pt x="6457" y="6896"/>
                </a:lnTo>
                <a:lnTo>
                  <a:pt x="6567" y="6970"/>
                </a:lnTo>
                <a:lnTo>
                  <a:pt x="6677" y="6970"/>
                </a:lnTo>
                <a:lnTo>
                  <a:pt x="6824" y="7006"/>
                </a:lnTo>
                <a:lnTo>
                  <a:pt x="7117" y="6933"/>
                </a:lnTo>
                <a:lnTo>
                  <a:pt x="7301" y="6860"/>
                </a:lnTo>
                <a:lnTo>
                  <a:pt x="7447" y="6823"/>
                </a:lnTo>
                <a:lnTo>
                  <a:pt x="7484" y="6860"/>
                </a:lnTo>
                <a:lnTo>
                  <a:pt x="7411" y="6896"/>
                </a:lnTo>
                <a:lnTo>
                  <a:pt x="7227" y="7006"/>
                </a:lnTo>
                <a:lnTo>
                  <a:pt x="6860" y="7080"/>
                </a:lnTo>
                <a:lnTo>
                  <a:pt x="6530" y="7153"/>
                </a:lnTo>
                <a:lnTo>
                  <a:pt x="6347" y="7227"/>
                </a:lnTo>
                <a:lnTo>
                  <a:pt x="6237" y="7337"/>
                </a:lnTo>
                <a:lnTo>
                  <a:pt x="6163" y="7483"/>
                </a:lnTo>
                <a:lnTo>
                  <a:pt x="6127" y="7630"/>
                </a:lnTo>
                <a:lnTo>
                  <a:pt x="6127" y="7777"/>
                </a:lnTo>
                <a:lnTo>
                  <a:pt x="6163" y="7924"/>
                </a:lnTo>
                <a:lnTo>
                  <a:pt x="6237" y="8070"/>
                </a:lnTo>
                <a:lnTo>
                  <a:pt x="6384" y="8180"/>
                </a:lnTo>
                <a:lnTo>
                  <a:pt x="6494" y="8180"/>
                </a:lnTo>
                <a:lnTo>
                  <a:pt x="6567" y="8144"/>
                </a:lnTo>
                <a:lnTo>
                  <a:pt x="6640" y="8070"/>
                </a:lnTo>
                <a:lnTo>
                  <a:pt x="6714" y="7997"/>
                </a:lnTo>
                <a:lnTo>
                  <a:pt x="6897" y="7924"/>
                </a:lnTo>
                <a:lnTo>
                  <a:pt x="7337" y="7924"/>
                </a:lnTo>
                <a:lnTo>
                  <a:pt x="8328" y="7997"/>
                </a:lnTo>
                <a:lnTo>
                  <a:pt x="8328" y="8144"/>
                </a:lnTo>
                <a:lnTo>
                  <a:pt x="8364" y="8327"/>
                </a:lnTo>
                <a:lnTo>
                  <a:pt x="8438" y="8474"/>
                </a:lnTo>
                <a:lnTo>
                  <a:pt x="8548" y="8584"/>
                </a:lnTo>
                <a:lnTo>
                  <a:pt x="8768" y="8767"/>
                </a:lnTo>
                <a:lnTo>
                  <a:pt x="8548" y="8694"/>
                </a:lnTo>
                <a:lnTo>
                  <a:pt x="8328" y="8657"/>
                </a:lnTo>
                <a:lnTo>
                  <a:pt x="8291" y="8657"/>
                </a:lnTo>
                <a:lnTo>
                  <a:pt x="8291" y="8731"/>
                </a:lnTo>
                <a:lnTo>
                  <a:pt x="8511" y="8951"/>
                </a:lnTo>
                <a:lnTo>
                  <a:pt x="8768" y="9171"/>
                </a:lnTo>
                <a:lnTo>
                  <a:pt x="9355" y="9501"/>
                </a:lnTo>
                <a:lnTo>
                  <a:pt x="9428" y="9574"/>
                </a:lnTo>
                <a:lnTo>
                  <a:pt x="9538" y="9648"/>
                </a:lnTo>
                <a:lnTo>
                  <a:pt x="9648" y="9684"/>
                </a:lnTo>
                <a:lnTo>
                  <a:pt x="9795" y="9794"/>
                </a:lnTo>
                <a:lnTo>
                  <a:pt x="9942" y="9941"/>
                </a:lnTo>
                <a:lnTo>
                  <a:pt x="10125" y="10198"/>
                </a:lnTo>
                <a:lnTo>
                  <a:pt x="10272" y="10344"/>
                </a:lnTo>
                <a:lnTo>
                  <a:pt x="10418" y="10491"/>
                </a:lnTo>
                <a:lnTo>
                  <a:pt x="10125" y="10858"/>
                </a:lnTo>
                <a:lnTo>
                  <a:pt x="9978" y="10638"/>
                </a:lnTo>
                <a:lnTo>
                  <a:pt x="9795" y="10455"/>
                </a:lnTo>
                <a:lnTo>
                  <a:pt x="9428" y="10161"/>
                </a:lnTo>
                <a:lnTo>
                  <a:pt x="8988" y="9904"/>
                </a:lnTo>
                <a:lnTo>
                  <a:pt x="8401" y="9501"/>
                </a:lnTo>
                <a:lnTo>
                  <a:pt x="8144" y="9171"/>
                </a:lnTo>
                <a:lnTo>
                  <a:pt x="7851" y="8877"/>
                </a:lnTo>
                <a:lnTo>
                  <a:pt x="7557" y="8657"/>
                </a:lnTo>
                <a:lnTo>
                  <a:pt x="7227" y="8437"/>
                </a:lnTo>
                <a:lnTo>
                  <a:pt x="7190" y="8437"/>
                </a:lnTo>
                <a:lnTo>
                  <a:pt x="7190" y="8400"/>
                </a:lnTo>
                <a:lnTo>
                  <a:pt x="7154" y="8400"/>
                </a:lnTo>
                <a:lnTo>
                  <a:pt x="7044" y="8364"/>
                </a:lnTo>
                <a:lnTo>
                  <a:pt x="6677" y="8327"/>
                </a:lnTo>
                <a:lnTo>
                  <a:pt x="6273" y="8290"/>
                </a:lnTo>
                <a:lnTo>
                  <a:pt x="5870" y="8327"/>
                </a:lnTo>
                <a:lnTo>
                  <a:pt x="5466" y="8364"/>
                </a:lnTo>
                <a:lnTo>
                  <a:pt x="5173" y="8437"/>
                </a:lnTo>
                <a:lnTo>
                  <a:pt x="4990" y="8510"/>
                </a:lnTo>
                <a:lnTo>
                  <a:pt x="4843" y="8620"/>
                </a:lnTo>
                <a:lnTo>
                  <a:pt x="4733" y="8731"/>
                </a:lnTo>
                <a:lnTo>
                  <a:pt x="4623" y="8841"/>
                </a:lnTo>
                <a:lnTo>
                  <a:pt x="4549" y="8987"/>
                </a:lnTo>
                <a:lnTo>
                  <a:pt x="4476" y="9171"/>
                </a:lnTo>
                <a:lnTo>
                  <a:pt x="4476" y="9317"/>
                </a:lnTo>
                <a:lnTo>
                  <a:pt x="4476" y="9464"/>
                </a:lnTo>
                <a:lnTo>
                  <a:pt x="4513" y="9611"/>
                </a:lnTo>
                <a:lnTo>
                  <a:pt x="4549" y="9721"/>
                </a:lnTo>
                <a:lnTo>
                  <a:pt x="4733" y="9978"/>
                </a:lnTo>
                <a:lnTo>
                  <a:pt x="4953" y="10161"/>
                </a:lnTo>
                <a:lnTo>
                  <a:pt x="5246" y="10344"/>
                </a:lnTo>
                <a:lnTo>
                  <a:pt x="5577" y="10491"/>
                </a:lnTo>
                <a:lnTo>
                  <a:pt x="5687" y="10491"/>
                </a:lnTo>
                <a:lnTo>
                  <a:pt x="5797" y="10418"/>
                </a:lnTo>
                <a:lnTo>
                  <a:pt x="6090" y="10308"/>
                </a:lnTo>
                <a:lnTo>
                  <a:pt x="6090" y="10418"/>
                </a:lnTo>
                <a:lnTo>
                  <a:pt x="6090" y="10528"/>
                </a:lnTo>
                <a:lnTo>
                  <a:pt x="6163" y="10785"/>
                </a:lnTo>
                <a:lnTo>
                  <a:pt x="6310" y="10968"/>
                </a:lnTo>
                <a:lnTo>
                  <a:pt x="6494" y="11188"/>
                </a:lnTo>
                <a:lnTo>
                  <a:pt x="6494" y="11592"/>
                </a:lnTo>
                <a:lnTo>
                  <a:pt x="6420" y="11958"/>
                </a:lnTo>
                <a:lnTo>
                  <a:pt x="6384" y="12105"/>
                </a:lnTo>
                <a:lnTo>
                  <a:pt x="6420" y="12142"/>
                </a:lnTo>
                <a:lnTo>
                  <a:pt x="6457" y="12179"/>
                </a:lnTo>
                <a:lnTo>
                  <a:pt x="6714" y="12289"/>
                </a:lnTo>
                <a:lnTo>
                  <a:pt x="6970" y="12325"/>
                </a:lnTo>
                <a:lnTo>
                  <a:pt x="7227" y="12252"/>
                </a:lnTo>
                <a:lnTo>
                  <a:pt x="7447" y="12142"/>
                </a:lnTo>
                <a:lnTo>
                  <a:pt x="7924" y="12509"/>
                </a:lnTo>
                <a:lnTo>
                  <a:pt x="7484" y="12655"/>
                </a:lnTo>
                <a:lnTo>
                  <a:pt x="7044" y="12802"/>
                </a:lnTo>
                <a:lnTo>
                  <a:pt x="6714" y="12876"/>
                </a:lnTo>
                <a:lnTo>
                  <a:pt x="6604" y="12765"/>
                </a:lnTo>
                <a:lnTo>
                  <a:pt x="6494" y="12582"/>
                </a:lnTo>
                <a:lnTo>
                  <a:pt x="6310" y="12289"/>
                </a:lnTo>
                <a:lnTo>
                  <a:pt x="6090" y="12032"/>
                </a:lnTo>
                <a:lnTo>
                  <a:pt x="5870" y="11812"/>
                </a:lnTo>
                <a:lnTo>
                  <a:pt x="5466" y="11372"/>
                </a:lnTo>
                <a:lnTo>
                  <a:pt x="5100" y="10895"/>
                </a:lnTo>
                <a:lnTo>
                  <a:pt x="5063" y="10858"/>
                </a:lnTo>
                <a:lnTo>
                  <a:pt x="4990" y="10858"/>
                </a:lnTo>
                <a:lnTo>
                  <a:pt x="4953" y="10895"/>
                </a:lnTo>
                <a:lnTo>
                  <a:pt x="4953" y="10931"/>
                </a:lnTo>
                <a:lnTo>
                  <a:pt x="4953" y="11151"/>
                </a:lnTo>
                <a:lnTo>
                  <a:pt x="5026" y="11335"/>
                </a:lnTo>
                <a:lnTo>
                  <a:pt x="5100" y="11518"/>
                </a:lnTo>
                <a:lnTo>
                  <a:pt x="5246" y="11702"/>
                </a:lnTo>
                <a:lnTo>
                  <a:pt x="5540" y="12032"/>
                </a:lnTo>
                <a:lnTo>
                  <a:pt x="5833" y="12325"/>
                </a:lnTo>
                <a:lnTo>
                  <a:pt x="6017" y="12582"/>
                </a:lnTo>
                <a:lnTo>
                  <a:pt x="6200" y="12912"/>
                </a:lnTo>
                <a:lnTo>
                  <a:pt x="5650" y="12949"/>
                </a:lnTo>
                <a:lnTo>
                  <a:pt x="5026" y="12362"/>
                </a:lnTo>
                <a:lnTo>
                  <a:pt x="4659" y="11995"/>
                </a:lnTo>
                <a:lnTo>
                  <a:pt x="4513" y="11812"/>
                </a:lnTo>
                <a:lnTo>
                  <a:pt x="4439" y="11555"/>
                </a:lnTo>
                <a:lnTo>
                  <a:pt x="4403" y="11518"/>
                </a:lnTo>
                <a:lnTo>
                  <a:pt x="4329" y="11482"/>
                </a:lnTo>
                <a:lnTo>
                  <a:pt x="4256" y="11482"/>
                </a:lnTo>
                <a:lnTo>
                  <a:pt x="4219" y="11555"/>
                </a:lnTo>
                <a:lnTo>
                  <a:pt x="4219" y="11665"/>
                </a:lnTo>
                <a:lnTo>
                  <a:pt x="4219" y="11812"/>
                </a:lnTo>
                <a:lnTo>
                  <a:pt x="4293" y="12032"/>
                </a:lnTo>
                <a:lnTo>
                  <a:pt x="4403" y="12252"/>
                </a:lnTo>
                <a:lnTo>
                  <a:pt x="4586" y="12435"/>
                </a:lnTo>
                <a:lnTo>
                  <a:pt x="4953" y="12876"/>
                </a:lnTo>
                <a:lnTo>
                  <a:pt x="4880" y="12876"/>
                </a:lnTo>
                <a:lnTo>
                  <a:pt x="4880" y="12839"/>
                </a:lnTo>
                <a:lnTo>
                  <a:pt x="4880" y="12802"/>
                </a:lnTo>
                <a:lnTo>
                  <a:pt x="4843" y="12765"/>
                </a:lnTo>
                <a:lnTo>
                  <a:pt x="4549" y="12692"/>
                </a:lnTo>
                <a:lnTo>
                  <a:pt x="4439" y="12655"/>
                </a:lnTo>
                <a:lnTo>
                  <a:pt x="4366" y="12545"/>
                </a:lnTo>
                <a:lnTo>
                  <a:pt x="4293" y="12362"/>
                </a:lnTo>
                <a:lnTo>
                  <a:pt x="4073" y="11995"/>
                </a:lnTo>
                <a:lnTo>
                  <a:pt x="3926" y="11848"/>
                </a:lnTo>
                <a:lnTo>
                  <a:pt x="3816" y="11738"/>
                </a:lnTo>
                <a:lnTo>
                  <a:pt x="3816" y="11665"/>
                </a:lnTo>
                <a:lnTo>
                  <a:pt x="3816" y="11592"/>
                </a:lnTo>
                <a:lnTo>
                  <a:pt x="3779" y="11555"/>
                </a:lnTo>
                <a:lnTo>
                  <a:pt x="3742" y="11518"/>
                </a:lnTo>
                <a:lnTo>
                  <a:pt x="3669" y="11555"/>
                </a:lnTo>
                <a:lnTo>
                  <a:pt x="3559" y="11628"/>
                </a:lnTo>
                <a:lnTo>
                  <a:pt x="3522" y="11702"/>
                </a:lnTo>
                <a:lnTo>
                  <a:pt x="3522" y="11848"/>
                </a:lnTo>
                <a:lnTo>
                  <a:pt x="3559" y="11958"/>
                </a:lnTo>
                <a:lnTo>
                  <a:pt x="3669" y="12105"/>
                </a:lnTo>
                <a:lnTo>
                  <a:pt x="3779" y="12252"/>
                </a:lnTo>
                <a:lnTo>
                  <a:pt x="3889" y="12435"/>
                </a:lnTo>
                <a:lnTo>
                  <a:pt x="3963" y="12655"/>
                </a:lnTo>
                <a:lnTo>
                  <a:pt x="3963" y="12655"/>
                </a:lnTo>
                <a:lnTo>
                  <a:pt x="3376" y="12435"/>
                </a:lnTo>
                <a:lnTo>
                  <a:pt x="2825" y="12105"/>
                </a:lnTo>
                <a:lnTo>
                  <a:pt x="2789" y="12069"/>
                </a:lnTo>
                <a:lnTo>
                  <a:pt x="2715" y="11958"/>
                </a:lnTo>
                <a:lnTo>
                  <a:pt x="2605" y="11885"/>
                </a:lnTo>
                <a:lnTo>
                  <a:pt x="2349" y="11812"/>
                </a:lnTo>
                <a:lnTo>
                  <a:pt x="2312" y="11738"/>
                </a:lnTo>
                <a:lnTo>
                  <a:pt x="2165" y="11115"/>
                </a:lnTo>
                <a:lnTo>
                  <a:pt x="2092" y="10748"/>
                </a:lnTo>
                <a:lnTo>
                  <a:pt x="2055" y="10381"/>
                </a:lnTo>
                <a:lnTo>
                  <a:pt x="2055" y="10051"/>
                </a:lnTo>
                <a:lnTo>
                  <a:pt x="2092" y="9868"/>
                </a:lnTo>
                <a:lnTo>
                  <a:pt x="2165" y="9758"/>
                </a:lnTo>
                <a:lnTo>
                  <a:pt x="2238" y="9611"/>
                </a:lnTo>
                <a:lnTo>
                  <a:pt x="2349" y="9538"/>
                </a:lnTo>
                <a:lnTo>
                  <a:pt x="2495" y="9464"/>
                </a:lnTo>
                <a:lnTo>
                  <a:pt x="2679" y="9391"/>
                </a:lnTo>
                <a:lnTo>
                  <a:pt x="2715" y="9391"/>
                </a:lnTo>
                <a:lnTo>
                  <a:pt x="2752" y="9354"/>
                </a:lnTo>
                <a:lnTo>
                  <a:pt x="2789" y="9281"/>
                </a:lnTo>
                <a:lnTo>
                  <a:pt x="2789" y="9207"/>
                </a:lnTo>
                <a:lnTo>
                  <a:pt x="2715" y="9024"/>
                </a:lnTo>
                <a:lnTo>
                  <a:pt x="2605" y="8841"/>
                </a:lnTo>
                <a:lnTo>
                  <a:pt x="2495" y="8694"/>
                </a:lnTo>
                <a:lnTo>
                  <a:pt x="2349" y="8510"/>
                </a:lnTo>
                <a:lnTo>
                  <a:pt x="2055" y="8254"/>
                </a:lnTo>
                <a:lnTo>
                  <a:pt x="1725" y="7960"/>
                </a:lnTo>
                <a:lnTo>
                  <a:pt x="1505" y="7813"/>
                </a:lnTo>
                <a:lnTo>
                  <a:pt x="1285" y="7630"/>
                </a:lnTo>
                <a:lnTo>
                  <a:pt x="1175" y="7447"/>
                </a:lnTo>
                <a:lnTo>
                  <a:pt x="991" y="7300"/>
                </a:lnTo>
                <a:lnTo>
                  <a:pt x="771" y="7153"/>
                </a:lnTo>
                <a:lnTo>
                  <a:pt x="551" y="7117"/>
                </a:lnTo>
                <a:lnTo>
                  <a:pt x="661" y="6566"/>
                </a:lnTo>
                <a:lnTo>
                  <a:pt x="771" y="6089"/>
                </a:lnTo>
                <a:lnTo>
                  <a:pt x="808" y="6016"/>
                </a:lnTo>
                <a:lnTo>
                  <a:pt x="955" y="5943"/>
                </a:lnTo>
                <a:lnTo>
                  <a:pt x="1101" y="5906"/>
                </a:lnTo>
                <a:lnTo>
                  <a:pt x="1248" y="5906"/>
                </a:lnTo>
                <a:lnTo>
                  <a:pt x="1395" y="5943"/>
                </a:lnTo>
                <a:lnTo>
                  <a:pt x="1505" y="6016"/>
                </a:lnTo>
                <a:lnTo>
                  <a:pt x="1615" y="6126"/>
                </a:lnTo>
                <a:lnTo>
                  <a:pt x="1652" y="6236"/>
                </a:lnTo>
                <a:lnTo>
                  <a:pt x="1652" y="6420"/>
                </a:lnTo>
                <a:lnTo>
                  <a:pt x="1652" y="6530"/>
                </a:lnTo>
                <a:lnTo>
                  <a:pt x="1688" y="6566"/>
                </a:lnTo>
                <a:lnTo>
                  <a:pt x="1725" y="6566"/>
                </a:lnTo>
                <a:lnTo>
                  <a:pt x="1945" y="6676"/>
                </a:lnTo>
                <a:lnTo>
                  <a:pt x="2128" y="6786"/>
                </a:lnTo>
                <a:lnTo>
                  <a:pt x="2275" y="6970"/>
                </a:lnTo>
                <a:lnTo>
                  <a:pt x="2385" y="7153"/>
                </a:lnTo>
                <a:lnTo>
                  <a:pt x="2459" y="7227"/>
                </a:lnTo>
                <a:lnTo>
                  <a:pt x="2532" y="7227"/>
                </a:lnTo>
                <a:lnTo>
                  <a:pt x="2605" y="7190"/>
                </a:lnTo>
                <a:lnTo>
                  <a:pt x="2642" y="7080"/>
                </a:lnTo>
                <a:lnTo>
                  <a:pt x="2532" y="5943"/>
                </a:lnTo>
                <a:lnTo>
                  <a:pt x="2752" y="5906"/>
                </a:lnTo>
                <a:lnTo>
                  <a:pt x="3009" y="5796"/>
                </a:lnTo>
                <a:lnTo>
                  <a:pt x="3229" y="5723"/>
                </a:lnTo>
                <a:lnTo>
                  <a:pt x="3449" y="5686"/>
                </a:lnTo>
                <a:lnTo>
                  <a:pt x="3669" y="5649"/>
                </a:lnTo>
                <a:lnTo>
                  <a:pt x="3889" y="5686"/>
                </a:lnTo>
                <a:lnTo>
                  <a:pt x="4293" y="5723"/>
                </a:lnTo>
                <a:lnTo>
                  <a:pt x="5100" y="5723"/>
                </a:lnTo>
                <a:lnTo>
                  <a:pt x="5283" y="5649"/>
                </a:lnTo>
                <a:lnTo>
                  <a:pt x="5503" y="5576"/>
                </a:lnTo>
                <a:lnTo>
                  <a:pt x="5577" y="5539"/>
                </a:lnTo>
                <a:lnTo>
                  <a:pt x="5613" y="5466"/>
                </a:lnTo>
                <a:lnTo>
                  <a:pt x="5613" y="5356"/>
                </a:lnTo>
                <a:lnTo>
                  <a:pt x="5577" y="5282"/>
                </a:lnTo>
                <a:lnTo>
                  <a:pt x="5246" y="4916"/>
                </a:lnTo>
                <a:lnTo>
                  <a:pt x="4880" y="4549"/>
                </a:lnTo>
                <a:lnTo>
                  <a:pt x="4696" y="4365"/>
                </a:lnTo>
                <a:lnTo>
                  <a:pt x="4513" y="4219"/>
                </a:lnTo>
                <a:lnTo>
                  <a:pt x="4293" y="4109"/>
                </a:lnTo>
                <a:lnTo>
                  <a:pt x="4036" y="3999"/>
                </a:lnTo>
                <a:lnTo>
                  <a:pt x="3999" y="3889"/>
                </a:lnTo>
                <a:lnTo>
                  <a:pt x="3963" y="3815"/>
                </a:lnTo>
                <a:lnTo>
                  <a:pt x="3852" y="3742"/>
                </a:lnTo>
                <a:lnTo>
                  <a:pt x="3742" y="3668"/>
                </a:lnTo>
                <a:lnTo>
                  <a:pt x="3376" y="3522"/>
                </a:lnTo>
                <a:lnTo>
                  <a:pt x="3192" y="3448"/>
                </a:lnTo>
                <a:lnTo>
                  <a:pt x="2972" y="3412"/>
                </a:lnTo>
                <a:lnTo>
                  <a:pt x="3412" y="3228"/>
                </a:lnTo>
                <a:lnTo>
                  <a:pt x="3816" y="3045"/>
                </a:lnTo>
                <a:lnTo>
                  <a:pt x="4256" y="2935"/>
                </a:lnTo>
                <a:lnTo>
                  <a:pt x="4696" y="2861"/>
                </a:lnTo>
                <a:lnTo>
                  <a:pt x="5136" y="2788"/>
                </a:lnTo>
                <a:lnTo>
                  <a:pt x="6494" y="2788"/>
                </a:lnTo>
                <a:lnTo>
                  <a:pt x="6567" y="2751"/>
                </a:lnTo>
                <a:lnTo>
                  <a:pt x="6567" y="2678"/>
                </a:lnTo>
                <a:close/>
                <a:moveTo>
                  <a:pt x="5100" y="15590"/>
                </a:moveTo>
                <a:lnTo>
                  <a:pt x="5246" y="15627"/>
                </a:lnTo>
                <a:lnTo>
                  <a:pt x="5503" y="15700"/>
                </a:lnTo>
                <a:lnTo>
                  <a:pt x="5393" y="15737"/>
                </a:lnTo>
                <a:lnTo>
                  <a:pt x="5320" y="15810"/>
                </a:lnTo>
                <a:lnTo>
                  <a:pt x="5246" y="15920"/>
                </a:lnTo>
                <a:lnTo>
                  <a:pt x="5246" y="16030"/>
                </a:lnTo>
                <a:lnTo>
                  <a:pt x="5210" y="16177"/>
                </a:lnTo>
                <a:lnTo>
                  <a:pt x="5246" y="16360"/>
                </a:lnTo>
                <a:lnTo>
                  <a:pt x="5246" y="16434"/>
                </a:lnTo>
                <a:lnTo>
                  <a:pt x="5283" y="16507"/>
                </a:lnTo>
                <a:lnTo>
                  <a:pt x="5356" y="16580"/>
                </a:lnTo>
                <a:lnTo>
                  <a:pt x="5430" y="16617"/>
                </a:lnTo>
                <a:lnTo>
                  <a:pt x="5540" y="16617"/>
                </a:lnTo>
                <a:lnTo>
                  <a:pt x="5870" y="16947"/>
                </a:lnTo>
                <a:lnTo>
                  <a:pt x="6237" y="17167"/>
                </a:lnTo>
                <a:lnTo>
                  <a:pt x="6567" y="17351"/>
                </a:lnTo>
                <a:lnTo>
                  <a:pt x="6750" y="17424"/>
                </a:lnTo>
                <a:lnTo>
                  <a:pt x="3449" y="17387"/>
                </a:lnTo>
                <a:lnTo>
                  <a:pt x="3596" y="17314"/>
                </a:lnTo>
                <a:lnTo>
                  <a:pt x="3926" y="17167"/>
                </a:lnTo>
                <a:lnTo>
                  <a:pt x="4256" y="16984"/>
                </a:lnTo>
                <a:lnTo>
                  <a:pt x="4476" y="16837"/>
                </a:lnTo>
                <a:lnTo>
                  <a:pt x="4696" y="16654"/>
                </a:lnTo>
                <a:lnTo>
                  <a:pt x="4770" y="16690"/>
                </a:lnTo>
                <a:lnTo>
                  <a:pt x="4880" y="16690"/>
                </a:lnTo>
                <a:lnTo>
                  <a:pt x="4953" y="16654"/>
                </a:lnTo>
                <a:lnTo>
                  <a:pt x="5026" y="16580"/>
                </a:lnTo>
                <a:lnTo>
                  <a:pt x="5136" y="16397"/>
                </a:lnTo>
                <a:lnTo>
                  <a:pt x="5210" y="16214"/>
                </a:lnTo>
                <a:lnTo>
                  <a:pt x="5173" y="16103"/>
                </a:lnTo>
                <a:lnTo>
                  <a:pt x="5100" y="16030"/>
                </a:lnTo>
                <a:lnTo>
                  <a:pt x="5063" y="15993"/>
                </a:lnTo>
                <a:lnTo>
                  <a:pt x="5100" y="15773"/>
                </a:lnTo>
                <a:lnTo>
                  <a:pt x="5100" y="15590"/>
                </a:lnTo>
                <a:close/>
                <a:moveTo>
                  <a:pt x="9795" y="0"/>
                </a:moveTo>
                <a:lnTo>
                  <a:pt x="9648" y="74"/>
                </a:lnTo>
                <a:lnTo>
                  <a:pt x="9391" y="110"/>
                </a:lnTo>
                <a:lnTo>
                  <a:pt x="9171" y="220"/>
                </a:lnTo>
                <a:lnTo>
                  <a:pt x="9061" y="294"/>
                </a:lnTo>
                <a:lnTo>
                  <a:pt x="8988" y="404"/>
                </a:lnTo>
                <a:lnTo>
                  <a:pt x="8951" y="514"/>
                </a:lnTo>
                <a:lnTo>
                  <a:pt x="8915" y="661"/>
                </a:lnTo>
                <a:lnTo>
                  <a:pt x="8915" y="771"/>
                </a:lnTo>
                <a:lnTo>
                  <a:pt x="8915" y="881"/>
                </a:lnTo>
                <a:lnTo>
                  <a:pt x="8988" y="1027"/>
                </a:lnTo>
                <a:lnTo>
                  <a:pt x="9025" y="1137"/>
                </a:lnTo>
                <a:lnTo>
                  <a:pt x="8254" y="2348"/>
                </a:lnTo>
                <a:lnTo>
                  <a:pt x="7631" y="2201"/>
                </a:lnTo>
                <a:lnTo>
                  <a:pt x="7007" y="2165"/>
                </a:lnTo>
                <a:lnTo>
                  <a:pt x="6384" y="2165"/>
                </a:lnTo>
                <a:lnTo>
                  <a:pt x="5797" y="2238"/>
                </a:lnTo>
                <a:lnTo>
                  <a:pt x="5650" y="2275"/>
                </a:lnTo>
                <a:lnTo>
                  <a:pt x="5577" y="2385"/>
                </a:lnTo>
                <a:lnTo>
                  <a:pt x="5100" y="2348"/>
                </a:lnTo>
                <a:lnTo>
                  <a:pt x="4623" y="2421"/>
                </a:lnTo>
                <a:lnTo>
                  <a:pt x="4109" y="2495"/>
                </a:lnTo>
                <a:lnTo>
                  <a:pt x="3632" y="2641"/>
                </a:lnTo>
                <a:lnTo>
                  <a:pt x="3192" y="2825"/>
                </a:lnTo>
                <a:lnTo>
                  <a:pt x="2715" y="3045"/>
                </a:lnTo>
                <a:lnTo>
                  <a:pt x="2312" y="3302"/>
                </a:lnTo>
                <a:lnTo>
                  <a:pt x="1945" y="3558"/>
                </a:lnTo>
                <a:lnTo>
                  <a:pt x="1505" y="3925"/>
                </a:lnTo>
                <a:lnTo>
                  <a:pt x="1138" y="4365"/>
                </a:lnTo>
                <a:lnTo>
                  <a:pt x="808" y="4806"/>
                </a:lnTo>
                <a:lnTo>
                  <a:pt x="551" y="5282"/>
                </a:lnTo>
                <a:lnTo>
                  <a:pt x="331" y="5796"/>
                </a:lnTo>
                <a:lnTo>
                  <a:pt x="184" y="6346"/>
                </a:lnTo>
                <a:lnTo>
                  <a:pt x="74" y="6896"/>
                </a:lnTo>
                <a:lnTo>
                  <a:pt x="1" y="7447"/>
                </a:lnTo>
                <a:lnTo>
                  <a:pt x="1" y="7997"/>
                </a:lnTo>
                <a:lnTo>
                  <a:pt x="38" y="8547"/>
                </a:lnTo>
                <a:lnTo>
                  <a:pt x="148" y="9097"/>
                </a:lnTo>
                <a:lnTo>
                  <a:pt x="294" y="9648"/>
                </a:lnTo>
                <a:lnTo>
                  <a:pt x="478" y="10161"/>
                </a:lnTo>
                <a:lnTo>
                  <a:pt x="698" y="10638"/>
                </a:lnTo>
                <a:lnTo>
                  <a:pt x="991" y="11115"/>
                </a:lnTo>
                <a:lnTo>
                  <a:pt x="1358" y="11555"/>
                </a:lnTo>
                <a:lnTo>
                  <a:pt x="1725" y="11958"/>
                </a:lnTo>
                <a:lnTo>
                  <a:pt x="2165" y="12325"/>
                </a:lnTo>
                <a:lnTo>
                  <a:pt x="2679" y="12655"/>
                </a:lnTo>
                <a:lnTo>
                  <a:pt x="3156" y="12912"/>
                </a:lnTo>
                <a:lnTo>
                  <a:pt x="3706" y="13132"/>
                </a:lnTo>
                <a:lnTo>
                  <a:pt x="4256" y="13279"/>
                </a:lnTo>
                <a:lnTo>
                  <a:pt x="4806" y="13389"/>
                </a:lnTo>
                <a:lnTo>
                  <a:pt x="5393" y="13462"/>
                </a:lnTo>
                <a:lnTo>
                  <a:pt x="5943" y="13462"/>
                </a:lnTo>
                <a:lnTo>
                  <a:pt x="6494" y="13426"/>
                </a:lnTo>
                <a:lnTo>
                  <a:pt x="7044" y="13352"/>
                </a:lnTo>
                <a:lnTo>
                  <a:pt x="7594" y="13206"/>
                </a:lnTo>
                <a:lnTo>
                  <a:pt x="8108" y="13022"/>
                </a:lnTo>
                <a:lnTo>
                  <a:pt x="8621" y="12802"/>
                </a:lnTo>
                <a:lnTo>
                  <a:pt x="9098" y="12509"/>
                </a:lnTo>
                <a:lnTo>
                  <a:pt x="9538" y="12215"/>
                </a:lnTo>
                <a:lnTo>
                  <a:pt x="10052" y="11775"/>
                </a:lnTo>
                <a:lnTo>
                  <a:pt x="10492" y="11262"/>
                </a:lnTo>
                <a:lnTo>
                  <a:pt x="10932" y="10711"/>
                </a:lnTo>
                <a:lnTo>
                  <a:pt x="11299" y="10161"/>
                </a:lnTo>
                <a:lnTo>
                  <a:pt x="11629" y="9538"/>
                </a:lnTo>
                <a:lnTo>
                  <a:pt x="11886" y="8914"/>
                </a:lnTo>
                <a:lnTo>
                  <a:pt x="12106" y="8290"/>
                </a:lnTo>
                <a:lnTo>
                  <a:pt x="12179" y="7924"/>
                </a:lnTo>
                <a:lnTo>
                  <a:pt x="12216" y="7593"/>
                </a:lnTo>
                <a:lnTo>
                  <a:pt x="12253" y="7080"/>
                </a:lnTo>
                <a:lnTo>
                  <a:pt x="12216" y="6603"/>
                </a:lnTo>
                <a:lnTo>
                  <a:pt x="12106" y="6126"/>
                </a:lnTo>
                <a:lnTo>
                  <a:pt x="11922" y="5649"/>
                </a:lnTo>
                <a:lnTo>
                  <a:pt x="11739" y="5172"/>
                </a:lnTo>
                <a:lnTo>
                  <a:pt x="11482" y="4732"/>
                </a:lnTo>
                <a:lnTo>
                  <a:pt x="11189" y="4329"/>
                </a:lnTo>
                <a:lnTo>
                  <a:pt x="10859" y="3962"/>
                </a:lnTo>
                <a:lnTo>
                  <a:pt x="10822" y="3852"/>
                </a:lnTo>
                <a:lnTo>
                  <a:pt x="10712" y="3815"/>
                </a:lnTo>
                <a:lnTo>
                  <a:pt x="10272" y="3375"/>
                </a:lnTo>
                <a:lnTo>
                  <a:pt x="10162" y="3302"/>
                </a:lnTo>
                <a:lnTo>
                  <a:pt x="9832" y="3082"/>
                </a:lnTo>
                <a:lnTo>
                  <a:pt x="9501" y="2861"/>
                </a:lnTo>
                <a:lnTo>
                  <a:pt x="9135" y="2678"/>
                </a:lnTo>
                <a:lnTo>
                  <a:pt x="8768" y="2531"/>
                </a:lnTo>
                <a:lnTo>
                  <a:pt x="8804" y="2458"/>
                </a:lnTo>
                <a:lnTo>
                  <a:pt x="8841" y="2421"/>
                </a:lnTo>
                <a:lnTo>
                  <a:pt x="8804" y="2348"/>
                </a:lnTo>
                <a:lnTo>
                  <a:pt x="9171" y="1871"/>
                </a:lnTo>
                <a:lnTo>
                  <a:pt x="9501" y="1394"/>
                </a:lnTo>
                <a:lnTo>
                  <a:pt x="9758" y="1394"/>
                </a:lnTo>
                <a:lnTo>
                  <a:pt x="9868" y="1358"/>
                </a:lnTo>
                <a:lnTo>
                  <a:pt x="9978" y="1284"/>
                </a:lnTo>
                <a:lnTo>
                  <a:pt x="10052" y="1211"/>
                </a:lnTo>
                <a:lnTo>
                  <a:pt x="10602" y="1468"/>
                </a:lnTo>
                <a:lnTo>
                  <a:pt x="11079" y="1798"/>
                </a:lnTo>
                <a:lnTo>
                  <a:pt x="11556" y="2128"/>
                </a:lnTo>
                <a:lnTo>
                  <a:pt x="11996" y="2531"/>
                </a:lnTo>
                <a:lnTo>
                  <a:pt x="12399" y="2972"/>
                </a:lnTo>
                <a:lnTo>
                  <a:pt x="12766" y="3412"/>
                </a:lnTo>
                <a:lnTo>
                  <a:pt x="13060" y="3925"/>
                </a:lnTo>
                <a:lnTo>
                  <a:pt x="13353" y="4439"/>
                </a:lnTo>
                <a:lnTo>
                  <a:pt x="13573" y="4989"/>
                </a:lnTo>
                <a:lnTo>
                  <a:pt x="13757" y="5539"/>
                </a:lnTo>
                <a:lnTo>
                  <a:pt x="13903" y="6126"/>
                </a:lnTo>
                <a:lnTo>
                  <a:pt x="14013" y="6713"/>
                </a:lnTo>
                <a:lnTo>
                  <a:pt x="14087" y="7300"/>
                </a:lnTo>
                <a:lnTo>
                  <a:pt x="14087" y="7887"/>
                </a:lnTo>
                <a:lnTo>
                  <a:pt x="14087" y="8510"/>
                </a:lnTo>
                <a:lnTo>
                  <a:pt x="14013" y="9097"/>
                </a:lnTo>
                <a:lnTo>
                  <a:pt x="13867" y="9758"/>
                </a:lnTo>
                <a:lnTo>
                  <a:pt x="13720" y="10381"/>
                </a:lnTo>
                <a:lnTo>
                  <a:pt x="13463" y="11005"/>
                </a:lnTo>
                <a:lnTo>
                  <a:pt x="13206" y="11592"/>
                </a:lnTo>
                <a:lnTo>
                  <a:pt x="12876" y="12179"/>
                </a:lnTo>
                <a:lnTo>
                  <a:pt x="12473" y="12692"/>
                </a:lnTo>
                <a:lnTo>
                  <a:pt x="12069" y="13206"/>
                </a:lnTo>
                <a:lnTo>
                  <a:pt x="11592" y="13683"/>
                </a:lnTo>
                <a:lnTo>
                  <a:pt x="11079" y="14049"/>
                </a:lnTo>
                <a:lnTo>
                  <a:pt x="10565" y="14416"/>
                </a:lnTo>
                <a:lnTo>
                  <a:pt x="9978" y="14710"/>
                </a:lnTo>
                <a:lnTo>
                  <a:pt x="9391" y="14966"/>
                </a:lnTo>
                <a:lnTo>
                  <a:pt x="8804" y="15150"/>
                </a:lnTo>
                <a:lnTo>
                  <a:pt x="8181" y="15260"/>
                </a:lnTo>
                <a:lnTo>
                  <a:pt x="7557" y="15333"/>
                </a:lnTo>
                <a:lnTo>
                  <a:pt x="6897" y="15370"/>
                </a:lnTo>
                <a:lnTo>
                  <a:pt x="6420" y="15333"/>
                </a:lnTo>
                <a:lnTo>
                  <a:pt x="5943" y="15296"/>
                </a:lnTo>
                <a:lnTo>
                  <a:pt x="5466" y="15186"/>
                </a:lnTo>
                <a:lnTo>
                  <a:pt x="5026" y="15076"/>
                </a:lnTo>
                <a:lnTo>
                  <a:pt x="4549" y="14893"/>
                </a:lnTo>
                <a:lnTo>
                  <a:pt x="4109" y="14673"/>
                </a:lnTo>
                <a:lnTo>
                  <a:pt x="3632" y="14453"/>
                </a:lnTo>
                <a:lnTo>
                  <a:pt x="3669" y="14416"/>
                </a:lnTo>
                <a:lnTo>
                  <a:pt x="3706" y="14343"/>
                </a:lnTo>
                <a:lnTo>
                  <a:pt x="3706" y="14269"/>
                </a:lnTo>
                <a:lnTo>
                  <a:pt x="3706" y="14196"/>
                </a:lnTo>
                <a:lnTo>
                  <a:pt x="3669" y="14123"/>
                </a:lnTo>
                <a:lnTo>
                  <a:pt x="3522" y="14013"/>
                </a:lnTo>
                <a:lnTo>
                  <a:pt x="3376" y="13939"/>
                </a:lnTo>
                <a:lnTo>
                  <a:pt x="3229" y="13903"/>
                </a:lnTo>
                <a:lnTo>
                  <a:pt x="3009" y="13903"/>
                </a:lnTo>
                <a:lnTo>
                  <a:pt x="2899" y="13939"/>
                </a:lnTo>
                <a:lnTo>
                  <a:pt x="2752" y="14013"/>
                </a:lnTo>
                <a:lnTo>
                  <a:pt x="2642" y="14123"/>
                </a:lnTo>
                <a:lnTo>
                  <a:pt x="2605" y="14269"/>
                </a:lnTo>
                <a:lnTo>
                  <a:pt x="2605" y="14416"/>
                </a:lnTo>
                <a:lnTo>
                  <a:pt x="2642" y="14563"/>
                </a:lnTo>
                <a:lnTo>
                  <a:pt x="2715" y="14710"/>
                </a:lnTo>
                <a:lnTo>
                  <a:pt x="2825" y="14820"/>
                </a:lnTo>
                <a:lnTo>
                  <a:pt x="2972" y="14856"/>
                </a:lnTo>
                <a:lnTo>
                  <a:pt x="3119" y="14893"/>
                </a:lnTo>
                <a:lnTo>
                  <a:pt x="3266" y="14856"/>
                </a:lnTo>
                <a:lnTo>
                  <a:pt x="3376" y="14746"/>
                </a:lnTo>
                <a:lnTo>
                  <a:pt x="3522" y="14856"/>
                </a:lnTo>
                <a:lnTo>
                  <a:pt x="4036" y="15150"/>
                </a:lnTo>
                <a:lnTo>
                  <a:pt x="4439" y="15333"/>
                </a:lnTo>
                <a:lnTo>
                  <a:pt x="4806" y="15480"/>
                </a:lnTo>
                <a:lnTo>
                  <a:pt x="4770" y="15553"/>
                </a:lnTo>
                <a:lnTo>
                  <a:pt x="4733" y="15590"/>
                </a:lnTo>
                <a:lnTo>
                  <a:pt x="4659" y="15810"/>
                </a:lnTo>
                <a:lnTo>
                  <a:pt x="4623" y="16030"/>
                </a:lnTo>
                <a:lnTo>
                  <a:pt x="4586" y="16470"/>
                </a:lnTo>
                <a:lnTo>
                  <a:pt x="3963" y="16654"/>
                </a:lnTo>
                <a:lnTo>
                  <a:pt x="3376" y="16910"/>
                </a:lnTo>
                <a:lnTo>
                  <a:pt x="2752" y="17167"/>
                </a:lnTo>
                <a:lnTo>
                  <a:pt x="2128" y="17387"/>
                </a:lnTo>
                <a:lnTo>
                  <a:pt x="2055" y="17424"/>
                </a:lnTo>
                <a:lnTo>
                  <a:pt x="2018" y="17497"/>
                </a:lnTo>
                <a:lnTo>
                  <a:pt x="1982" y="17571"/>
                </a:lnTo>
                <a:lnTo>
                  <a:pt x="1982" y="17644"/>
                </a:lnTo>
                <a:lnTo>
                  <a:pt x="2018" y="17717"/>
                </a:lnTo>
                <a:lnTo>
                  <a:pt x="2055" y="17791"/>
                </a:lnTo>
                <a:lnTo>
                  <a:pt x="2128" y="17828"/>
                </a:lnTo>
                <a:lnTo>
                  <a:pt x="2202" y="17864"/>
                </a:lnTo>
                <a:lnTo>
                  <a:pt x="8401" y="17901"/>
                </a:lnTo>
                <a:lnTo>
                  <a:pt x="8474" y="17901"/>
                </a:lnTo>
                <a:lnTo>
                  <a:pt x="8548" y="17864"/>
                </a:lnTo>
                <a:lnTo>
                  <a:pt x="8621" y="17791"/>
                </a:lnTo>
                <a:lnTo>
                  <a:pt x="8621" y="17717"/>
                </a:lnTo>
                <a:lnTo>
                  <a:pt x="8621" y="17644"/>
                </a:lnTo>
                <a:lnTo>
                  <a:pt x="8621" y="17571"/>
                </a:lnTo>
                <a:lnTo>
                  <a:pt x="8584" y="17497"/>
                </a:lnTo>
                <a:lnTo>
                  <a:pt x="8474" y="17424"/>
                </a:lnTo>
                <a:lnTo>
                  <a:pt x="8108" y="17277"/>
                </a:lnTo>
                <a:lnTo>
                  <a:pt x="7667" y="17167"/>
                </a:lnTo>
                <a:lnTo>
                  <a:pt x="7264" y="17057"/>
                </a:lnTo>
                <a:lnTo>
                  <a:pt x="6860" y="16947"/>
                </a:lnTo>
                <a:lnTo>
                  <a:pt x="6494" y="16764"/>
                </a:lnTo>
                <a:lnTo>
                  <a:pt x="6163" y="16544"/>
                </a:lnTo>
                <a:lnTo>
                  <a:pt x="5907" y="16324"/>
                </a:lnTo>
                <a:lnTo>
                  <a:pt x="5797" y="16214"/>
                </a:lnTo>
                <a:lnTo>
                  <a:pt x="5650" y="16140"/>
                </a:lnTo>
                <a:lnTo>
                  <a:pt x="5650" y="16103"/>
                </a:lnTo>
                <a:lnTo>
                  <a:pt x="5687" y="15920"/>
                </a:lnTo>
                <a:lnTo>
                  <a:pt x="5650" y="15737"/>
                </a:lnTo>
                <a:lnTo>
                  <a:pt x="6127" y="15810"/>
                </a:lnTo>
                <a:lnTo>
                  <a:pt x="6640" y="15847"/>
                </a:lnTo>
                <a:lnTo>
                  <a:pt x="7631" y="15847"/>
                </a:lnTo>
                <a:lnTo>
                  <a:pt x="8218" y="15773"/>
                </a:lnTo>
                <a:lnTo>
                  <a:pt x="8841" y="15627"/>
                </a:lnTo>
                <a:lnTo>
                  <a:pt x="9428" y="15480"/>
                </a:lnTo>
                <a:lnTo>
                  <a:pt x="10015" y="15260"/>
                </a:lnTo>
                <a:lnTo>
                  <a:pt x="10565" y="14966"/>
                </a:lnTo>
                <a:lnTo>
                  <a:pt x="11079" y="14673"/>
                </a:lnTo>
                <a:lnTo>
                  <a:pt x="11592" y="14306"/>
                </a:lnTo>
                <a:lnTo>
                  <a:pt x="12069" y="13903"/>
                </a:lnTo>
                <a:lnTo>
                  <a:pt x="12509" y="13462"/>
                </a:lnTo>
                <a:lnTo>
                  <a:pt x="12913" y="12986"/>
                </a:lnTo>
                <a:lnTo>
                  <a:pt x="13280" y="12472"/>
                </a:lnTo>
                <a:lnTo>
                  <a:pt x="13573" y="11922"/>
                </a:lnTo>
                <a:lnTo>
                  <a:pt x="13867" y="11372"/>
                </a:lnTo>
                <a:lnTo>
                  <a:pt x="14087" y="10785"/>
                </a:lnTo>
                <a:lnTo>
                  <a:pt x="14307" y="10198"/>
                </a:lnTo>
                <a:lnTo>
                  <a:pt x="14417" y="9574"/>
                </a:lnTo>
                <a:lnTo>
                  <a:pt x="14527" y="8951"/>
                </a:lnTo>
                <a:lnTo>
                  <a:pt x="14600" y="8327"/>
                </a:lnTo>
                <a:lnTo>
                  <a:pt x="14600" y="7703"/>
                </a:lnTo>
                <a:lnTo>
                  <a:pt x="14564" y="7080"/>
                </a:lnTo>
                <a:lnTo>
                  <a:pt x="14490" y="6456"/>
                </a:lnTo>
                <a:lnTo>
                  <a:pt x="14380" y="5833"/>
                </a:lnTo>
                <a:lnTo>
                  <a:pt x="14197" y="5209"/>
                </a:lnTo>
                <a:lnTo>
                  <a:pt x="13977" y="4622"/>
                </a:lnTo>
                <a:lnTo>
                  <a:pt x="13720" y="3999"/>
                </a:lnTo>
                <a:lnTo>
                  <a:pt x="13353" y="3412"/>
                </a:lnTo>
                <a:lnTo>
                  <a:pt x="12986" y="2861"/>
                </a:lnTo>
                <a:lnTo>
                  <a:pt x="12509" y="2311"/>
                </a:lnTo>
                <a:lnTo>
                  <a:pt x="12032" y="1834"/>
                </a:lnTo>
                <a:lnTo>
                  <a:pt x="11482" y="1394"/>
                </a:lnTo>
                <a:lnTo>
                  <a:pt x="10895" y="1027"/>
                </a:lnTo>
                <a:lnTo>
                  <a:pt x="10602" y="881"/>
                </a:lnTo>
                <a:lnTo>
                  <a:pt x="10272" y="734"/>
                </a:lnTo>
                <a:lnTo>
                  <a:pt x="10308" y="587"/>
                </a:lnTo>
                <a:lnTo>
                  <a:pt x="10308" y="441"/>
                </a:lnTo>
                <a:lnTo>
                  <a:pt x="10272" y="294"/>
                </a:lnTo>
                <a:lnTo>
                  <a:pt x="10198" y="147"/>
                </a:lnTo>
                <a:lnTo>
                  <a:pt x="10088" y="74"/>
                </a:lnTo>
                <a:lnTo>
                  <a:pt x="9942" y="0"/>
                </a:lnTo>
                <a:close/>
              </a:path>
            </a:pathLst>
          </a:custGeom>
          <a:solidFill>
            <a:srgbClr val="13AFF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4" name="Shape 260">
            <a:extLst>
              <a:ext uri="{FF2B5EF4-FFF2-40B4-BE49-F238E27FC236}">
                <a16:creationId xmlns:a16="http://schemas.microsoft.com/office/drawing/2014/main" id="{9C52A166-6CA3-48DB-8701-634359AF84AD}"/>
              </a:ext>
            </a:extLst>
          </p:cNvPr>
          <p:cNvSpPr/>
          <p:nvPr userDrawn="1"/>
        </p:nvSpPr>
        <p:spPr>
          <a:xfrm>
            <a:off x="506176" y="8146"/>
            <a:ext cx="180033" cy="373539"/>
          </a:xfrm>
          <a:custGeom>
            <a:avLst/>
            <a:gdLst/>
            <a:ahLst/>
            <a:cxnLst/>
            <a:rect l="0" t="0" r="0" b="0"/>
            <a:pathLst>
              <a:path w="6347" h="13169" extrusionOk="0">
                <a:moveTo>
                  <a:pt x="588" y="330"/>
                </a:moveTo>
                <a:lnTo>
                  <a:pt x="808" y="367"/>
                </a:lnTo>
                <a:lnTo>
                  <a:pt x="1028" y="440"/>
                </a:lnTo>
                <a:lnTo>
                  <a:pt x="1211" y="550"/>
                </a:lnTo>
                <a:lnTo>
                  <a:pt x="1395" y="734"/>
                </a:lnTo>
                <a:lnTo>
                  <a:pt x="1578" y="917"/>
                </a:lnTo>
                <a:lnTo>
                  <a:pt x="1688" y="1101"/>
                </a:lnTo>
                <a:lnTo>
                  <a:pt x="1798" y="1321"/>
                </a:lnTo>
                <a:lnTo>
                  <a:pt x="1908" y="1541"/>
                </a:lnTo>
                <a:lnTo>
                  <a:pt x="1982" y="1761"/>
                </a:lnTo>
                <a:lnTo>
                  <a:pt x="2018" y="2018"/>
                </a:lnTo>
                <a:lnTo>
                  <a:pt x="2018" y="2458"/>
                </a:lnTo>
                <a:lnTo>
                  <a:pt x="2018" y="2495"/>
                </a:lnTo>
                <a:lnTo>
                  <a:pt x="1982" y="2421"/>
                </a:lnTo>
                <a:lnTo>
                  <a:pt x="1762" y="1944"/>
                </a:lnTo>
                <a:lnTo>
                  <a:pt x="1615" y="1724"/>
                </a:lnTo>
                <a:lnTo>
                  <a:pt x="1432" y="1504"/>
                </a:lnTo>
                <a:lnTo>
                  <a:pt x="1395" y="1467"/>
                </a:lnTo>
                <a:lnTo>
                  <a:pt x="1322" y="1467"/>
                </a:lnTo>
                <a:lnTo>
                  <a:pt x="1285" y="1504"/>
                </a:lnTo>
                <a:lnTo>
                  <a:pt x="1285" y="1578"/>
                </a:lnTo>
                <a:lnTo>
                  <a:pt x="1322" y="1834"/>
                </a:lnTo>
                <a:lnTo>
                  <a:pt x="1395" y="2128"/>
                </a:lnTo>
                <a:lnTo>
                  <a:pt x="1615" y="2641"/>
                </a:lnTo>
                <a:lnTo>
                  <a:pt x="1725" y="2935"/>
                </a:lnTo>
                <a:lnTo>
                  <a:pt x="1615" y="2861"/>
                </a:lnTo>
                <a:lnTo>
                  <a:pt x="1468" y="2715"/>
                </a:lnTo>
                <a:lnTo>
                  <a:pt x="1248" y="2348"/>
                </a:lnTo>
                <a:lnTo>
                  <a:pt x="1065" y="1981"/>
                </a:lnTo>
                <a:lnTo>
                  <a:pt x="955" y="1724"/>
                </a:lnTo>
                <a:lnTo>
                  <a:pt x="845" y="1394"/>
                </a:lnTo>
                <a:lnTo>
                  <a:pt x="735" y="1027"/>
                </a:lnTo>
                <a:lnTo>
                  <a:pt x="661" y="697"/>
                </a:lnTo>
                <a:lnTo>
                  <a:pt x="588" y="330"/>
                </a:lnTo>
                <a:close/>
                <a:moveTo>
                  <a:pt x="3706" y="2825"/>
                </a:moveTo>
                <a:lnTo>
                  <a:pt x="3926" y="2861"/>
                </a:lnTo>
                <a:lnTo>
                  <a:pt x="4109" y="2935"/>
                </a:lnTo>
                <a:lnTo>
                  <a:pt x="4733" y="3118"/>
                </a:lnTo>
                <a:lnTo>
                  <a:pt x="4990" y="3228"/>
                </a:lnTo>
                <a:lnTo>
                  <a:pt x="5283" y="3375"/>
                </a:lnTo>
                <a:lnTo>
                  <a:pt x="5503" y="3522"/>
                </a:lnTo>
                <a:lnTo>
                  <a:pt x="5687" y="3668"/>
                </a:lnTo>
                <a:lnTo>
                  <a:pt x="5687" y="3668"/>
                </a:lnTo>
                <a:lnTo>
                  <a:pt x="5540" y="3632"/>
                </a:lnTo>
                <a:lnTo>
                  <a:pt x="5467" y="3632"/>
                </a:lnTo>
                <a:lnTo>
                  <a:pt x="5393" y="3705"/>
                </a:lnTo>
                <a:lnTo>
                  <a:pt x="5356" y="3778"/>
                </a:lnTo>
                <a:lnTo>
                  <a:pt x="5393" y="3888"/>
                </a:lnTo>
                <a:lnTo>
                  <a:pt x="5026" y="4035"/>
                </a:lnTo>
                <a:lnTo>
                  <a:pt x="4660" y="4109"/>
                </a:lnTo>
                <a:lnTo>
                  <a:pt x="4293" y="4182"/>
                </a:lnTo>
                <a:lnTo>
                  <a:pt x="3889" y="4182"/>
                </a:lnTo>
                <a:lnTo>
                  <a:pt x="3449" y="4109"/>
                </a:lnTo>
                <a:lnTo>
                  <a:pt x="3046" y="3999"/>
                </a:lnTo>
                <a:lnTo>
                  <a:pt x="2862" y="3925"/>
                </a:lnTo>
                <a:lnTo>
                  <a:pt x="2642" y="3815"/>
                </a:lnTo>
                <a:lnTo>
                  <a:pt x="2459" y="3668"/>
                </a:lnTo>
                <a:lnTo>
                  <a:pt x="2349" y="3595"/>
                </a:lnTo>
                <a:lnTo>
                  <a:pt x="2312" y="3522"/>
                </a:lnTo>
                <a:lnTo>
                  <a:pt x="2532" y="3668"/>
                </a:lnTo>
                <a:lnTo>
                  <a:pt x="2789" y="3815"/>
                </a:lnTo>
                <a:lnTo>
                  <a:pt x="3046" y="3888"/>
                </a:lnTo>
                <a:lnTo>
                  <a:pt x="3339" y="3999"/>
                </a:lnTo>
                <a:lnTo>
                  <a:pt x="3596" y="4035"/>
                </a:lnTo>
                <a:lnTo>
                  <a:pt x="3889" y="4109"/>
                </a:lnTo>
                <a:lnTo>
                  <a:pt x="4073" y="4109"/>
                </a:lnTo>
                <a:lnTo>
                  <a:pt x="4183" y="4072"/>
                </a:lnTo>
                <a:lnTo>
                  <a:pt x="4329" y="4035"/>
                </a:lnTo>
                <a:lnTo>
                  <a:pt x="4439" y="3962"/>
                </a:lnTo>
                <a:lnTo>
                  <a:pt x="4476" y="3888"/>
                </a:lnTo>
                <a:lnTo>
                  <a:pt x="4439" y="3778"/>
                </a:lnTo>
                <a:lnTo>
                  <a:pt x="4329" y="3705"/>
                </a:lnTo>
                <a:lnTo>
                  <a:pt x="4219" y="3632"/>
                </a:lnTo>
                <a:lnTo>
                  <a:pt x="3963" y="3595"/>
                </a:lnTo>
                <a:lnTo>
                  <a:pt x="3706" y="3558"/>
                </a:lnTo>
                <a:lnTo>
                  <a:pt x="3449" y="3522"/>
                </a:lnTo>
                <a:lnTo>
                  <a:pt x="2715" y="3338"/>
                </a:lnTo>
                <a:lnTo>
                  <a:pt x="2862" y="3228"/>
                </a:lnTo>
                <a:lnTo>
                  <a:pt x="3082" y="3081"/>
                </a:lnTo>
                <a:lnTo>
                  <a:pt x="3302" y="2935"/>
                </a:lnTo>
                <a:lnTo>
                  <a:pt x="3486" y="2861"/>
                </a:lnTo>
                <a:lnTo>
                  <a:pt x="3706" y="2825"/>
                </a:lnTo>
                <a:close/>
                <a:moveTo>
                  <a:pt x="1285" y="5686"/>
                </a:moveTo>
                <a:lnTo>
                  <a:pt x="1725" y="5723"/>
                </a:lnTo>
                <a:lnTo>
                  <a:pt x="1762" y="5723"/>
                </a:lnTo>
                <a:lnTo>
                  <a:pt x="1835" y="5869"/>
                </a:lnTo>
                <a:lnTo>
                  <a:pt x="1908" y="5943"/>
                </a:lnTo>
                <a:lnTo>
                  <a:pt x="2018" y="5943"/>
                </a:lnTo>
                <a:lnTo>
                  <a:pt x="2129" y="5869"/>
                </a:lnTo>
                <a:lnTo>
                  <a:pt x="2165" y="5759"/>
                </a:lnTo>
                <a:lnTo>
                  <a:pt x="2642" y="5796"/>
                </a:lnTo>
                <a:lnTo>
                  <a:pt x="3082" y="5796"/>
                </a:lnTo>
                <a:lnTo>
                  <a:pt x="3339" y="5833"/>
                </a:lnTo>
                <a:lnTo>
                  <a:pt x="3522" y="5869"/>
                </a:lnTo>
                <a:lnTo>
                  <a:pt x="3522" y="6016"/>
                </a:lnTo>
                <a:lnTo>
                  <a:pt x="3376" y="5979"/>
                </a:lnTo>
                <a:lnTo>
                  <a:pt x="3266" y="6016"/>
                </a:lnTo>
                <a:lnTo>
                  <a:pt x="3119" y="6089"/>
                </a:lnTo>
                <a:lnTo>
                  <a:pt x="3082" y="6163"/>
                </a:lnTo>
                <a:lnTo>
                  <a:pt x="3082" y="6236"/>
                </a:lnTo>
                <a:lnTo>
                  <a:pt x="2752" y="6236"/>
                </a:lnTo>
                <a:lnTo>
                  <a:pt x="1322" y="6163"/>
                </a:lnTo>
                <a:lnTo>
                  <a:pt x="808" y="6089"/>
                </a:lnTo>
                <a:lnTo>
                  <a:pt x="515" y="6053"/>
                </a:lnTo>
                <a:lnTo>
                  <a:pt x="258" y="6089"/>
                </a:lnTo>
                <a:lnTo>
                  <a:pt x="368" y="5943"/>
                </a:lnTo>
                <a:lnTo>
                  <a:pt x="515" y="5833"/>
                </a:lnTo>
                <a:lnTo>
                  <a:pt x="661" y="5723"/>
                </a:lnTo>
                <a:lnTo>
                  <a:pt x="808" y="5686"/>
                </a:lnTo>
                <a:close/>
                <a:moveTo>
                  <a:pt x="2239" y="6676"/>
                </a:moveTo>
                <a:lnTo>
                  <a:pt x="3009" y="6713"/>
                </a:lnTo>
                <a:lnTo>
                  <a:pt x="3156" y="6750"/>
                </a:lnTo>
                <a:lnTo>
                  <a:pt x="3156" y="7997"/>
                </a:lnTo>
                <a:lnTo>
                  <a:pt x="3119" y="9244"/>
                </a:lnTo>
                <a:lnTo>
                  <a:pt x="2422" y="9354"/>
                </a:lnTo>
                <a:lnTo>
                  <a:pt x="2422" y="8951"/>
                </a:lnTo>
                <a:lnTo>
                  <a:pt x="2312" y="7630"/>
                </a:lnTo>
                <a:lnTo>
                  <a:pt x="2275" y="6933"/>
                </a:lnTo>
                <a:lnTo>
                  <a:pt x="2239" y="6676"/>
                </a:lnTo>
                <a:close/>
                <a:moveTo>
                  <a:pt x="1065" y="6566"/>
                </a:moveTo>
                <a:lnTo>
                  <a:pt x="1872" y="6676"/>
                </a:lnTo>
                <a:lnTo>
                  <a:pt x="1835" y="6786"/>
                </a:lnTo>
                <a:lnTo>
                  <a:pt x="1835" y="6933"/>
                </a:lnTo>
                <a:lnTo>
                  <a:pt x="1872" y="7226"/>
                </a:lnTo>
                <a:lnTo>
                  <a:pt x="1945" y="8804"/>
                </a:lnTo>
                <a:lnTo>
                  <a:pt x="1982" y="9391"/>
                </a:lnTo>
                <a:lnTo>
                  <a:pt x="1542" y="9391"/>
                </a:lnTo>
                <a:lnTo>
                  <a:pt x="1101" y="9427"/>
                </a:lnTo>
                <a:lnTo>
                  <a:pt x="1028" y="8254"/>
                </a:lnTo>
                <a:lnTo>
                  <a:pt x="955" y="7410"/>
                </a:lnTo>
                <a:lnTo>
                  <a:pt x="918" y="6970"/>
                </a:lnTo>
                <a:lnTo>
                  <a:pt x="808" y="6566"/>
                </a:lnTo>
                <a:close/>
                <a:moveTo>
                  <a:pt x="3082" y="9721"/>
                </a:moveTo>
                <a:lnTo>
                  <a:pt x="3009" y="10454"/>
                </a:lnTo>
                <a:lnTo>
                  <a:pt x="2972" y="10454"/>
                </a:lnTo>
                <a:lnTo>
                  <a:pt x="2862" y="10418"/>
                </a:lnTo>
                <a:lnTo>
                  <a:pt x="2752" y="10418"/>
                </a:lnTo>
                <a:lnTo>
                  <a:pt x="2605" y="10454"/>
                </a:lnTo>
                <a:lnTo>
                  <a:pt x="2495" y="10528"/>
                </a:lnTo>
                <a:lnTo>
                  <a:pt x="2495" y="10418"/>
                </a:lnTo>
                <a:lnTo>
                  <a:pt x="2459" y="9831"/>
                </a:lnTo>
                <a:lnTo>
                  <a:pt x="2789" y="9794"/>
                </a:lnTo>
                <a:lnTo>
                  <a:pt x="3082" y="9721"/>
                </a:lnTo>
                <a:close/>
                <a:moveTo>
                  <a:pt x="1138" y="9758"/>
                </a:moveTo>
                <a:lnTo>
                  <a:pt x="1358" y="9831"/>
                </a:lnTo>
                <a:lnTo>
                  <a:pt x="1542" y="9831"/>
                </a:lnTo>
                <a:lnTo>
                  <a:pt x="1982" y="9868"/>
                </a:lnTo>
                <a:lnTo>
                  <a:pt x="2018" y="10088"/>
                </a:lnTo>
                <a:lnTo>
                  <a:pt x="1982" y="10124"/>
                </a:lnTo>
                <a:lnTo>
                  <a:pt x="1688" y="10088"/>
                </a:lnTo>
                <a:lnTo>
                  <a:pt x="1615" y="10124"/>
                </a:lnTo>
                <a:lnTo>
                  <a:pt x="1542" y="10161"/>
                </a:lnTo>
                <a:lnTo>
                  <a:pt x="1542" y="10234"/>
                </a:lnTo>
                <a:lnTo>
                  <a:pt x="1578" y="10308"/>
                </a:lnTo>
                <a:lnTo>
                  <a:pt x="1725" y="10454"/>
                </a:lnTo>
                <a:lnTo>
                  <a:pt x="1945" y="10491"/>
                </a:lnTo>
                <a:lnTo>
                  <a:pt x="2018" y="10491"/>
                </a:lnTo>
                <a:lnTo>
                  <a:pt x="2018" y="10748"/>
                </a:lnTo>
                <a:lnTo>
                  <a:pt x="1798" y="10785"/>
                </a:lnTo>
                <a:lnTo>
                  <a:pt x="1798" y="10748"/>
                </a:lnTo>
                <a:lnTo>
                  <a:pt x="1762" y="10748"/>
                </a:lnTo>
                <a:lnTo>
                  <a:pt x="1688" y="10785"/>
                </a:lnTo>
                <a:lnTo>
                  <a:pt x="1615" y="10821"/>
                </a:lnTo>
                <a:lnTo>
                  <a:pt x="1542" y="10895"/>
                </a:lnTo>
                <a:lnTo>
                  <a:pt x="1505" y="11005"/>
                </a:lnTo>
                <a:lnTo>
                  <a:pt x="1542" y="11078"/>
                </a:lnTo>
                <a:lnTo>
                  <a:pt x="1652" y="11151"/>
                </a:lnTo>
                <a:lnTo>
                  <a:pt x="2055" y="11151"/>
                </a:lnTo>
                <a:lnTo>
                  <a:pt x="2129" y="11408"/>
                </a:lnTo>
                <a:lnTo>
                  <a:pt x="2239" y="11592"/>
                </a:lnTo>
                <a:lnTo>
                  <a:pt x="2275" y="11628"/>
                </a:lnTo>
                <a:lnTo>
                  <a:pt x="2349" y="11628"/>
                </a:lnTo>
                <a:lnTo>
                  <a:pt x="2422" y="11592"/>
                </a:lnTo>
                <a:lnTo>
                  <a:pt x="2459" y="11555"/>
                </a:lnTo>
                <a:lnTo>
                  <a:pt x="2532" y="11371"/>
                </a:lnTo>
                <a:lnTo>
                  <a:pt x="2569" y="11188"/>
                </a:lnTo>
                <a:lnTo>
                  <a:pt x="2569" y="11005"/>
                </a:lnTo>
                <a:lnTo>
                  <a:pt x="2532" y="10785"/>
                </a:lnTo>
                <a:lnTo>
                  <a:pt x="2679" y="10821"/>
                </a:lnTo>
                <a:lnTo>
                  <a:pt x="3009" y="10821"/>
                </a:lnTo>
                <a:lnTo>
                  <a:pt x="2936" y="11408"/>
                </a:lnTo>
                <a:lnTo>
                  <a:pt x="2862" y="11812"/>
                </a:lnTo>
                <a:lnTo>
                  <a:pt x="2825" y="11995"/>
                </a:lnTo>
                <a:lnTo>
                  <a:pt x="2752" y="12178"/>
                </a:lnTo>
                <a:lnTo>
                  <a:pt x="2642" y="12362"/>
                </a:lnTo>
                <a:lnTo>
                  <a:pt x="2532" y="12472"/>
                </a:lnTo>
                <a:lnTo>
                  <a:pt x="2349" y="12582"/>
                </a:lnTo>
                <a:lnTo>
                  <a:pt x="2129" y="12619"/>
                </a:lnTo>
                <a:lnTo>
                  <a:pt x="1945" y="12619"/>
                </a:lnTo>
                <a:lnTo>
                  <a:pt x="1798" y="12582"/>
                </a:lnTo>
                <a:lnTo>
                  <a:pt x="1652" y="12472"/>
                </a:lnTo>
                <a:lnTo>
                  <a:pt x="1505" y="12362"/>
                </a:lnTo>
                <a:lnTo>
                  <a:pt x="1432" y="12215"/>
                </a:lnTo>
                <a:lnTo>
                  <a:pt x="1322" y="12068"/>
                </a:lnTo>
                <a:lnTo>
                  <a:pt x="1211" y="11738"/>
                </a:lnTo>
                <a:lnTo>
                  <a:pt x="1138" y="11335"/>
                </a:lnTo>
                <a:lnTo>
                  <a:pt x="1138" y="10858"/>
                </a:lnTo>
                <a:lnTo>
                  <a:pt x="1138" y="10014"/>
                </a:lnTo>
                <a:lnTo>
                  <a:pt x="1138" y="9758"/>
                </a:lnTo>
                <a:close/>
                <a:moveTo>
                  <a:pt x="625" y="0"/>
                </a:moveTo>
                <a:lnTo>
                  <a:pt x="478" y="37"/>
                </a:lnTo>
                <a:lnTo>
                  <a:pt x="331" y="110"/>
                </a:lnTo>
                <a:lnTo>
                  <a:pt x="294" y="184"/>
                </a:lnTo>
                <a:lnTo>
                  <a:pt x="294" y="220"/>
                </a:lnTo>
                <a:lnTo>
                  <a:pt x="294" y="294"/>
                </a:lnTo>
                <a:lnTo>
                  <a:pt x="331" y="330"/>
                </a:lnTo>
                <a:lnTo>
                  <a:pt x="294" y="587"/>
                </a:lnTo>
                <a:lnTo>
                  <a:pt x="294" y="844"/>
                </a:lnTo>
                <a:lnTo>
                  <a:pt x="331" y="1101"/>
                </a:lnTo>
                <a:lnTo>
                  <a:pt x="368" y="1321"/>
                </a:lnTo>
                <a:lnTo>
                  <a:pt x="551" y="1834"/>
                </a:lnTo>
                <a:lnTo>
                  <a:pt x="735" y="2274"/>
                </a:lnTo>
                <a:lnTo>
                  <a:pt x="918" y="2641"/>
                </a:lnTo>
                <a:lnTo>
                  <a:pt x="1175" y="3008"/>
                </a:lnTo>
                <a:lnTo>
                  <a:pt x="1322" y="3155"/>
                </a:lnTo>
                <a:lnTo>
                  <a:pt x="1505" y="3265"/>
                </a:lnTo>
                <a:lnTo>
                  <a:pt x="1652" y="3375"/>
                </a:lnTo>
                <a:lnTo>
                  <a:pt x="1872" y="3375"/>
                </a:lnTo>
                <a:lnTo>
                  <a:pt x="1798" y="3815"/>
                </a:lnTo>
                <a:lnTo>
                  <a:pt x="1725" y="4365"/>
                </a:lnTo>
                <a:lnTo>
                  <a:pt x="1725" y="4659"/>
                </a:lnTo>
                <a:lnTo>
                  <a:pt x="1762" y="4806"/>
                </a:lnTo>
                <a:lnTo>
                  <a:pt x="1798" y="4916"/>
                </a:lnTo>
                <a:lnTo>
                  <a:pt x="1762" y="5319"/>
                </a:lnTo>
                <a:lnTo>
                  <a:pt x="1615" y="5319"/>
                </a:lnTo>
                <a:lnTo>
                  <a:pt x="1138" y="5282"/>
                </a:lnTo>
                <a:lnTo>
                  <a:pt x="918" y="5246"/>
                </a:lnTo>
                <a:lnTo>
                  <a:pt x="698" y="5282"/>
                </a:lnTo>
                <a:lnTo>
                  <a:pt x="404" y="5392"/>
                </a:lnTo>
                <a:lnTo>
                  <a:pt x="294" y="5466"/>
                </a:lnTo>
                <a:lnTo>
                  <a:pt x="184" y="5576"/>
                </a:lnTo>
                <a:lnTo>
                  <a:pt x="111" y="5686"/>
                </a:lnTo>
                <a:lnTo>
                  <a:pt x="74" y="5796"/>
                </a:lnTo>
                <a:lnTo>
                  <a:pt x="38" y="5943"/>
                </a:lnTo>
                <a:lnTo>
                  <a:pt x="1" y="6089"/>
                </a:lnTo>
                <a:lnTo>
                  <a:pt x="38" y="6163"/>
                </a:lnTo>
                <a:lnTo>
                  <a:pt x="111" y="6199"/>
                </a:lnTo>
                <a:lnTo>
                  <a:pt x="38" y="6273"/>
                </a:lnTo>
                <a:lnTo>
                  <a:pt x="38" y="6346"/>
                </a:lnTo>
                <a:lnTo>
                  <a:pt x="38" y="6456"/>
                </a:lnTo>
                <a:lnTo>
                  <a:pt x="111" y="6530"/>
                </a:lnTo>
                <a:lnTo>
                  <a:pt x="184" y="6566"/>
                </a:lnTo>
                <a:lnTo>
                  <a:pt x="294" y="6566"/>
                </a:lnTo>
                <a:lnTo>
                  <a:pt x="368" y="6493"/>
                </a:lnTo>
                <a:lnTo>
                  <a:pt x="441" y="6493"/>
                </a:lnTo>
                <a:lnTo>
                  <a:pt x="441" y="6530"/>
                </a:lnTo>
                <a:lnTo>
                  <a:pt x="441" y="6786"/>
                </a:lnTo>
                <a:lnTo>
                  <a:pt x="441" y="7080"/>
                </a:lnTo>
                <a:lnTo>
                  <a:pt x="515" y="7593"/>
                </a:lnTo>
                <a:lnTo>
                  <a:pt x="588" y="8657"/>
                </a:lnTo>
                <a:lnTo>
                  <a:pt x="625" y="9721"/>
                </a:lnTo>
                <a:lnTo>
                  <a:pt x="625" y="10785"/>
                </a:lnTo>
                <a:lnTo>
                  <a:pt x="661" y="11225"/>
                </a:lnTo>
                <a:lnTo>
                  <a:pt x="698" y="11665"/>
                </a:lnTo>
                <a:lnTo>
                  <a:pt x="808" y="12105"/>
                </a:lnTo>
                <a:lnTo>
                  <a:pt x="881" y="12289"/>
                </a:lnTo>
                <a:lnTo>
                  <a:pt x="991" y="12509"/>
                </a:lnTo>
                <a:lnTo>
                  <a:pt x="1065" y="12655"/>
                </a:lnTo>
                <a:lnTo>
                  <a:pt x="1175" y="12765"/>
                </a:lnTo>
                <a:lnTo>
                  <a:pt x="1322" y="12912"/>
                </a:lnTo>
                <a:lnTo>
                  <a:pt x="1468" y="12985"/>
                </a:lnTo>
                <a:lnTo>
                  <a:pt x="1615" y="13059"/>
                </a:lnTo>
                <a:lnTo>
                  <a:pt x="1798" y="13096"/>
                </a:lnTo>
                <a:lnTo>
                  <a:pt x="1945" y="13132"/>
                </a:lnTo>
                <a:lnTo>
                  <a:pt x="2129" y="13169"/>
                </a:lnTo>
                <a:lnTo>
                  <a:pt x="2349" y="13132"/>
                </a:lnTo>
                <a:lnTo>
                  <a:pt x="2569" y="13096"/>
                </a:lnTo>
                <a:lnTo>
                  <a:pt x="2752" y="12985"/>
                </a:lnTo>
                <a:lnTo>
                  <a:pt x="2899" y="12875"/>
                </a:lnTo>
                <a:lnTo>
                  <a:pt x="3009" y="12765"/>
                </a:lnTo>
                <a:lnTo>
                  <a:pt x="3119" y="12582"/>
                </a:lnTo>
                <a:lnTo>
                  <a:pt x="3302" y="12215"/>
                </a:lnTo>
                <a:lnTo>
                  <a:pt x="3412" y="11812"/>
                </a:lnTo>
                <a:lnTo>
                  <a:pt x="3449" y="11408"/>
                </a:lnTo>
                <a:lnTo>
                  <a:pt x="3522" y="10601"/>
                </a:lnTo>
                <a:lnTo>
                  <a:pt x="3632" y="9647"/>
                </a:lnTo>
                <a:lnTo>
                  <a:pt x="3669" y="8657"/>
                </a:lnTo>
                <a:lnTo>
                  <a:pt x="3669" y="7667"/>
                </a:lnTo>
                <a:lnTo>
                  <a:pt x="3669" y="6676"/>
                </a:lnTo>
                <a:lnTo>
                  <a:pt x="3743" y="6603"/>
                </a:lnTo>
                <a:lnTo>
                  <a:pt x="3779" y="6530"/>
                </a:lnTo>
                <a:lnTo>
                  <a:pt x="3779" y="6456"/>
                </a:lnTo>
                <a:lnTo>
                  <a:pt x="3889" y="6273"/>
                </a:lnTo>
                <a:lnTo>
                  <a:pt x="3963" y="6053"/>
                </a:lnTo>
                <a:lnTo>
                  <a:pt x="3999" y="5833"/>
                </a:lnTo>
                <a:lnTo>
                  <a:pt x="3963" y="5723"/>
                </a:lnTo>
                <a:lnTo>
                  <a:pt x="3926" y="5612"/>
                </a:lnTo>
                <a:lnTo>
                  <a:pt x="3816" y="5502"/>
                </a:lnTo>
                <a:lnTo>
                  <a:pt x="3669" y="5429"/>
                </a:lnTo>
                <a:lnTo>
                  <a:pt x="3486" y="5392"/>
                </a:lnTo>
                <a:lnTo>
                  <a:pt x="3266" y="5356"/>
                </a:lnTo>
                <a:lnTo>
                  <a:pt x="2532" y="5356"/>
                </a:lnTo>
                <a:lnTo>
                  <a:pt x="2165" y="5319"/>
                </a:lnTo>
                <a:lnTo>
                  <a:pt x="2092" y="4806"/>
                </a:lnTo>
                <a:lnTo>
                  <a:pt x="2165" y="4585"/>
                </a:lnTo>
                <a:lnTo>
                  <a:pt x="2165" y="4365"/>
                </a:lnTo>
                <a:lnTo>
                  <a:pt x="2202" y="3962"/>
                </a:lnTo>
                <a:lnTo>
                  <a:pt x="2459" y="4145"/>
                </a:lnTo>
                <a:lnTo>
                  <a:pt x="2715" y="4292"/>
                </a:lnTo>
                <a:lnTo>
                  <a:pt x="2972" y="4402"/>
                </a:lnTo>
                <a:lnTo>
                  <a:pt x="3266" y="4475"/>
                </a:lnTo>
                <a:lnTo>
                  <a:pt x="3522" y="4549"/>
                </a:lnTo>
                <a:lnTo>
                  <a:pt x="3816" y="4585"/>
                </a:lnTo>
                <a:lnTo>
                  <a:pt x="4403" y="4585"/>
                </a:lnTo>
                <a:lnTo>
                  <a:pt x="4660" y="4549"/>
                </a:lnTo>
                <a:lnTo>
                  <a:pt x="4953" y="4475"/>
                </a:lnTo>
                <a:lnTo>
                  <a:pt x="5210" y="4402"/>
                </a:lnTo>
                <a:lnTo>
                  <a:pt x="5503" y="4292"/>
                </a:lnTo>
                <a:lnTo>
                  <a:pt x="5760" y="4182"/>
                </a:lnTo>
                <a:lnTo>
                  <a:pt x="5833" y="4109"/>
                </a:lnTo>
                <a:lnTo>
                  <a:pt x="5833" y="3999"/>
                </a:lnTo>
                <a:lnTo>
                  <a:pt x="5833" y="3888"/>
                </a:lnTo>
                <a:lnTo>
                  <a:pt x="5797" y="3778"/>
                </a:lnTo>
                <a:lnTo>
                  <a:pt x="5797" y="3778"/>
                </a:lnTo>
                <a:lnTo>
                  <a:pt x="5833" y="3815"/>
                </a:lnTo>
                <a:lnTo>
                  <a:pt x="5980" y="3962"/>
                </a:lnTo>
                <a:lnTo>
                  <a:pt x="6053" y="3999"/>
                </a:lnTo>
                <a:lnTo>
                  <a:pt x="6200" y="4035"/>
                </a:lnTo>
                <a:lnTo>
                  <a:pt x="6237" y="4035"/>
                </a:lnTo>
                <a:lnTo>
                  <a:pt x="6274" y="3999"/>
                </a:lnTo>
                <a:lnTo>
                  <a:pt x="6347" y="3888"/>
                </a:lnTo>
                <a:lnTo>
                  <a:pt x="6310" y="3742"/>
                </a:lnTo>
                <a:lnTo>
                  <a:pt x="6274" y="3632"/>
                </a:lnTo>
                <a:lnTo>
                  <a:pt x="6200" y="3522"/>
                </a:lnTo>
                <a:lnTo>
                  <a:pt x="6090" y="3375"/>
                </a:lnTo>
                <a:lnTo>
                  <a:pt x="5833" y="3192"/>
                </a:lnTo>
                <a:lnTo>
                  <a:pt x="5613" y="3045"/>
                </a:lnTo>
                <a:lnTo>
                  <a:pt x="5283" y="2861"/>
                </a:lnTo>
                <a:lnTo>
                  <a:pt x="4953" y="2715"/>
                </a:lnTo>
                <a:lnTo>
                  <a:pt x="4256" y="2495"/>
                </a:lnTo>
                <a:lnTo>
                  <a:pt x="3926" y="2421"/>
                </a:lnTo>
                <a:lnTo>
                  <a:pt x="3596" y="2385"/>
                </a:lnTo>
                <a:lnTo>
                  <a:pt x="3302" y="2458"/>
                </a:lnTo>
                <a:lnTo>
                  <a:pt x="2972" y="2605"/>
                </a:lnTo>
                <a:lnTo>
                  <a:pt x="2679" y="2788"/>
                </a:lnTo>
                <a:lnTo>
                  <a:pt x="2349" y="3081"/>
                </a:lnTo>
                <a:lnTo>
                  <a:pt x="2349" y="3045"/>
                </a:lnTo>
                <a:lnTo>
                  <a:pt x="2385" y="2788"/>
                </a:lnTo>
                <a:lnTo>
                  <a:pt x="2459" y="2568"/>
                </a:lnTo>
                <a:lnTo>
                  <a:pt x="2495" y="2458"/>
                </a:lnTo>
                <a:lnTo>
                  <a:pt x="2495" y="2311"/>
                </a:lnTo>
                <a:lnTo>
                  <a:pt x="2495" y="2201"/>
                </a:lnTo>
                <a:lnTo>
                  <a:pt x="2422" y="2128"/>
                </a:lnTo>
                <a:lnTo>
                  <a:pt x="2385" y="1871"/>
                </a:lnTo>
                <a:lnTo>
                  <a:pt x="2312" y="1614"/>
                </a:lnTo>
                <a:lnTo>
                  <a:pt x="2129" y="1137"/>
                </a:lnTo>
                <a:lnTo>
                  <a:pt x="2018" y="917"/>
                </a:lnTo>
                <a:lnTo>
                  <a:pt x="1835" y="661"/>
                </a:lnTo>
                <a:lnTo>
                  <a:pt x="1652" y="440"/>
                </a:lnTo>
                <a:lnTo>
                  <a:pt x="1395" y="220"/>
                </a:lnTo>
                <a:lnTo>
                  <a:pt x="1138" y="74"/>
                </a:lnTo>
                <a:lnTo>
                  <a:pt x="881" y="0"/>
                </a:lnTo>
                <a:close/>
              </a:path>
            </a:pathLst>
          </a:custGeom>
          <a:solidFill>
            <a:srgbClr val="18AA45"/>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5" name="Shape 264">
            <a:extLst>
              <a:ext uri="{FF2B5EF4-FFF2-40B4-BE49-F238E27FC236}">
                <a16:creationId xmlns:a16="http://schemas.microsoft.com/office/drawing/2014/main" id="{FFE33A31-8A3F-4B14-83E7-341ABEDD3EFA}"/>
              </a:ext>
            </a:extLst>
          </p:cNvPr>
          <p:cNvSpPr/>
          <p:nvPr userDrawn="1"/>
        </p:nvSpPr>
        <p:spPr>
          <a:xfrm>
            <a:off x="82003" y="594127"/>
            <a:ext cx="174842" cy="187322"/>
          </a:xfrm>
          <a:custGeom>
            <a:avLst/>
            <a:gdLst/>
            <a:ahLst/>
            <a:cxnLst/>
            <a:rect l="0" t="0" r="0" b="0"/>
            <a:pathLst>
              <a:path w="6164" h="6604" extrusionOk="0">
                <a:moveTo>
                  <a:pt x="3962" y="0"/>
                </a:moveTo>
                <a:lnTo>
                  <a:pt x="3926" y="37"/>
                </a:lnTo>
                <a:lnTo>
                  <a:pt x="3889" y="74"/>
                </a:lnTo>
                <a:lnTo>
                  <a:pt x="3889" y="147"/>
                </a:lnTo>
                <a:lnTo>
                  <a:pt x="3522" y="477"/>
                </a:lnTo>
                <a:lnTo>
                  <a:pt x="3229" y="807"/>
                </a:lnTo>
                <a:lnTo>
                  <a:pt x="2788" y="1284"/>
                </a:lnTo>
                <a:lnTo>
                  <a:pt x="2458" y="1651"/>
                </a:lnTo>
                <a:lnTo>
                  <a:pt x="2201" y="1578"/>
                </a:lnTo>
                <a:lnTo>
                  <a:pt x="1321" y="1321"/>
                </a:lnTo>
                <a:lnTo>
                  <a:pt x="1138" y="1284"/>
                </a:lnTo>
                <a:lnTo>
                  <a:pt x="808" y="1211"/>
                </a:lnTo>
                <a:lnTo>
                  <a:pt x="661" y="1174"/>
                </a:lnTo>
                <a:lnTo>
                  <a:pt x="514" y="1211"/>
                </a:lnTo>
                <a:lnTo>
                  <a:pt x="441" y="1248"/>
                </a:lnTo>
                <a:lnTo>
                  <a:pt x="441" y="1284"/>
                </a:lnTo>
                <a:lnTo>
                  <a:pt x="441" y="1358"/>
                </a:lnTo>
                <a:lnTo>
                  <a:pt x="477" y="1468"/>
                </a:lnTo>
                <a:lnTo>
                  <a:pt x="551" y="1541"/>
                </a:lnTo>
                <a:lnTo>
                  <a:pt x="661" y="1614"/>
                </a:lnTo>
                <a:lnTo>
                  <a:pt x="771" y="1651"/>
                </a:lnTo>
                <a:lnTo>
                  <a:pt x="1064" y="1761"/>
                </a:lnTo>
                <a:lnTo>
                  <a:pt x="1284" y="1798"/>
                </a:lnTo>
                <a:lnTo>
                  <a:pt x="2055" y="2018"/>
                </a:lnTo>
                <a:lnTo>
                  <a:pt x="2055" y="2091"/>
                </a:lnTo>
                <a:lnTo>
                  <a:pt x="2091" y="2165"/>
                </a:lnTo>
                <a:lnTo>
                  <a:pt x="2165" y="2238"/>
                </a:lnTo>
                <a:lnTo>
                  <a:pt x="2201" y="2238"/>
                </a:lnTo>
                <a:lnTo>
                  <a:pt x="2275" y="2275"/>
                </a:lnTo>
                <a:lnTo>
                  <a:pt x="2385" y="2238"/>
                </a:lnTo>
                <a:lnTo>
                  <a:pt x="2532" y="2165"/>
                </a:lnTo>
                <a:lnTo>
                  <a:pt x="2678" y="2128"/>
                </a:lnTo>
                <a:lnTo>
                  <a:pt x="2752" y="2091"/>
                </a:lnTo>
                <a:lnTo>
                  <a:pt x="2788" y="2055"/>
                </a:lnTo>
                <a:lnTo>
                  <a:pt x="2788" y="1981"/>
                </a:lnTo>
                <a:lnTo>
                  <a:pt x="2788" y="1908"/>
                </a:lnTo>
                <a:lnTo>
                  <a:pt x="2935" y="1761"/>
                </a:lnTo>
                <a:lnTo>
                  <a:pt x="3375" y="1284"/>
                </a:lnTo>
                <a:lnTo>
                  <a:pt x="3815" y="771"/>
                </a:lnTo>
                <a:lnTo>
                  <a:pt x="3852" y="1394"/>
                </a:lnTo>
                <a:lnTo>
                  <a:pt x="3852" y="2091"/>
                </a:lnTo>
                <a:lnTo>
                  <a:pt x="3889" y="2421"/>
                </a:lnTo>
                <a:lnTo>
                  <a:pt x="3962" y="2605"/>
                </a:lnTo>
                <a:lnTo>
                  <a:pt x="4036" y="2751"/>
                </a:lnTo>
                <a:lnTo>
                  <a:pt x="4109" y="2825"/>
                </a:lnTo>
                <a:lnTo>
                  <a:pt x="4219" y="2825"/>
                </a:lnTo>
                <a:lnTo>
                  <a:pt x="4476" y="3008"/>
                </a:lnTo>
                <a:lnTo>
                  <a:pt x="4732" y="3155"/>
                </a:lnTo>
                <a:lnTo>
                  <a:pt x="5063" y="3265"/>
                </a:lnTo>
                <a:lnTo>
                  <a:pt x="5356" y="3338"/>
                </a:lnTo>
                <a:lnTo>
                  <a:pt x="5246" y="3412"/>
                </a:lnTo>
                <a:lnTo>
                  <a:pt x="4732" y="3669"/>
                </a:lnTo>
                <a:lnTo>
                  <a:pt x="4512" y="3779"/>
                </a:lnTo>
                <a:lnTo>
                  <a:pt x="4292" y="3925"/>
                </a:lnTo>
                <a:lnTo>
                  <a:pt x="4219" y="3925"/>
                </a:lnTo>
                <a:lnTo>
                  <a:pt x="4182" y="3962"/>
                </a:lnTo>
                <a:lnTo>
                  <a:pt x="4072" y="4072"/>
                </a:lnTo>
                <a:lnTo>
                  <a:pt x="3962" y="4292"/>
                </a:lnTo>
                <a:lnTo>
                  <a:pt x="3889" y="4549"/>
                </a:lnTo>
                <a:lnTo>
                  <a:pt x="3852" y="5283"/>
                </a:lnTo>
                <a:lnTo>
                  <a:pt x="3852" y="5649"/>
                </a:lnTo>
                <a:lnTo>
                  <a:pt x="3852" y="6053"/>
                </a:lnTo>
                <a:lnTo>
                  <a:pt x="3559" y="5723"/>
                </a:lnTo>
                <a:lnTo>
                  <a:pt x="3229" y="5393"/>
                </a:lnTo>
                <a:lnTo>
                  <a:pt x="2642" y="4769"/>
                </a:lnTo>
                <a:lnTo>
                  <a:pt x="2568" y="4659"/>
                </a:lnTo>
                <a:lnTo>
                  <a:pt x="2495" y="4586"/>
                </a:lnTo>
                <a:lnTo>
                  <a:pt x="2385" y="4586"/>
                </a:lnTo>
                <a:lnTo>
                  <a:pt x="2385" y="4622"/>
                </a:lnTo>
                <a:lnTo>
                  <a:pt x="2312" y="4622"/>
                </a:lnTo>
                <a:lnTo>
                  <a:pt x="1908" y="4769"/>
                </a:lnTo>
                <a:lnTo>
                  <a:pt x="1468" y="4842"/>
                </a:lnTo>
                <a:lnTo>
                  <a:pt x="1064" y="4916"/>
                </a:lnTo>
                <a:lnTo>
                  <a:pt x="624" y="4952"/>
                </a:lnTo>
                <a:lnTo>
                  <a:pt x="1138" y="4329"/>
                </a:lnTo>
                <a:lnTo>
                  <a:pt x="1358" y="3999"/>
                </a:lnTo>
                <a:lnTo>
                  <a:pt x="1541" y="3632"/>
                </a:lnTo>
                <a:lnTo>
                  <a:pt x="1688" y="3595"/>
                </a:lnTo>
                <a:lnTo>
                  <a:pt x="1725" y="3558"/>
                </a:lnTo>
                <a:lnTo>
                  <a:pt x="1761" y="3485"/>
                </a:lnTo>
                <a:lnTo>
                  <a:pt x="1798" y="3448"/>
                </a:lnTo>
                <a:lnTo>
                  <a:pt x="1798" y="3375"/>
                </a:lnTo>
                <a:lnTo>
                  <a:pt x="1761" y="3302"/>
                </a:lnTo>
                <a:lnTo>
                  <a:pt x="1725" y="3265"/>
                </a:lnTo>
                <a:lnTo>
                  <a:pt x="1651" y="3228"/>
                </a:lnTo>
                <a:lnTo>
                  <a:pt x="1541" y="3045"/>
                </a:lnTo>
                <a:lnTo>
                  <a:pt x="1211" y="2458"/>
                </a:lnTo>
                <a:lnTo>
                  <a:pt x="844" y="1908"/>
                </a:lnTo>
                <a:lnTo>
                  <a:pt x="624" y="1651"/>
                </a:lnTo>
                <a:lnTo>
                  <a:pt x="367" y="1431"/>
                </a:lnTo>
                <a:lnTo>
                  <a:pt x="257" y="1394"/>
                </a:lnTo>
                <a:lnTo>
                  <a:pt x="184" y="1431"/>
                </a:lnTo>
                <a:lnTo>
                  <a:pt x="111" y="1504"/>
                </a:lnTo>
                <a:lnTo>
                  <a:pt x="111" y="1578"/>
                </a:lnTo>
                <a:lnTo>
                  <a:pt x="111" y="1614"/>
                </a:lnTo>
                <a:lnTo>
                  <a:pt x="331" y="1945"/>
                </a:lnTo>
                <a:lnTo>
                  <a:pt x="551" y="2238"/>
                </a:lnTo>
                <a:lnTo>
                  <a:pt x="771" y="2531"/>
                </a:lnTo>
                <a:lnTo>
                  <a:pt x="954" y="2825"/>
                </a:lnTo>
                <a:lnTo>
                  <a:pt x="1101" y="3155"/>
                </a:lnTo>
                <a:lnTo>
                  <a:pt x="1174" y="3338"/>
                </a:lnTo>
                <a:lnTo>
                  <a:pt x="1284" y="3522"/>
                </a:lnTo>
                <a:lnTo>
                  <a:pt x="1101" y="3669"/>
                </a:lnTo>
                <a:lnTo>
                  <a:pt x="918" y="3815"/>
                </a:lnTo>
                <a:lnTo>
                  <a:pt x="587" y="4219"/>
                </a:lnTo>
                <a:lnTo>
                  <a:pt x="294" y="4622"/>
                </a:lnTo>
                <a:lnTo>
                  <a:pt x="37" y="5062"/>
                </a:lnTo>
                <a:lnTo>
                  <a:pt x="1" y="5172"/>
                </a:lnTo>
                <a:lnTo>
                  <a:pt x="1" y="5283"/>
                </a:lnTo>
                <a:lnTo>
                  <a:pt x="74" y="5356"/>
                </a:lnTo>
                <a:lnTo>
                  <a:pt x="184" y="5393"/>
                </a:lnTo>
                <a:lnTo>
                  <a:pt x="734" y="5393"/>
                </a:lnTo>
                <a:lnTo>
                  <a:pt x="1284" y="5356"/>
                </a:lnTo>
                <a:lnTo>
                  <a:pt x="1835" y="5246"/>
                </a:lnTo>
                <a:lnTo>
                  <a:pt x="2348" y="5062"/>
                </a:lnTo>
                <a:lnTo>
                  <a:pt x="2568" y="5356"/>
                </a:lnTo>
                <a:lnTo>
                  <a:pt x="2788" y="5576"/>
                </a:lnTo>
                <a:lnTo>
                  <a:pt x="3229" y="6163"/>
                </a:lnTo>
                <a:lnTo>
                  <a:pt x="3485" y="6383"/>
                </a:lnTo>
                <a:lnTo>
                  <a:pt x="3632" y="6493"/>
                </a:lnTo>
                <a:lnTo>
                  <a:pt x="3779" y="6566"/>
                </a:lnTo>
                <a:lnTo>
                  <a:pt x="3889" y="6566"/>
                </a:lnTo>
                <a:lnTo>
                  <a:pt x="4036" y="6530"/>
                </a:lnTo>
                <a:lnTo>
                  <a:pt x="4146" y="6603"/>
                </a:lnTo>
                <a:lnTo>
                  <a:pt x="4292" y="6603"/>
                </a:lnTo>
                <a:lnTo>
                  <a:pt x="4366" y="6530"/>
                </a:lnTo>
                <a:lnTo>
                  <a:pt x="4402" y="6456"/>
                </a:lnTo>
                <a:lnTo>
                  <a:pt x="4439" y="6383"/>
                </a:lnTo>
                <a:lnTo>
                  <a:pt x="4402" y="6310"/>
                </a:lnTo>
                <a:lnTo>
                  <a:pt x="4366" y="6273"/>
                </a:lnTo>
                <a:lnTo>
                  <a:pt x="4329" y="6236"/>
                </a:lnTo>
                <a:lnTo>
                  <a:pt x="4292" y="6053"/>
                </a:lnTo>
                <a:lnTo>
                  <a:pt x="4292" y="5833"/>
                </a:lnTo>
                <a:lnTo>
                  <a:pt x="4256" y="5172"/>
                </a:lnTo>
                <a:lnTo>
                  <a:pt x="4256" y="4769"/>
                </a:lnTo>
                <a:lnTo>
                  <a:pt x="4256" y="4402"/>
                </a:lnTo>
                <a:lnTo>
                  <a:pt x="4402" y="4402"/>
                </a:lnTo>
                <a:lnTo>
                  <a:pt x="4476" y="4365"/>
                </a:lnTo>
                <a:lnTo>
                  <a:pt x="4549" y="4292"/>
                </a:lnTo>
                <a:lnTo>
                  <a:pt x="4549" y="4255"/>
                </a:lnTo>
                <a:lnTo>
                  <a:pt x="4622" y="4219"/>
                </a:lnTo>
                <a:lnTo>
                  <a:pt x="5209" y="3889"/>
                </a:lnTo>
                <a:lnTo>
                  <a:pt x="5539" y="3705"/>
                </a:lnTo>
                <a:lnTo>
                  <a:pt x="5686" y="3595"/>
                </a:lnTo>
                <a:lnTo>
                  <a:pt x="5833" y="3485"/>
                </a:lnTo>
                <a:lnTo>
                  <a:pt x="5980" y="3485"/>
                </a:lnTo>
                <a:lnTo>
                  <a:pt x="6090" y="3448"/>
                </a:lnTo>
                <a:lnTo>
                  <a:pt x="6126" y="3375"/>
                </a:lnTo>
                <a:lnTo>
                  <a:pt x="6163" y="3302"/>
                </a:lnTo>
                <a:lnTo>
                  <a:pt x="6163" y="3228"/>
                </a:lnTo>
                <a:lnTo>
                  <a:pt x="6126" y="3118"/>
                </a:lnTo>
                <a:lnTo>
                  <a:pt x="6090" y="3045"/>
                </a:lnTo>
                <a:lnTo>
                  <a:pt x="5980" y="3008"/>
                </a:lnTo>
                <a:lnTo>
                  <a:pt x="5576" y="2935"/>
                </a:lnTo>
                <a:lnTo>
                  <a:pt x="5173" y="2788"/>
                </a:lnTo>
                <a:lnTo>
                  <a:pt x="4769" y="2678"/>
                </a:lnTo>
                <a:lnTo>
                  <a:pt x="4366" y="2568"/>
                </a:lnTo>
                <a:lnTo>
                  <a:pt x="4366" y="2275"/>
                </a:lnTo>
                <a:lnTo>
                  <a:pt x="4329" y="2018"/>
                </a:lnTo>
                <a:lnTo>
                  <a:pt x="4256" y="1468"/>
                </a:lnTo>
                <a:lnTo>
                  <a:pt x="4256" y="881"/>
                </a:lnTo>
                <a:lnTo>
                  <a:pt x="4219" y="551"/>
                </a:lnTo>
                <a:lnTo>
                  <a:pt x="4182" y="257"/>
                </a:lnTo>
                <a:lnTo>
                  <a:pt x="4219" y="184"/>
                </a:lnTo>
                <a:lnTo>
                  <a:pt x="4256" y="110"/>
                </a:lnTo>
                <a:lnTo>
                  <a:pt x="4219" y="37"/>
                </a:lnTo>
                <a:lnTo>
                  <a:pt x="4182" y="0"/>
                </a:lnTo>
                <a:close/>
              </a:path>
            </a:pathLst>
          </a:custGeom>
          <a:solidFill>
            <a:srgbClr val="FECC0E"/>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sp>
        <p:nvSpPr>
          <p:cNvPr id="86" name="Shape 265">
            <a:extLst>
              <a:ext uri="{FF2B5EF4-FFF2-40B4-BE49-F238E27FC236}">
                <a16:creationId xmlns:a16="http://schemas.microsoft.com/office/drawing/2014/main" id="{F475E480-A164-4F9C-94CB-70B817EB708A}"/>
              </a:ext>
            </a:extLst>
          </p:cNvPr>
          <p:cNvSpPr/>
          <p:nvPr userDrawn="1"/>
        </p:nvSpPr>
        <p:spPr>
          <a:xfrm>
            <a:off x="8853349" y="192487"/>
            <a:ext cx="210213" cy="458889"/>
          </a:xfrm>
          <a:custGeom>
            <a:avLst/>
            <a:gdLst/>
            <a:ahLst/>
            <a:cxnLst/>
            <a:rect l="0" t="0" r="0" b="0"/>
            <a:pathLst>
              <a:path w="7411" h="16178" extrusionOk="0">
                <a:moveTo>
                  <a:pt x="3339" y="147"/>
                </a:moveTo>
                <a:lnTo>
                  <a:pt x="3229" y="441"/>
                </a:lnTo>
                <a:lnTo>
                  <a:pt x="3155" y="734"/>
                </a:lnTo>
                <a:lnTo>
                  <a:pt x="3119" y="1358"/>
                </a:lnTo>
                <a:lnTo>
                  <a:pt x="3082" y="2972"/>
                </a:lnTo>
                <a:lnTo>
                  <a:pt x="3119" y="4476"/>
                </a:lnTo>
                <a:lnTo>
                  <a:pt x="3119" y="5283"/>
                </a:lnTo>
                <a:lnTo>
                  <a:pt x="3119" y="5576"/>
                </a:lnTo>
                <a:lnTo>
                  <a:pt x="3155" y="5723"/>
                </a:lnTo>
                <a:lnTo>
                  <a:pt x="3229" y="5870"/>
                </a:lnTo>
                <a:lnTo>
                  <a:pt x="3265" y="5906"/>
                </a:lnTo>
                <a:lnTo>
                  <a:pt x="3339" y="5943"/>
                </a:lnTo>
                <a:lnTo>
                  <a:pt x="3375" y="5943"/>
                </a:lnTo>
                <a:lnTo>
                  <a:pt x="3449" y="5870"/>
                </a:lnTo>
                <a:lnTo>
                  <a:pt x="3486" y="5760"/>
                </a:lnTo>
                <a:lnTo>
                  <a:pt x="3522" y="5649"/>
                </a:lnTo>
                <a:lnTo>
                  <a:pt x="3522" y="5393"/>
                </a:lnTo>
                <a:lnTo>
                  <a:pt x="3522" y="4586"/>
                </a:lnTo>
                <a:lnTo>
                  <a:pt x="3486" y="2972"/>
                </a:lnTo>
                <a:lnTo>
                  <a:pt x="3522" y="1504"/>
                </a:lnTo>
                <a:lnTo>
                  <a:pt x="3522" y="808"/>
                </a:lnTo>
                <a:lnTo>
                  <a:pt x="3486" y="477"/>
                </a:lnTo>
                <a:lnTo>
                  <a:pt x="3412" y="294"/>
                </a:lnTo>
                <a:lnTo>
                  <a:pt x="3375" y="147"/>
                </a:lnTo>
                <a:close/>
                <a:moveTo>
                  <a:pt x="1725" y="1"/>
                </a:moveTo>
                <a:lnTo>
                  <a:pt x="1688" y="37"/>
                </a:lnTo>
                <a:lnTo>
                  <a:pt x="1615" y="147"/>
                </a:lnTo>
                <a:lnTo>
                  <a:pt x="1578" y="294"/>
                </a:lnTo>
                <a:lnTo>
                  <a:pt x="1541" y="624"/>
                </a:lnTo>
                <a:lnTo>
                  <a:pt x="1578" y="1284"/>
                </a:lnTo>
                <a:lnTo>
                  <a:pt x="1615" y="2898"/>
                </a:lnTo>
                <a:lnTo>
                  <a:pt x="1725" y="6236"/>
                </a:lnTo>
                <a:lnTo>
                  <a:pt x="1761" y="6346"/>
                </a:lnTo>
                <a:lnTo>
                  <a:pt x="1798" y="6383"/>
                </a:lnTo>
                <a:lnTo>
                  <a:pt x="1872" y="6420"/>
                </a:lnTo>
                <a:lnTo>
                  <a:pt x="1945" y="6456"/>
                </a:lnTo>
                <a:lnTo>
                  <a:pt x="2018" y="6420"/>
                </a:lnTo>
                <a:lnTo>
                  <a:pt x="2092" y="6383"/>
                </a:lnTo>
                <a:lnTo>
                  <a:pt x="2165" y="6346"/>
                </a:lnTo>
                <a:lnTo>
                  <a:pt x="2165" y="6236"/>
                </a:lnTo>
                <a:lnTo>
                  <a:pt x="2165" y="5980"/>
                </a:lnTo>
                <a:lnTo>
                  <a:pt x="2165" y="5943"/>
                </a:lnTo>
                <a:lnTo>
                  <a:pt x="2055" y="3008"/>
                </a:lnTo>
                <a:lnTo>
                  <a:pt x="1982" y="1394"/>
                </a:lnTo>
                <a:lnTo>
                  <a:pt x="1945" y="587"/>
                </a:lnTo>
                <a:lnTo>
                  <a:pt x="1908" y="294"/>
                </a:lnTo>
                <a:lnTo>
                  <a:pt x="1872" y="147"/>
                </a:lnTo>
                <a:lnTo>
                  <a:pt x="1761" y="37"/>
                </a:lnTo>
                <a:lnTo>
                  <a:pt x="1725" y="1"/>
                </a:lnTo>
                <a:close/>
                <a:moveTo>
                  <a:pt x="4953" y="184"/>
                </a:moveTo>
                <a:lnTo>
                  <a:pt x="4879" y="221"/>
                </a:lnTo>
                <a:lnTo>
                  <a:pt x="4843" y="257"/>
                </a:lnTo>
                <a:lnTo>
                  <a:pt x="4843" y="331"/>
                </a:lnTo>
                <a:lnTo>
                  <a:pt x="4769" y="1101"/>
                </a:lnTo>
                <a:lnTo>
                  <a:pt x="4733" y="1908"/>
                </a:lnTo>
                <a:lnTo>
                  <a:pt x="4733" y="3522"/>
                </a:lnTo>
                <a:lnTo>
                  <a:pt x="4733" y="5136"/>
                </a:lnTo>
                <a:lnTo>
                  <a:pt x="4696" y="5870"/>
                </a:lnTo>
                <a:lnTo>
                  <a:pt x="4696" y="6273"/>
                </a:lnTo>
                <a:lnTo>
                  <a:pt x="4769" y="6640"/>
                </a:lnTo>
                <a:lnTo>
                  <a:pt x="4806" y="6713"/>
                </a:lnTo>
                <a:lnTo>
                  <a:pt x="4916" y="6750"/>
                </a:lnTo>
                <a:lnTo>
                  <a:pt x="5026" y="6713"/>
                </a:lnTo>
                <a:lnTo>
                  <a:pt x="5100" y="6640"/>
                </a:lnTo>
                <a:lnTo>
                  <a:pt x="5173" y="6273"/>
                </a:lnTo>
                <a:lnTo>
                  <a:pt x="5173" y="5870"/>
                </a:lnTo>
                <a:lnTo>
                  <a:pt x="5136" y="5136"/>
                </a:lnTo>
                <a:lnTo>
                  <a:pt x="5136" y="3522"/>
                </a:lnTo>
                <a:lnTo>
                  <a:pt x="5173" y="1908"/>
                </a:lnTo>
                <a:lnTo>
                  <a:pt x="5136" y="1138"/>
                </a:lnTo>
                <a:lnTo>
                  <a:pt x="5100" y="331"/>
                </a:lnTo>
                <a:lnTo>
                  <a:pt x="5100" y="257"/>
                </a:lnTo>
                <a:lnTo>
                  <a:pt x="5063" y="221"/>
                </a:lnTo>
                <a:lnTo>
                  <a:pt x="4953" y="184"/>
                </a:lnTo>
                <a:close/>
                <a:moveTo>
                  <a:pt x="6273" y="2678"/>
                </a:moveTo>
                <a:lnTo>
                  <a:pt x="6273" y="2715"/>
                </a:lnTo>
                <a:lnTo>
                  <a:pt x="6200" y="3008"/>
                </a:lnTo>
                <a:lnTo>
                  <a:pt x="6163" y="3302"/>
                </a:lnTo>
                <a:lnTo>
                  <a:pt x="6127" y="3925"/>
                </a:lnTo>
                <a:lnTo>
                  <a:pt x="6127" y="5173"/>
                </a:lnTo>
                <a:lnTo>
                  <a:pt x="6090" y="7667"/>
                </a:lnTo>
                <a:lnTo>
                  <a:pt x="6090" y="7887"/>
                </a:lnTo>
                <a:lnTo>
                  <a:pt x="6127" y="7960"/>
                </a:lnTo>
                <a:lnTo>
                  <a:pt x="6163" y="8034"/>
                </a:lnTo>
                <a:lnTo>
                  <a:pt x="6237" y="8070"/>
                </a:lnTo>
                <a:lnTo>
                  <a:pt x="6383" y="8070"/>
                </a:lnTo>
                <a:lnTo>
                  <a:pt x="6457" y="8034"/>
                </a:lnTo>
                <a:lnTo>
                  <a:pt x="6493" y="7960"/>
                </a:lnTo>
                <a:lnTo>
                  <a:pt x="6530" y="7887"/>
                </a:lnTo>
                <a:lnTo>
                  <a:pt x="6530" y="5283"/>
                </a:lnTo>
                <a:lnTo>
                  <a:pt x="6530" y="3962"/>
                </a:lnTo>
                <a:lnTo>
                  <a:pt x="6493" y="3339"/>
                </a:lnTo>
                <a:lnTo>
                  <a:pt x="6457" y="3008"/>
                </a:lnTo>
                <a:lnTo>
                  <a:pt x="6383" y="2715"/>
                </a:lnTo>
                <a:lnTo>
                  <a:pt x="6347" y="2678"/>
                </a:lnTo>
                <a:close/>
                <a:moveTo>
                  <a:pt x="3265" y="7887"/>
                </a:moveTo>
                <a:lnTo>
                  <a:pt x="3082" y="8107"/>
                </a:lnTo>
                <a:lnTo>
                  <a:pt x="2862" y="8291"/>
                </a:lnTo>
                <a:lnTo>
                  <a:pt x="2679" y="8401"/>
                </a:lnTo>
                <a:lnTo>
                  <a:pt x="2458" y="8474"/>
                </a:lnTo>
                <a:lnTo>
                  <a:pt x="2458" y="8474"/>
                </a:lnTo>
                <a:lnTo>
                  <a:pt x="2605" y="8291"/>
                </a:lnTo>
                <a:lnTo>
                  <a:pt x="2752" y="8144"/>
                </a:lnTo>
                <a:lnTo>
                  <a:pt x="2972" y="7997"/>
                </a:lnTo>
                <a:lnTo>
                  <a:pt x="3192" y="7924"/>
                </a:lnTo>
                <a:lnTo>
                  <a:pt x="3265" y="7887"/>
                </a:lnTo>
                <a:close/>
                <a:moveTo>
                  <a:pt x="4806" y="9501"/>
                </a:moveTo>
                <a:lnTo>
                  <a:pt x="4513" y="9538"/>
                </a:lnTo>
                <a:lnTo>
                  <a:pt x="4329" y="9574"/>
                </a:lnTo>
                <a:lnTo>
                  <a:pt x="4072" y="9574"/>
                </a:lnTo>
                <a:lnTo>
                  <a:pt x="4072" y="9611"/>
                </a:lnTo>
                <a:lnTo>
                  <a:pt x="4072" y="9684"/>
                </a:lnTo>
                <a:lnTo>
                  <a:pt x="4109" y="9758"/>
                </a:lnTo>
                <a:lnTo>
                  <a:pt x="4146" y="9831"/>
                </a:lnTo>
                <a:lnTo>
                  <a:pt x="4219" y="9868"/>
                </a:lnTo>
                <a:lnTo>
                  <a:pt x="4293" y="9905"/>
                </a:lnTo>
                <a:lnTo>
                  <a:pt x="4476" y="9941"/>
                </a:lnTo>
                <a:lnTo>
                  <a:pt x="4659" y="9905"/>
                </a:lnTo>
                <a:lnTo>
                  <a:pt x="4806" y="9941"/>
                </a:lnTo>
                <a:lnTo>
                  <a:pt x="4953" y="9978"/>
                </a:lnTo>
                <a:lnTo>
                  <a:pt x="5100" y="10015"/>
                </a:lnTo>
                <a:lnTo>
                  <a:pt x="5246" y="10125"/>
                </a:lnTo>
                <a:lnTo>
                  <a:pt x="5320" y="10235"/>
                </a:lnTo>
                <a:lnTo>
                  <a:pt x="5430" y="10381"/>
                </a:lnTo>
                <a:lnTo>
                  <a:pt x="5466" y="10528"/>
                </a:lnTo>
                <a:lnTo>
                  <a:pt x="5503" y="10675"/>
                </a:lnTo>
                <a:lnTo>
                  <a:pt x="5540" y="10748"/>
                </a:lnTo>
                <a:lnTo>
                  <a:pt x="5613" y="10822"/>
                </a:lnTo>
                <a:lnTo>
                  <a:pt x="5833" y="10822"/>
                </a:lnTo>
                <a:lnTo>
                  <a:pt x="5907" y="10748"/>
                </a:lnTo>
                <a:lnTo>
                  <a:pt x="5943" y="10711"/>
                </a:lnTo>
                <a:lnTo>
                  <a:pt x="5980" y="10601"/>
                </a:lnTo>
                <a:lnTo>
                  <a:pt x="5907" y="10308"/>
                </a:lnTo>
                <a:lnTo>
                  <a:pt x="5760" y="10051"/>
                </a:lnTo>
                <a:lnTo>
                  <a:pt x="5576" y="9831"/>
                </a:lnTo>
                <a:lnTo>
                  <a:pt x="5356" y="9648"/>
                </a:lnTo>
                <a:lnTo>
                  <a:pt x="5100" y="9538"/>
                </a:lnTo>
                <a:lnTo>
                  <a:pt x="4806" y="9501"/>
                </a:lnTo>
                <a:close/>
                <a:moveTo>
                  <a:pt x="4879" y="8547"/>
                </a:moveTo>
                <a:lnTo>
                  <a:pt x="5136" y="8621"/>
                </a:lnTo>
                <a:lnTo>
                  <a:pt x="5393" y="8731"/>
                </a:lnTo>
                <a:lnTo>
                  <a:pt x="5650" y="8877"/>
                </a:lnTo>
                <a:lnTo>
                  <a:pt x="5907" y="9061"/>
                </a:lnTo>
                <a:lnTo>
                  <a:pt x="6090" y="9244"/>
                </a:lnTo>
                <a:lnTo>
                  <a:pt x="6310" y="9464"/>
                </a:lnTo>
                <a:lnTo>
                  <a:pt x="6457" y="9684"/>
                </a:lnTo>
                <a:lnTo>
                  <a:pt x="6603" y="9941"/>
                </a:lnTo>
                <a:lnTo>
                  <a:pt x="6714" y="10198"/>
                </a:lnTo>
                <a:lnTo>
                  <a:pt x="6787" y="10491"/>
                </a:lnTo>
                <a:lnTo>
                  <a:pt x="6860" y="10748"/>
                </a:lnTo>
                <a:lnTo>
                  <a:pt x="6934" y="11078"/>
                </a:lnTo>
                <a:lnTo>
                  <a:pt x="6934" y="11372"/>
                </a:lnTo>
                <a:lnTo>
                  <a:pt x="6934" y="11665"/>
                </a:lnTo>
                <a:lnTo>
                  <a:pt x="6934" y="11995"/>
                </a:lnTo>
                <a:lnTo>
                  <a:pt x="6824" y="12619"/>
                </a:lnTo>
                <a:lnTo>
                  <a:pt x="6677" y="13206"/>
                </a:lnTo>
                <a:lnTo>
                  <a:pt x="6530" y="13499"/>
                </a:lnTo>
                <a:lnTo>
                  <a:pt x="6383" y="13793"/>
                </a:lnTo>
                <a:lnTo>
                  <a:pt x="6310" y="13939"/>
                </a:lnTo>
                <a:lnTo>
                  <a:pt x="6163" y="14050"/>
                </a:lnTo>
                <a:lnTo>
                  <a:pt x="5907" y="14270"/>
                </a:lnTo>
                <a:lnTo>
                  <a:pt x="5540" y="14526"/>
                </a:lnTo>
                <a:lnTo>
                  <a:pt x="5173" y="14857"/>
                </a:lnTo>
                <a:lnTo>
                  <a:pt x="5026" y="14967"/>
                </a:lnTo>
                <a:lnTo>
                  <a:pt x="4659" y="15187"/>
                </a:lnTo>
                <a:lnTo>
                  <a:pt x="4659" y="15187"/>
                </a:lnTo>
                <a:lnTo>
                  <a:pt x="4806" y="14857"/>
                </a:lnTo>
                <a:lnTo>
                  <a:pt x="4916" y="14636"/>
                </a:lnTo>
                <a:lnTo>
                  <a:pt x="4953" y="14490"/>
                </a:lnTo>
                <a:lnTo>
                  <a:pt x="4989" y="14380"/>
                </a:lnTo>
                <a:lnTo>
                  <a:pt x="4953" y="14270"/>
                </a:lnTo>
                <a:lnTo>
                  <a:pt x="4916" y="14160"/>
                </a:lnTo>
                <a:lnTo>
                  <a:pt x="4843" y="14123"/>
                </a:lnTo>
                <a:lnTo>
                  <a:pt x="4659" y="14123"/>
                </a:lnTo>
                <a:lnTo>
                  <a:pt x="4586" y="14160"/>
                </a:lnTo>
                <a:lnTo>
                  <a:pt x="4549" y="14233"/>
                </a:lnTo>
                <a:lnTo>
                  <a:pt x="4513" y="14343"/>
                </a:lnTo>
                <a:lnTo>
                  <a:pt x="4549" y="14453"/>
                </a:lnTo>
                <a:lnTo>
                  <a:pt x="4513" y="14526"/>
                </a:lnTo>
                <a:lnTo>
                  <a:pt x="4439" y="14783"/>
                </a:lnTo>
                <a:lnTo>
                  <a:pt x="4366" y="15003"/>
                </a:lnTo>
                <a:lnTo>
                  <a:pt x="4329" y="15260"/>
                </a:lnTo>
                <a:lnTo>
                  <a:pt x="4366" y="15333"/>
                </a:lnTo>
                <a:lnTo>
                  <a:pt x="4293" y="15370"/>
                </a:lnTo>
                <a:lnTo>
                  <a:pt x="3999" y="15480"/>
                </a:lnTo>
                <a:lnTo>
                  <a:pt x="3632" y="15590"/>
                </a:lnTo>
                <a:lnTo>
                  <a:pt x="3816" y="15333"/>
                </a:lnTo>
                <a:lnTo>
                  <a:pt x="4109" y="14746"/>
                </a:lnTo>
                <a:lnTo>
                  <a:pt x="4109" y="14673"/>
                </a:lnTo>
                <a:lnTo>
                  <a:pt x="4109" y="14600"/>
                </a:lnTo>
                <a:lnTo>
                  <a:pt x="4072" y="14526"/>
                </a:lnTo>
                <a:lnTo>
                  <a:pt x="4036" y="14490"/>
                </a:lnTo>
                <a:lnTo>
                  <a:pt x="3962" y="14453"/>
                </a:lnTo>
                <a:lnTo>
                  <a:pt x="3889" y="14453"/>
                </a:lnTo>
                <a:lnTo>
                  <a:pt x="3816" y="14490"/>
                </a:lnTo>
                <a:lnTo>
                  <a:pt x="3779" y="14563"/>
                </a:lnTo>
                <a:lnTo>
                  <a:pt x="3486" y="15150"/>
                </a:lnTo>
                <a:lnTo>
                  <a:pt x="3339" y="15407"/>
                </a:lnTo>
                <a:lnTo>
                  <a:pt x="3229" y="15663"/>
                </a:lnTo>
                <a:lnTo>
                  <a:pt x="2899" y="15700"/>
                </a:lnTo>
                <a:lnTo>
                  <a:pt x="2532" y="15627"/>
                </a:lnTo>
                <a:lnTo>
                  <a:pt x="2752" y="15407"/>
                </a:lnTo>
                <a:lnTo>
                  <a:pt x="2935" y="15187"/>
                </a:lnTo>
                <a:lnTo>
                  <a:pt x="3119" y="14893"/>
                </a:lnTo>
                <a:lnTo>
                  <a:pt x="3265" y="14600"/>
                </a:lnTo>
                <a:lnTo>
                  <a:pt x="3339" y="14600"/>
                </a:lnTo>
                <a:lnTo>
                  <a:pt x="3375" y="14526"/>
                </a:lnTo>
                <a:lnTo>
                  <a:pt x="3412" y="14490"/>
                </a:lnTo>
                <a:lnTo>
                  <a:pt x="3449" y="14380"/>
                </a:lnTo>
                <a:lnTo>
                  <a:pt x="3412" y="14343"/>
                </a:lnTo>
                <a:lnTo>
                  <a:pt x="3412" y="14270"/>
                </a:lnTo>
                <a:lnTo>
                  <a:pt x="3339" y="14233"/>
                </a:lnTo>
                <a:lnTo>
                  <a:pt x="3229" y="14196"/>
                </a:lnTo>
                <a:lnTo>
                  <a:pt x="3155" y="14196"/>
                </a:lnTo>
                <a:lnTo>
                  <a:pt x="3045" y="14233"/>
                </a:lnTo>
                <a:lnTo>
                  <a:pt x="2935" y="14380"/>
                </a:lnTo>
                <a:lnTo>
                  <a:pt x="2752" y="14673"/>
                </a:lnTo>
                <a:lnTo>
                  <a:pt x="2495" y="15077"/>
                </a:lnTo>
                <a:lnTo>
                  <a:pt x="2238" y="15443"/>
                </a:lnTo>
                <a:lnTo>
                  <a:pt x="2202" y="15553"/>
                </a:lnTo>
                <a:lnTo>
                  <a:pt x="1908" y="15370"/>
                </a:lnTo>
                <a:lnTo>
                  <a:pt x="1615" y="15187"/>
                </a:lnTo>
                <a:lnTo>
                  <a:pt x="1761" y="15077"/>
                </a:lnTo>
                <a:lnTo>
                  <a:pt x="1872" y="14967"/>
                </a:lnTo>
                <a:lnTo>
                  <a:pt x="2238" y="14563"/>
                </a:lnTo>
                <a:lnTo>
                  <a:pt x="2568" y="14196"/>
                </a:lnTo>
                <a:lnTo>
                  <a:pt x="2715" y="13976"/>
                </a:lnTo>
                <a:lnTo>
                  <a:pt x="2789" y="13756"/>
                </a:lnTo>
                <a:lnTo>
                  <a:pt x="2789" y="13683"/>
                </a:lnTo>
                <a:lnTo>
                  <a:pt x="2752" y="13609"/>
                </a:lnTo>
                <a:lnTo>
                  <a:pt x="2642" y="13609"/>
                </a:lnTo>
                <a:lnTo>
                  <a:pt x="2422" y="13719"/>
                </a:lnTo>
                <a:lnTo>
                  <a:pt x="2238" y="13866"/>
                </a:lnTo>
                <a:lnTo>
                  <a:pt x="1945" y="14233"/>
                </a:lnTo>
                <a:lnTo>
                  <a:pt x="1578" y="14673"/>
                </a:lnTo>
                <a:lnTo>
                  <a:pt x="1505" y="14820"/>
                </a:lnTo>
                <a:lnTo>
                  <a:pt x="1431" y="15003"/>
                </a:lnTo>
                <a:lnTo>
                  <a:pt x="1138" y="14636"/>
                </a:lnTo>
                <a:lnTo>
                  <a:pt x="1468" y="14306"/>
                </a:lnTo>
                <a:lnTo>
                  <a:pt x="1761" y="13939"/>
                </a:lnTo>
                <a:lnTo>
                  <a:pt x="2312" y="13206"/>
                </a:lnTo>
                <a:lnTo>
                  <a:pt x="2312" y="13132"/>
                </a:lnTo>
                <a:lnTo>
                  <a:pt x="2312" y="13059"/>
                </a:lnTo>
                <a:lnTo>
                  <a:pt x="2238" y="12949"/>
                </a:lnTo>
                <a:lnTo>
                  <a:pt x="2202" y="12912"/>
                </a:lnTo>
                <a:lnTo>
                  <a:pt x="2055" y="12912"/>
                </a:lnTo>
                <a:lnTo>
                  <a:pt x="1982" y="12949"/>
                </a:lnTo>
                <a:lnTo>
                  <a:pt x="1431" y="13646"/>
                </a:lnTo>
                <a:lnTo>
                  <a:pt x="1211" y="14013"/>
                </a:lnTo>
                <a:lnTo>
                  <a:pt x="991" y="14380"/>
                </a:lnTo>
                <a:lnTo>
                  <a:pt x="844" y="14050"/>
                </a:lnTo>
                <a:lnTo>
                  <a:pt x="698" y="13719"/>
                </a:lnTo>
                <a:lnTo>
                  <a:pt x="1028" y="13426"/>
                </a:lnTo>
                <a:lnTo>
                  <a:pt x="1358" y="13096"/>
                </a:lnTo>
                <a:lnTo>
                  <a:pt x="1872" y="12436"/>
                </a:lnTo>
                <a:lnTo>
                  <a:pt x="1908" y="12362"/>
                </a:lnTo>
                <a:lnTo>
                  <a:pt x="1908" y="12289"/>
                </a:lnTo>
                <a:lnTo>
                  <a:pt x="1872" y="12215"/>
                </a:lnTo>
                <a:lnTo>
                  <a:pt x="1835" y="12179"/>
                </a:lnTo>
                <a:lnTo>
                  <a:pt x="1761" y="12142"/>
                </a:lnTo>
                <a:lnTo>
                  <a:pt x="1688" y="12105"/>
                </a:lnTo>
                <a:lnTo>
                  <a:pt x="1615" y="12105"/>
                </a:lnTo>
                <a:lnTo>
                  <a:pt x="1541" y="12179"/>
                </a:lnTo>
                <a:lnTo>
                  <a:pt x="1065" y="12729"/>
                </a:lnTo>
                <a:lnTo>
                  <a:pt x="808" y="13022"/>
                </a:lnTo>
                <a:lnTo>
                  <a:pt x="624" y="13353"/>
                </a:lnTo>
                <a:lnTo>
                  <a:pt x="588" y="13206"/>
                </a:lnTo>
                <a:lnTo>
                  <a:pt x="551" y="12876"/>
                </a:lnTo>
                <a:lnTo>
                  <a:pt x="771" y="12656"/>
                </a:lnTo>
                <a:lnTo>
                  <a:pt x="1028" y="12399"/>
                </a:lnTo>
                <a:lnTo>
                  <a:pt x="1321" y="12069"/>
                </a:lnTo>
                <a:lnTo>
                  <a:pt x="1468" y="11885"/>
                </a:lnTo>
                <a:lnTo>
                  <a:pt x="1505" y="11775"/>
                </a:lnTo>
                <a:lnTo>
                  <a:pt x="1505" y="11665"/>
                </a:lnTo>
                <a:lnTo>
                  <a:pt x="1505" y="11592"/>
                </a:lnTo>
                <a:lnTo>
                  <a:pt x="1468" y="11555"/>
                </a:lnTo>
                <a:lnTo>
                  <a:pt x="1395" y="11518"/>
                </a:lnTo>
                <a:lnTo>
                  <a:pt x="1358" y="11555"/>
                </a:lnTo>
                <a:lnTo>
                  <a:pt x="1175" y="11629"/>
                </a:lnTo>
                <a:lnTo>
                  <a:pt x="1028" y="11775"/>
                </a:lnTo>
                <a:lnTo>
                  <a:pt x="771" y="12105"/>
                </a:lnTo>
                <a:lnTo>
                  <a:pt x="514" y="12436"/>
                </a:lnTo>
                <a:lnTo>
                  <a:pt x="514" y="11922"/>
                </a:lnTo>
                <a:lnTo>
                  <a:pt x="624" y="11812"/>
                </a:lnTo>
                <a:lnTo>
                  <a:pt x="734" y="11702"/>
                </a:lnTo>
                <a:lnTo>
                  <a:pt x="808" y="11482"/>
                </a:lnTo>
                <a:lnTo>
                  <a:pt x="991" y="11445"/>
                </a:lnTo>
                <a:lnTo>
                  <a:pt x="1138" y="11408"/>
                </a:lnTo>
                <a:lnTo>
                  <a:pt x="1248" y="11298"/>
                </a:lnTo>
                <a:lnTo>
                  <a:pt x="1358" y="11188"/>
                </a:lnTo>
                <a:lnTo>
                  <a:pt x="1468" y="11078"/>
                </a:lnTo>
                <a:lnTo>
                  <a:pt x="1505" y="10932"/>
                </a:lnTo>
                <a:lnTo>
                  <a:pt x="1505" y="10858"/>
                </a:lnTo>
                <a:lnTo>
                  <a:pt x="1505" y="10785"/>
                </a:lnTo>
                <a:lnTo>
                  <a:pt x="1468" y="10711"/>
                </a:lnTo>
                <a:lnTo>
                  <a:pt x="1395" y="10675"/>
                </a:lnTo>
                <a:lnTo>
                  <a:pt x="1175" y="10675"/>
                </a:lnTo>
                <a:lnTo>
                  <a:pt x="1101" y="10748"/>
                </a:lnTo>
                <a:lnTo>
                  <a:pt x="1065" y="10822"/>
                </a:lnTo>
                <a:lnTo>
                  <a:pt x="1028" y="10932"/>
                </a:lnTo>
                <a:lnTo>
                  <a:pt x="954" y="11005"/>
                </a:lnTo>
                <a:lnTo>
                  <a:pt x="844" y="11042"/>
                </a:lnTo>
                <a:lnTo>
                  <a:pt x="698" y="11078"/>
                </a:lnTo>
                <a:lnTo>
                  <a:pt x="881" y="10785"/>
                </a:lnTo>
                <a:lnTo>
                  <a:pt x="954" y="10675"/>
                </a:lnTo>
                <a:lnTo>
                  <a:pt x="1101" y="10565"/>
                </a:lnTo>
                <a:lnTo>
                  <a:pt x="1211" y="10455"/>
                </a:lnTo>
                <a:lnTo>
                  <a:pt x="1395" y="10418"/>
                </a:lnTo>
                <a:lnTo>
                  <a:pt x="1541" y="10345"/>
                </a:lnTo>
                <a:lnTo>
                  <a:pt x="1725" y="10345"/>
                </a:lnTo>
                <a:lnTo>
                  <a:pt x="2092" y="10308"/>
                </a:lnTo>
                <a:lnTo>
                  <a:pt x="2422" y="10271"/>
                </a:lnTo>
                <a:lnTo>
                  <a:pt x="2715" y="10161"/>
                </a:lnTo>
                <a:lnTo>
                  <a:pt x="3009" y="9978"/>
                </a:lnTo>
                <a:lnTo>
                  <a:pt x="3229" y="9721"/>
                </a:lnTo>
                <a:lnTo>
                  <a:pt x="3412" y="9464"/>
                </a:lnTo>
                <a:lnTo>
                  <a:pt x="3559" y="9171"/>
                </a:lnTo>
                <a:lnTo>
                  <a:pt x="3706" y="8841"/>
                </a:lnTo>
                <a:lnTo>
                  <a:pt x="3706" y="8804"/>
                </a:lnTo>
                <a:lnTo>
                  <a:pt x="3706" y="8767"/>
                </a:lnTo>
                <a:lnTo>
                  <a:pt x="3926" y="8731"/>
                </a:lnTo>
                <a:lnTo>
                  <a:pt x="4146" y="8657"/>
                </a:lnTo>
                <a:lnTo>
                  <a:pt x="4366" y="8584"/>
                </a:lnTo>
                <a:lnTo>
                  <a:pt x="4586" y="8547"/>
                </a:lnTo>
                <a:close/>
                <a:moveTo>
                  <a:pt x="3265" y="7484"/>
                </a:moveTo>
                <a:lnTo>
                  <a:pt x="3009" y="7557"/>
                </a:lnTo>
                <a:lnTo>
                  <a:pt x="2789" y="7704"/>
                </a:lnTo>
                <a:lnTo>
                  <a:pt x="2568" y="7850"/>
                </a:lnTo>
                <a:lnTo>
                  <a:pt x="2422" y="7997"/>
                </a:lnTo>
                <a:lnTo>
                  <a:pt x="2275" y="8180"/>
                </a:lnTo>
                <a:lnTo>
                  <a:pt x="2165" y="8364"/>
                </a:lnTo>
                <a:lnTo>
                  <a:pt x="2092" y="8584"/>
                </a:lnTo>
                <a:lnTo>
                  <a:pt x="2018" y="8254"/>
                </a:lnTo>
                <a:lnTo>
                  <a:pt x="1945" y="7924"/>
                </a:lnTo>
                <a:lnTo>
                  <a:pt x="1872" y="7850"/>
                </a:lnTo>
                <a:lnTo>
                  <a:pt x="1835" y="7850"/>
                </a:lnTo>
                <a:lnTo>
                  <a:pt x="1761" y="7887"/>
                </a:lnTo>
                <a:lnTo>
                  <a:pt x="1688" y="7997"/>
                </a:lnTo>
                <a:lnTo>
                  <a:pt x="1651" y="8107"/>
                </a:lnTo>
                <a:lnTo>
                  <a:pt x="1615" y="8364"/>
                </a:lnTo>
                <a:lnTo>
                  <a:pt x="1651" y="8657"/>
                </a:lnTo>
                <a:lnTo>
                  <a:pt x="1725" y="8914"/>
                </a:lnTo>
                <a:lnTo>
                  <a:pt x="1872" y="9208"/>
                </a:lnTo>
                <a:lnTo>
                  <a:pt x="2055" y="9428"/>
                </a:lnTo>
                <a:lnTo>
                  <a:pt x="2275" y="9611"/>
                </a:lnTo>
                <a:lnTo>
                  <a:pt x="2495" y="9758"/>
                </a:lnTo>
                <a:lnTo>
                  <a:pt x="2312" y="9831"/>
                </a:lnTo>
                <a:lnTo>
                  <a:pt x="2128" y="9868"/>
                </a:lnTo>
                <a:lnTo>
                  <a:pt x="1688" y="9868"/>
                </a:lnTo>
                <a:lnTo>
                  <a:pt x="1468" y="9905"/>
                </a:lnTo>
                <a:lnTo>
                  <a:pt x="1248" y="9941"/>
                </a:lnTo>
                <a:lnTo>
                  <a:pt x="1065" y="10015"/>
                </a:lnTo>
                <a:lnTo>
                  <a:pt x="881" y="10125"/>
                </a:lnTo>
                <a:lnTo>
                  <a:pt x="588" y="10381"/>
                </a:lnTo>
                <a:lnTo>
                  <a:pt x="441" y="10528"/>
                </a:lnTo>
                <a:lnTo>
                  <a:pt x="331" y="10711"/>
                </a:lnTo>
                <a:lnTo>
                  <a:pt x="221" y="10932"/>
                </a:lnTo>
                <a:lnTo>
                  <a:pt x="147" y="11115"/>
                </a:lnTo>
                <a:lnTo>
                  <a:pt x="37" y="11592"/>
                </a:lnTo>
                <a:lnTo>
                  <a:pt x="1" y="12069"/>
                </a:lnTo>
                <a:lnTo>
                  <a:pt x="1" y="12546"/>
                </a:lnTo>
                <a:lnTo>
                  <a:pt x="74" y="13022"/>
                </a:lnTo>
                <a:lnTo>
                  <a:pt x="147" y="13463"/>
                </a:lnTo>
                <a:lnTo>
                  <a:pt x="258" y="13903"/>
                </a:lnTo>
                <a:lnTo>
                  <a:pt x="404" y="14270"/>
                </a:lnTo>
                <a:lnTo>
                  <a:pt x="588" y="14673"/>
                </a:lnTo>
                <a:lnTo>
                  <a:pt x="844" y="15040"/>
                </a:lnTo>
                <a:lnTo>
                  <a:pt x="1101" y="15333"/>
                </a:lnTo>
                <a:lnTo>
                  <a:pt x="1431" y="15627"/>
                </a:lnTo>
                <a:lnTo>
                  <a:pt x="1761" y="15847"/>
                </a:lnTo>
                <a:lnTo>
                  <a:pt x="2165" y="16030"/>
                </a:lnTo>
                <a:lnTo>
                  <a:pt x="2568" y="16140"/>
                </a:lnTo>
                <a:lnTo>
                  <a:pt x="2789" y="16177"/>
                </a:lnTo>
                <a:lnTo>
                  <a:pt x="3009" y="16177"/>
                </a:lnTo>
                <a:lnTo>
                  <a:pt x="3486" y="16140"/>
                </a:lnTo>
                <a:lnTo>
                  <a:pt x="3926" y="16030"/>
                </a:lnTo>
                <a:lnTo>
                  <a:pt x="4329" y="15884"/>
                </a:lnTo>
                <a:lnTo>
                  <a:pt x="4696" y="15700"/>
                </a:lnTo>
                <a:lnTo>
                  <a:pt x="5100" y="15517"/>
                </a:lnTo>
                <a:lnTo>
                  <a:pt x="5430" y="15297"/>
                </a:lnTo>
                <a:lnTo>
                  <a:pt x="5613" y="15150"/>
                </a:lnTo>
                <a:lnTo>
                  <a:pt x="5723" y="15003"/>
                </a:lnTo>
                <a:lnTo>
                  <a:pt x="6310" y="14490"/>
                </a:lnTo>
                <a:lnTo>
                  <a:pt x="6567" y="14270"/>
                </a:lnTo>
                <a:lnTo>
                  <a:pt x="6714" y="14160"/>
                </a:lnTo>
                <a:lnTo>
                  <a:pt x="6787" y="14013"/>
                </a:lnTo>
                <a:lnTo>
                  <a:pt x="6970" y="13683"/>
                </a:lnTo>
                <a:lnTo>
                  <a:pt x="7117" y="13316"/>
                </a:lnTo>
                <a:lnTo>
                  <a:pt x="7227" y="12949"/>
                </a:lnTo>
                <a:lnTo>
                  <a:pt x="7300" y="12619"/>
                </a:lnTo>
                <a:lnTo>
                  <a:pt x="7374" y="12252"/>
                </a:lnTo>
                <a:lnTo>
                  <a:pt x="7410" y="11885"/>
                </a:lnTo>
                <a:lnTo>
                  <a:pt x="7410" y="11518"/>
                </a:lnTo>
                <a:lnTo>
                  <a:pt x="7374" y="11152"/>
                </a:lnTo>
                <a:lnTo>
                  <a:pt x="7337" y="10785"/>
                </a:lnTo>
                <a:lnTo>
                  <a:pt x="7264" y="10418"/>
                </a:lnTo>
                <a:lnTo>
                  <a:pt x="7154" y="10125"/>
                </a:lnTo>
                <a:lnTo>
                  <a:pt x="7007" y="9794"/>
                </a:lnTo>
                <a:lnTo>
                  <a:pt x="6860" y="9538"/>
                </a:lnTo>
                <a:lnTo>
                  <a:pt x="6677" y="9244"/>
                </a:lnTo>
                <a:lnTo>
                  <a:pt x="6457" y="8987"/>
                </a:lnTo>
                <a:lnTo>
                  <a:pt x="6237" y="8767"/>
                </a:lnTo>
                <a:lnTo>
                  <a:pt x="5980" y="8584"/>
                </a:lnTo>
                <a:lnTo>
                  <a:pt x="5686" y="8401"/>
                </a:lnTo>
                <a:lnTo>
                  <a:pt x="5393" y="8291"/>
                </a:lnTo>
                <a:lnTo>
                  <a:pt x="5100" y="8180"/>
                </a:lnTo>
                <a:lnTo>
                  <a:pt x="4769" y="8144"/>
                </a:lnTo>
                <a:lnTo>
                  <a:pt x="4476" y="8144"/>
                </a:lnTo>
                <a:lnTo>
                  <a:pt x="4219" y="8180"/>
                </a:lnTo>
                <a:lnTo>
                  <a:pt x="3926" y="8291"/>
                </a:lnTo>
                <a:lnTo>
                  <a:pt x="3816" y="8364"/>
                </a:lnTo>
                <a:lnTo>
                  <a:pt x="3706" y="8437"/>
                </a:lnTo>
                <a:lnTo>
                  <a:pt x="3632" y="8547"/>
                </a:lnTo>
                <a:lnTo>
                  <a:pt x="3559" y="8657"/>
                </a:lnTo>
                <a:lnTo>
                  <a:pt x="3559" y="8694"/>
                </a:lnTo>
                <a:lnTo>
                  <a:pt x="3522" y="8731"/>
                </a:lnTo>
                <a:lnTo>
                  <a:pt x="3486" y="8767"/>
                </a:lnTo>
                <a:lnTo>
                  <a:pt x="3192" y="9171"/>
                </a:lnTo>
                <a:lnTo>
                  <a:pt x="3009" y="9354"/>
                </a:lnTo>
                <a:lnTo>
                  <a:pt x="2825" y="9538"/>
                </a:lnTo>
                <a:lnTo>
                  <a:pt x="2789" y="9464"/>
                </a:lnTo>
                <a:lnTo>
                  <a:pt x="2458" y="9171"/>
                </a:lnTo>
                <a:lnTo>
                  <a:pt x="2348" y="9024"/>
                </a:lnTo>
                <a:lnTo>
                  <a:pt x="2202" y="8877"/>
                </a:lnTo>
                <a:lnTo>
                  <a:pt x="2275" y="8877"/>
                </a:lnTo>
                <a:lnTo>
                  <a:pt x="2312" y="8841"/>
                </a:lnTo>
                <a:lnTo>
                  <a:pt x="2532" y="8841"/>
                </a:lnTo>
                <a:lnTo>
                  <a:pt x="2715" y="8804"/>
                </a:lnTo>
                <a:lnTo>
                  <a:pt x="2899" y="8731"/>
                </a:lnTo>
                <a:lnTo>
                  <a:pt x="3045" y="8621"/>
                </a:lnTo>
                <a:lnTo>
                  <a:pt x="3265" y="8474"/>
                </a:lnTo>
                <a:lnTo>
                  <a:pt x="3486" y="8254"/>
                </a:lnTo>
                <a:lnTo>
                  <a:pt x="3669" y="8034"/>
                </a:lnTo>
                <a:lnTo>
                  <a:pt x="3816" y="7814"/>
                </a:lnTo>
                <a:lnTo>
                  <a:pt x="3852" y="7740"/>
                </a:lnTo>
                <a:lnTo>
                  <a:pt x="3852" y="7667"/>
                </a:lnTo>
                <a:lnTo>
                  <a:pt x="3779" y="7557"/>
                </a:lnTo>
                <a:lnTo>
                  <a:pt x="3669" y="7484"/>
                </a:lnTo>
                <a:lnTo>
                  <a:pt x="3596" y="7484"/>
                </a:lnTo>
                <a:lnTo>
                  <a:pt x="3522" y="7520"/>
                </a:lnTo>
                <a:lnTo>
                  <a:pt x="3412" y="7484"/>
                </a:lnTo>
                <a:close/>
              </a:path>
            </a:pathLst>
          </a:custGeom>
          <a:solidFill>
            <a:srgbClr val="D11F40"/>
          </a:solidFill>
          <a:ln>
            <a:noFill/>
          </a:ln>
        </p:spPr>
        <p:txBody>
          <a:bodyPr spcFirstLastPara="1" wrap="square" lIns="91425" tIns="91425" rIns="91425" bIns="91425" anchor="ctr" anchorCtr="0">
            <a:noAutofit/>
          </a:bodyPr>
          <a:lstStyle/>
          <a:p>
            <a:pPr marL="0" lvl="0" indent="0" rtl="0">
              <a:spcBef>
                <a:spcPts val="0"/>
              </a:spcBef>
              <a:spcAft>
                <a:spcPts val="0"/>
              </a:spcAft>
              <a:buNone/>
            </a:pPr>
            <a:endParaRPr>
              <a:solidFill>
                <a:srgbClr val="A4C2F4"/>
              </a:solidFill>
            </a:endParaRPr>
          </a:p>
        </p:txBody>
      </p:sp>
      <p:pic>
        <p:nvPicPr>
          <p:cNvPr id="87" name="Picture 86">
            <a:extLst>
              <a:ext uri="{FF2B5EF4-FFF2-40B4-BE49-F238E27FC236}">
                <a16:creationId xmlns:a16="http://schemas.microsoft.com/office/drawing/2014/main" id="{B6363852-1BA7-436A-89C5-E413017EEB86}"/>
              </a:ext>
            </a:extLst>
          </p:cNvPr>
          <p:cNvPicPr>
            <a:picLocks noChangeAspect="1"/>
          </p:cNvPicPr>
          <p:nvPr userDrawn="1"/>
        </p:nvPicPr>
        <p:blipFill>
          <a:blip r:embed="rId2"/>
          <a:stretch>
            <a:fillRect/>
          </a:stretch>
        </p:blipFill>
        <p:spPr>
          <a:xfrm>
            <a:off x="3898722" y="117984"/>
            <a:ext cx="1346555" cy="520776"/>
          </a:xfrm>
          <a:prstGeom prst="rect">
            <a:avLst/>
          </a:prstGeom>
        </p:spPr>
      </p:pic>
      <p:pic>
        <p:nvPicPr>
          <p:cNvPr id="89" name="Picture 88">
            <a:extLst>
              <a:ext uri="{FF2B5EF4-FFF2-40B4-BE49-F238E27FC236}">
                <a16:creationId xmlns:a16="http://schemas.microsoft.com/office/drawing/2014/main" id="{1547ED66-3F16-4324-B6D3-FD1FC10EF4A4}"/>
              </a:ext>
            </a:extLst>
          </p:cNvPr>
          <p:cNvPicPr>
            <a:picLocks noChangeAspect="1"/>
          </p:cNvPicPr>
          <p:nvPr userDrawn="1"/>
        </p:nvPicPr>
        <p:blipFill>
          <a:blip r:embed="rId3"/>
          <a:stretch>
            <a:fillRect/>
          </a:stretch>
        </p:blipFill>
        <p:spPr>
          <a:xfrm>
            <a:off x="2425567" y="838773"/>
            <a:ext cx="3744166" cy="3817161"/>
          </a:xfrm>
          <a:prstGeom prst="rect">
            <a:avLst/>
          </a:prstGeom>
        </p:spPr>
      </p:pic>
    </p:spTree>
    <p:extLst>
      <p:ext uri="{BB962C8B-B14F-4D97-AF65-F5344CB8AC3E}">
        <p14:creationId xmlns:p14="http://schemas.microsoft.com/office/powerpoint/2010/main" val="385739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letely blank" preserve="1">
  <p:cSld name="Completely blank">
    <p:spTree>
      <p:nvGrpSpPr>
        <p:cNvPr id="1" name="Shape 519"/>
        <p:cNvGrpSpPr/>
        <p:nvPr/>
      </p:nvGrpSpPr>
      <p:grpSpPr>
        <a:xfrm>
          <a:off x="0" y="0"/>
          <a:ext cx="0" cy="0"/>
          <a:chOff x="0" y="0"/>
          <a:chExt cx="0" cy="0"/>
        </a:xfrm>
      </p:grpSpPr>
      <p:sp>
        <p:nvSpPr>
          <p:cNvPr id="520" name="Shape 520"/>
          <p:cNvSpPr txBox="1">
            <a:spLocks noGrp="1"/>
          </p:cNvSpPr>
          <p:nvPr>
            <p:ph type="sldNum" idx="12"/>
          </p:nvPr>
        </p:nvSpPr>
        <p:spPr>
          <a:xfrm>
            <a:off x="4297650" y="4853299"/>
            <a:ext cx="548700" cy="290100"/>
          </a:xfrm>
          <a:prstGeom prst="rect">
            <a:avLst/>
          </a:prstGeom>
        </p:spPr>
        <p:txBody>
          <a:bodyPr spcFirstLastPara="1" wrap="square" lIns="91425" tIns="91425" rIns="91425" bIns="91425" anchor="ctr"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spcBef>
                <a:spcPts val="0"/>
              </a:spcBef>
              <a:spcAft>
                <a:spcPts val="0"/>
              </a:spcAft>
              <a:buNone/>
            </a:pPr>
            <a:fld id="{00000000-1234-1234-1234-123412341234}" type="slidenum">
              <a:rPr lang="en"/>
              <a:t>‹#›</a:t>
            </a:fld>
            <a:endParaRPr/>
          </a:p>
        </p:txBody>
      </p:sp>
      <p:pic>
        <p:nvPicPr>
          <p:cNvPr id="3" name="Picture 2">
            <a:extLst>
              <a:ext uri="{FF2B5EF4-FFF2-40B4-BE49-F238E27FC236}">
                <a16:creationId xmlns:a16="http://schemas.microsoft.com/office/drawing/2014/main" id="{0518E037-8DF7-4A32-A944-F28D52092DEC}"/>
              </a:ext>
            </a:extLst>
          </p:cNvPr>
          <p:cNvPicPr>
            <a:picLocks noChangeAspect="1"/>
          </p:cNvPicPr>
          <p:nvPr userDrawn="1"/>
        </p:nvPicPr>
        <p:blipFill>
          <a:blip r:embed="rId2"/>
          <a:stretch>
            <a:fillRect/>
          </a:stretch>
        </p:blipFill>
        <p:spPr>
          <a:xfrm>
            <a:off x="7679461" y="117984"/>
            <a:ext cx="1346555" cy="520776"/>
          </a:xfrm>
          <a:prstGeom prst="rect">
            <a:avLst/>
          </a:prstGeom>
        </p:spPr>
      </p:pic>
    </p:spTree>
    <p:extLst>
      <p:ext uri="{BB962C8B-B14F-4D97-AF65-F5344CB8AC3E}">
        <p14:creationId xmlns:p14="http://schemas.microsoft.com/office/powerpoint/2010/main" val="2488886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158" name="Shape 158"/>
          <p:cNvSpPr txBox="1">
            <a:spLocks noGrp="1"/>
          </p:cNvSpPr>
          <p:nvPr>
            <p:ph type="title"/>
          </p:nvPr>
        </p:nvSpPr>
        <p:spPr>
          <a:xfrm>
            <a:off x="747925" y="225025"/>
            <a:ext cx="6791700" cy="8574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1pPr>
            <a:lvl2pPr lvl="1">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2pPr>
            <a:lvl3pPr lvl="2">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3pPr>
            <a:lvl4pPr lvl="3">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4pPr>
            <a:lvl5pPr lvl="4">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5pPr>
            <a:lvl6pPr lvl="5">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6pPr>
            <a:lvl7pPr lvl="6">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7pPr>
            <a:lvl8pPr lvl="7">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8pPr>
            <a:lvl9pPr lvl="8">
              <a:spcBef>
                <a:spcPts val="0"/>
              </a:spcBef>
              <a:spcAft>
                <a:spcPts val="0"/>
              </a:spcAft>
              <a:buClr>
                <a:srgbClr val="3C78D8"/>
              </a:buClr>
              <a:buSzPts val="1800"/>
              <a:buFont typeface="Sniglet"/>
              <a:buNone/>
              <a:defRPr sz="1800">
                <a:solidFill>
                  <a:srgbClr val="3C78D8"/>
                </a:solidFill>
                <a:latin typeface="Sniglet"/>
                <a:ea typeface="Sniglet"/>
                <a:cs typeface="Sniglet"/>
                <a:sym typeface="Sniglet"/>
              </a:defRPr>
            </a:lvl9pPr>
          </a:lstStyle>
          <a:p>
            <a:endParaRPr dirty="0"/>
          </a:p>
        </p:txBody>
      </p:sp>
      <p:sp>
        <p:nvSpPr>
          <p:cNvPr id="159" name="Shape 159"/>
          <p:cNvSpPr txBox="1">
            <a:spLocks noGrp="1"/>
          </p:cNvSpPr>
          <p:nvPr>
            <p:ph type="body" idx="1"/>
          </p:nvPr>
        </p:nvSpPr>
        <p:spPr>
          <a:xfrm>
            <a:off x="747925" y="1314900"/>
            <a:ext cx="6791700" cy="3610800"/>
          </a:xfrm>
          <a:prstGeom prst="rect">
            <a:avLst/>
          </a:prstGeom>
          <a:noFill/>
          <a:ln>
            <a:noFill/>
          </a:ln>
        </p:spPr>
        <p:txBody>
          <a:bodyPr spcFirstLastPara="1" wrap="square" lIns="91425" tIns="91425" rIns="91425" bIns="91425" anchor="t" anchorCtr="0"/>
          <a:lstStyle>
            <a:lvl1pPr marL="457200" lvl="0" indent="-393700">
              <a:spcBef>
                <a:spcPts val="600"/>
              </a:spcBef>
              <a:spcAft>
                <a:spcPts val="0"/>
              </a:spcAft>
              <a:buClr>
                <a:srgbClr val="3D4965"/>
              </a:buClr>
              <a:buSzPts val="2600"/>
              <a:buFont typeface="Dosis"/>
              <a:buChar char="✘"/>
              <a:defRPr sz="2600">
                <a:solidFill>
                  <a:srgbClr val="3D4965"/>
                </a:solidFill>
                <a:latin typeface="Dosis"/>
                <a:ea typeface="Dosis"/>
                <a:cs typeface="Dosis"/>
                <a:sym typeface="Dosis"/>
              </a:defRPr>
            </a:lvl1pPr>
            <a:lvl2pPr marL="914400" lvl="1"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2pPr>
            <a:lvl3pPr marL="1371600" lvl="2" indent="-355600">
              <a:spcBef>
                <a:spcPts val="0"/>
              </a:spcBef>
              <a:spcAft>
                <a:spcPts val="0"/>
              </a:spcAft>
              <a:buClr>
                <a:srgbClr val="3D4965"/>
              </a:buClr>
              <a:buSzPts val="2000"/>
              <a:buFont typeface="Dosis"/>
              <a:buChar char="■"/>
              <a:defRPr sz="2000">
                <a:solidFill>
                  <a:srgbClr val="3D4965"/>
                </a:solidFill>
                <a:latin typeface="Dosis"/>
                <a:ea typeface="Dosis"/>
                <a:cs typeface="Dosis"/>
                <a:sym typeface="Dosis"/>
              </a:defRPr>
            </a:lvl3pPr>
            <a:lvl4pPr marL="1828800" lvl="3"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4pPr>
            <a:lvl5pPr marL="2286000" lvl="4"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5pPr>
            <a:lvl6pPr marL="2743200" lvl="5"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6pPr>
            <a:lvl7pPr marL="3200400" lvl="6"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7pPr>
            <a:lvl8pPr marL="3657600" lvl="7"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8pPr>
            <a:lvl9pPr marL="4114800" lvl="8" indent="-342900">
              <a:spcBef>
                <a:spcPts val="0"/>
              </a:spcBef>
              <a:spcAft>
                <a:spcPts val="0"/>
              </a:spcAft>
              <a:buClr>
                <a:srgbClr val="3D4965"/>
              </a:buClr>
              <a:buSzPts val="1800"/>
              <a:buFont typeface="Dosis"/>
              <a:buChar char="■"/>
              <a:defRPr sz="1800">
                <a:solidFill>
                  <a:srgbClr val="3D4965"/>
                </a:solidFill>
                <a:latin typeface="Dosis"/>
                <a:ea typeface="Dosis"/>
                <a:cs typeface="Dosis"/>
                <a:sym typeface="Dosis"/>
              </a:defRPr>
            </a:lvl9pPr>
          </a:lstStyle>
          <a:p>
            <a:endParaRPr dirty="0"/>
          </a:p>
        </p:txBody>
      </p:sp>
      <p:sp>
        <p:nvSpPr>
          <p:cNvPr id="160" name="Shape 160"/>
          <p:cNvSpPr txBox="1">
            <a:spLocks noGrp="1"/>
          </p:cNvSpPr>
          <p:nvPr>
            <p:ph type="sldNum" idx="12"/>
          </p:nvPr>
        </p:nvSpPr>
        <p:spPr>
          <a:xfrm>
            <a:off x="90619" y="4722737"/>
            <a:ext cx="548700" cy="393600"/>
          </a:xfrm>
          <a:prstGeom prst="rect">
            <a:avLst/>
          </a:prstGeom>
          <a:noFill/>
          <a:ln>
            <a:noFill/>
          </a:ln>
        </p:spPr>
        <p:txBody>
          <a:bodyPr spcFirstLastPara="1" wrap="square" lIns="91425" tIns="91425" rIns="91425" bIns="91425" anchor="t" anchorCtr="0">
            <a:noAutofit/>
          </a:bodyPr>
          <a:lstStyle>
            <a:lvl1pPr lvl="0">
              <a:buNone/>
              <a:defRPr sz="1200">
                <a:solidFill>
                  <a:srgbClr val="3C78D8"/>
                </a:solidFill>
                <a:latin typeface="Sniglet"/>
                <a:ea typeface="Sniglet"/>
                <a:cs typeface="Sniglet"/>
                <a:sym typeface="Sniglet"/>
              </a:defRPr>
            </a:lvl1pPr>
            <a:lvl2pPr lvl="1">
              <a:buNone/>
              <a:defRPr sz="1200">
                <a:solidFill>
                  <a:srgbClr val="3C78D8"/>
                </a:solidFill>
                <a:latin typeface="Sniglet"/>
                <a:ea typeface="Sniglet"/>
                <a:cs typeface="Sniglet"/>
                <a:sym typeface="Sniglet"/>
              </a:defRPr>
            </a:lvl2pPr>
            <a:lvl3pPr lvl="2">
              <a:buNone/>
              <a:defRPr sz="1200">
                <a:solidFill>
                  <a:srgbClr val="3C78D8"/>
                </a:solidFill>
                <a:latin typeface="Sniglet"/>
                <a:ea typeface="Sniglet"/>
                <a:cs typeface="Sniglet"/>
                <a:sym typeface="Sniglet"/>
              </a:defRPr>
            </a:lvl3pPr>
            <a:lvl4pPr lvl="3">
              <a:buNone/>
              <a:defRPr sz="1200">
                <a:solidFill>
                  <a:srgbClr val="3C78D8"/>
                </a:solidFill>
                <a:latin typeface="Sniglet"/>
                <a:ea typeface="Sniglet"/>
                <a:cs typeface="Sniglet"/>
                <a:sym typeface="Sniglet"/>
              </a:defRPr>
            </a:lvl4pPr>
            <a:lvl5pPr lvl="4">
              <a:buNone/>
              <a:defRPr sz="1200">
                <a:solidFill>
                  <a:srgbClr val="3C78D8"/>
                </a:solidFill>
                <a:latin typeface="Sniglet"/>
                <a:ea typeface="Sniglet"/>
                <a:cs typeface="Sniglet"/>
                <a:sym typeface="Sniglet"/>
              </a:defRPr>
            </a:lvl5pPr>
            <a:lvl6pPr lvl="5">
              <a:buNone/>
              <a:defRPr sz="1200">
                <a:solidFill>
                  <a:srgbClr val="3C78D8"/>
                </a:solidFill>
                <a:latin typeface="Sniglet"/>
                <a:ea typeface="Sniglet"/>
                <a:cs typeface="Sniglet"/>
                <a:sym typeface="Sniglet"/>
              </a:defRPr>
            </a:lvl6pPr>
            <a:lvl7pPr lvl="6">
              <a:buNone/>
              <a:defRPr sz="1200">
                <a:solidFill>
                  <a:srgbClr val="3C78D8"/>
                </a:solidFill>
                <a:latin typeface="Sniglet"/>
                <a:ea typeface="Sniglet"/>
                <a:cs typeface="Sniglet"/>
                <a:sym typeface="Sniglet"/>
              </a:defRPr>
            </a:lvl7pPr>
            <a:lvl8pPr lvl="7">
              <a:buNone/>
              <a:defRPr sz="1200">
                <a:solidFill>
                  <a:srgbClr val="3C78D8"/>
                </a:solidFill>
                <a:latin typeface="Sniglet"/>
                <a:ea typeface="Sniglet"/>
                <a:cs typeface="Sniglet"/>
                <a:sym typeface="Sniglet"/>
              </a:defRPr>
            </a:lvl8pPr>
            <a:lvl9pPr lvl="8">
              <a:buNone/>
              <a:defRPr sz="1200">
                <a:solidFill>
                  <a:srgbClr val="3C78D8"/>
                </a:solidFill>
                <a:latin typeface="Sniglet"/>
                <a:ea typeface="Sniglet"/>
                <a:cs typeface="Sniglet"/>
                <a:sym typeface="Sniglet"/>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868224684"/>
      </p:ext>
    </p:extLst>
  </p:cSld>
  <p:clrMap bg1="lt1" tx1="dk1" bg2="dk2" tx2="lt2" accent1="accent1" accent2="accent2" accent3="accent3" accent4="accent4" accent5="accent5" accent6="accent6" hlink="hlink" folHlink="folHlink"/>
  <p:sldLayoutIdLst>
    <p:sldLayoutId id="2147483660" r:id="rId1"/>
    <p:sldLayoutId id="2147483662" r:id="rId2"/>
    <p:sldLayoutId id="2147483663" r:id="rId3"/>
    <p:sldLayoutId id="2147483672" r:id="rId4"/>
    <p:sldLayoutId id="2147483664" r:id="rId5"/>
    <p:sldLayoutId id="2147483674" r:id="rId6"/>
    <p:sldLayoutId id="2147483669"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L="63500" marR="0" lvl="0" indent="0" algn="l" rtl="0">
        <a:lnSpc>
          <a:spcPct val="100000"/>
        </a:lnSpc>
        <a:spcBef>
          <a:spcPts val="0"/>
        </a:spcBef>
        <a:spcAft>
          <a:spcPts val="0"/>
        </a:spcAft>
        <a:buClr>
          <a:srgbClr val="000000"/>
        </a:buClr>
        <a:buFont typeface="Arial" panose="020B0604020202020204" pitchFamily="34" charset="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7CC37-2CCE-49F6-9768-6211FAADE93D}"/>
              </a:ext>
            </a:extLst>
          </p:cNvPr>
          <p:cNvSpPr>
            <a:spLocks noGrp="1"/>
          </p:cNvSpPr>
          <p:nvPr>
            <p:ph type="ctrTitle"/>
          </p:nvPr>
        </p:nvSpPr>
        <p:spPr/>
        <p:txBody>
          <a:bodyPr/>
          <a:lstStyle/>
          <a:p>
            <a:r>
              <a:rPr lang="en-IN" b="0" dirty="0"/>
              <a:t>ABC of Digital Signal</a:t>
            </a:r>
          </a:p>
        </p:txBody>
      </p:sp>
    </p:spTree>
    <p:extLst>
      <p:ext uri="{BB962C8B-B14F-4D97-AF65-F5344CB8AC3E}">
        <p14:creationId xmlns:p14="http://schemas.microsoft.com/office/powerpoint/2010/main" val="236377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10</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Types of Switches</a:t>
            </a:r>
          </a:p>
        </p:txBody>
      </p:sp>
      <p:sp>
        <p:nvSpPr>
          <p:cNvPr id="6" name="Text Placeholder 2">
            <a:extLst>
              <a:ext uri="{FF2B5EF4-FFF2-40B4-BE49-F238E27FC236}">
                <a16:creationId xmlns:a16="http://schemas.microsoft.com/office/drawing/2014/main" id="{28E53DF0-FA16-444F-9F02-CB1627D59C4C}"/>
              </a:ext>
            </a:extLst>
          </p:cNvPr>
          <p:cNvSpPr>
            <a:spLocks noGrp="1"/>
          </p:cNvSpPr>
          <p:nvPr>
            <p:ph type="body" idx="1"/>
          </p:nvPr>
        </p:nvSpPr>
        <p:spPr/>
        <p:txBody>
          <a:bodyPr/>
          <a:lstStyle/>
          <a:p>
            <a:r>
              <a:rPr lang="en-US" b="1" dirty="0"/>
              <a:t>Maintained Switches</a:t>
            </a:r>
            <a:r>
              <a:rPr lang="en-US" dirty="0"/>
              <a:t>: These switches stay in one state i.e. either ON or OFF, unless the state is changed by someone.</a:t>
            </a:r>
            <a:endParaRPr lang="en-IN" dirty="0"/>
          </a:p>
        </p:txBody>
      </p:sp>
      <p:pic>
        <p:nvPicPr>
          <p:cNvPr id="5" name="Picture 4">
            <a:extLst>
              <a:ext uri="{FF2B5EF4-FFF2-40B4-BE49-F238E27FC236}">
                <a16:creationId xmlns:a16="http://schemas.microsoft.com/office/drawing/2014/main" id="{D3E311E3-3917-4074-96E1-BB1F5739D906}"/>
              </a:ext>
            </a:extLst>
          </p:cNvPr>
          <p:cNvPicPr>
            <a:picLocks noChangeAspect="1"/>
          </p:cNvPicPr>
          <p:nvPr/>
        </p:nvPicPr>
        <p:blipFill>
          <a:blip r:embed="rId2"/>
          <a:stretch>
            <a:fillRect/>
          </a:stretch>
        </p:blipFill>
        <p:spPr>
          <a:xfrm>
            <a:off x="2362051" y="2001490"/>
            <a:ext cx="2912147" cy="2912147"/>
          </a:xfrm>
          <a:prstGeom prst="rect">
            <a:avLst/>
          </a:prstGeom>
        </p:spPr>
      </p:pic>
    </p:spTree>
    <p:extLst>
      <p:ext uri="{BB962C8B-B14F-4D97-AF65-F5344CB8AC3E}">
        <p14:creationId xmlns:p14="http://schemas.microsoft.com/office/powerpoint/2010/main" val="3406840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11</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Types of Switches</a:t>
            </a:r>
          </a:p>
        </p:txBody>
      </p:sp>
      <p:sp>
        <p:nvSpPr>
          <p:cNvPr id="6" name="Text Placeholder 2">
            <a:extLst>
              <a:ext uri="{FF2B5EF4-FFF2-40B4-BE49-F238E27FC236}">
                <a16:creationId xmlns:a16="http://schemas.microsoft.com/office/drawing/2014/main" id="{28E53DF0-FA16-444F-9F02-CB1627D59C4C}"/>
              </a:ext>
            </a:extLst>
          </p:cNvPr>
          <p:cNvSpPr>
            <a:spLocks noGrp="1"/>
          </p:cNvSpPr>
          <p:nvPr>
            <p:ph type="body" idx="1"/>
          </p:nvPr>
        </p:nvSpPr>
        <p:spPr/>
        <p:txBody>
          <a:bodyPr/>
          <a:lstStyle/>
          <a:p>
            <a:r>
              <a:rPr lang="en-US" b="1" dirty="0"/>
              <a:t>Momentary switches</a:t>
            </a:r>
            <a:r>
              <a:rPr lang="en-US" dirty="0"/>
              <a:t>: These switches stay in a state i.e. either ON or OFF, if they are activated. They come back to their original state once they are released.</a:t>
            </a:r>
          </a:p>
          <a:p>
            <a:r>
              <a:rPr lang="en-US" dirty="0"/>
              <a:t>A </a:t>
            </a:r>
            <a:r>
              <a:rPr lang="en-US" b="1" dirty="0"/>
              <a:t>tactile switch</a:t>
            </a:r>
            <a:r>
              <a:rPr lang="en-US" dirty="0"/>
              <a:t> is a simple momentary switch which is ON only when the button the pressed. As soon as the button is released, the switch returns to its original state, i.e. the OFF state.</a:t>
            </a:r>
            <a:endParaRPr lang="en-IN" dirty="0"/>
          </a:p>
        </p:txBody>
      </p:sp>
      <p:pic>
        <p:nvPicPr>
          <p:cNvPr id="7" name="Picture 6">
            <a:extLst>
              <a:ext uri="{FF2B5EF4-FFF2-40B4-BE49-F238E27FC236}">
                <a16:creationId xmlns:a16="http://schemas.microsoft.com/office/drawing/2014/main" id="{B54E884C-3BA3-46B4-9E55-378E55DBF97C}"/>
              </a:ext>
            </a:extLst>
          </p:cNvPr>
          <p:cNvPicPr>
            <a:picLocks noChangeAspect="1"/>
          </p:cNvPicPr>
          <p:nvPr/>
        </p:nvPicPr>
        <p:blipFill>
          <a:blip r:embed="rId2"/>
          <a:stretch>
            <a:fillRect/>
          </a:stretch>
        </p:blipFill>
        <p:spPr>
          <a:xfrm>
            <a:off x="3003841" y="3285070"/>
            <a:ext cx="1628567" cy="1628567"/>
          </a:xfrm>
          <a:prstGeom prst="rect">
            <a:avLst/>
          </a:prstGeom>
        </p:spPr>
      </p:pic>
    </p:spTree>
    <p:extLst>
      <p:ext uri="{BB962C8B-B14F-4D97-AF65-F5344CB8AC3E}">
        <p14:creationId xmlns:p14="http://schemas.microsoft.com/office/powerpoint/2010/main" val="145846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p:txBody>
          <a:bodyPr/>
          <a:lstStyle/>
          <a:p>
            <a:r>
              <a:rPr lang="en-US" dirty="0"/>
              <a:t>Visualizing Digital Signal</a:t>
            </a:r>
            <a:endParaRPr lang="en-IN"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lvl="0"/>
            <a:fld id="{00000000-1234-1234-1234-123412341234}" type="slidenum">
              <a:rPr lang="en" smtClean="0"/>
              <a:pPr lvl="0"/>
              <a:t>12</a:t>
            </a:fld>
            <a:endParaRPr lang="en"/>
          </a:p>
        </p:txBody>
      </p:sp>
    </p:spTree>
    <p:extLst>
      <p:ext uri="{BB962C8B-B14F-4D97-AF65-F5344CB8AC3E}">
        <p14:creationId xmlns:p14="http://schemas.microsoft.com/office/powerpoint/2010/main" val="8132057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13</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Activity: Visualising digital signal</a:t>
            </a:r>
          </a:p>
        </p:txBody>
      </p:sp>
      <p:sp>
        <p:nvSpPr>
          <p:cNvPr id="6" name="Text Placeholder 2">
            <a:extLst>
              <a:ext uri="{FF2B5EF4-FFF2-40B4-BE49-F238E27FC236}">
                <a16:creationId xmlns:a16="http://schemas.microsoft.com/office/drawing/2014/main" id="{761B9A10-EB77-448F-BF3F-8BB565905E50}"/>
              </a:ext>
            </a:extLst>
          </p:cNvPr>
          <p:cNvSpPr>
            <a:spLocks noGrp="1"/>
          </p:cNvSpPr>
          <p:nvPr>
            <p:ph type="body" idx="1"/>
          </p:nvPr>
        </p:nvSpPr>
        <p:spPr/>
        <p:txBody>
          <a:bodyPr/>
          <a:lstStyle/>
          <a:p>
            <a:r>
              <a:rPr lang="en-US" dirty="0"/>
              <a:t>We will visualize the voltage output of a switch.</a:t>
            </a:r>
            <a:endParaRPr lang="en-IN" dirty="0"/>
          </a:p>
        </p:txBody>
      </p:sp>
      <p:pic>
        <p:nvPicPr>
          <p:cNvPr id="5" name="Picture 4">
            <a:extLst>
              <a:ext uri="{FF2B5EF4-FFF2-40B4-BE49-F238E27FC236}">
                <a16:creationId xmlns:a16="http://schemas.microsoft.com/office/drawing/2014/main" id="{349C4A12-AD0A-4932-A4F7-763B467646EF}"/>
              </a:ext>
            </a:extLst>
          </p:cNvPr>
          <p:cNvPicPr>
            <a:picLocks noChangeAspect="1"/>
          </p:cNvPicPr>
          <p:nvPr/>
        </p:nvPicPr>
        <p:blipFill rotWithShape="1">
          <a:blip r:embed="rId2"/>
          <a:srcRect t="25607"/>
          <a:stretch/>
        </p:blipFill>
        <p:spPr>
          <a:xfrm>
            <a:off x="1998941" y="1564116"/>
            <a:ext cx="3638367" cy="3349521"/>
          </a:xfrm>
          <a:prstGeom prst="rect">
            <a:avLst/>
          </a:prstGeom>
        </p:spPr>
      </p:pic>
    </p:spTree>
    <p:extLst>
      <p:ext uri="{BB962C8B-B14F-4D97-AF65-F5344CB8AC3E}">
        <p14:creationId xmlns:p14="http://schemas.microsoft.com/office/powerpoint/2010/main" val="42218522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14</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Activity: Visualising digital signal</a:t>
            </a:r>
          </a:p>
        </p:txBody>
      </p:sp>
      <p:sp>
        <p:nvSpPr>
          <p:cNvPr id="6" name="Text Placeholder 2">
            <a:extLst>
              <a:ext uri="{FF2B5EF4-FFF2-40B4-BE49-F238E27FC236}">
                <a16:creationId xmlns:a16="http://schemas.microsoft.com/office/drawing/2014/main" id="{8E978AC2-F341-4972-96D3-991CC2B658A9}"/>
              </a:ext>
            </a:extLst>
          </p:cNvPr>
          <p:cNvSpPr>
            <a:spLocks noGrp="1"/>
          </p:cNvSpPr>
          <p:nvPr>
            <p:ph type="body" idx="1"/>
          </p:nvPr>
        </p:nvSpPr>
        <p:spPr/>
        <p:txBody>
          <a:bodyPr/>
          <a:lstStyle/>
          <a:p>
            <a:r>
              <a:rPr lang="en-IN" dirty="0"/>
              <a:t>Start evive and navigate to Mini Oscilloscope.</a:t>
            </a:r>
          </a:p>
        </p:txBody>
      </p:sp>
      <p:pic>
        <p:nvPicPr>
          <p:cNvPr id="7" name="Picture 6">
            <a:extLst>
              <a:ext uri="{FF2B5EF4-FFF2-40B4-BE49-F238E27FC236}">
                <a16:creationId xmlns:a16="http://schemas.microsoft.com/office/drawing/2014/main" id="{BEBA635D-ABA3-4928-B5E2-3D0D44278E15}"/>
              </a:ext>
            </a:extLst>
          </p:cNvPr>
          <p:cNvPicPr>
            <a:picLocks noChangeAspect="1"/>
          </p:cNvPicPr>
          <p:nvPr/>
        </p:nvPicPr>
        <p:blipFill>
          <a:blip r:embed="rId2"/>
          <a:stretch>
            <a:fillRect/>
          </a:stretch>
        </p:blipFill>
        <p:spPr>
          <a:xfrm>
            <a:off x="639319" y="1545046"/>
            <a:ext cx="3045283" cy="2488431"/>
          </a:xfrm>
          <a:prstGeom prst="rect">
            <a:avLst/>
          </a:prstGeom>
        </p:spPr>
      </p:pic>
      <p:pic>
        <p:nvPicPr>
          <p:cNvPr id="9" name="Picture 8">
            <a:extLst>
              <a:ext uri="{FF2B5EF4-FFF2-40B4-BE49-F238E27FC236}">
                <a16:creationId xmlns:a16="http://schemas.microsoft.com/office/drawing/2014/main" id="{2DB38AEE-57DC-4B31-8040-9D372EE18932}"/>
              </a:ext>
            </a:extLst>
          </p:cNvPr>
          <p:cNvPicPr>
            <a:picLocks noChangeAspect="1"/>
          </p:cNvPicPr>
          <p:nvPr/>
        </p:nvPicPr>
        <p:blipFill>
          <a:blip r:embed="rId3"/>
          <a:stretch>
            <a:fillRect/>
          </a:stretch>
        </p:blipFill>
        <p:spPr>
          <a:xfrm>
            <a:off x="4028497" y="1545046"/>
            <a:ext cx="3045284" cy="2488432"/>
          </a:xfrm>
          <a:prstGeom prst="rect">
            <a:avLst/>
          </a:prstGeom>
        </p:spPr>
      </p:pic>
    </p:spTree>
    <p:extLst>
      <p:ext uri="{BB962C8B-B14F-4D97-AF65-F5344CB8AC3E}">
        <p14:creationId xmlns:p14="http://schemas.microsoft.com/office/powerpoint/2010/main" val="22361386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15</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Activity: Visualising digital signal</a:t>
            </a:r>
          </a:p>
        </p:txBody>
      </p:sp>
      <p:sp>
        <p:nvSpPr>
          <p:cNvPr id="8" name="Text Placeholder 2">
            <a:extLst>
              <a:ext uri="{FF2B5EF4-FFF2-40B4-BE49-F238E27FC236}">
                <a16:creationId xmlns:a16="http://schemas.microsoft.com/office/drawing/2014/main" id="{2BB9201C-E8BD-415F-9F9B-69F92C5D9877}"/>
              </a:ext>
            </a:extLst>
          </p:cNvPr>
          <p:cNvSpPr>
            <a:spLocks noGrp="1"/>
          </p:cNvSpPr>
          <p:nvPr>
            <p:ph type="body" idx="1"/>
          </p:nvPr>
        </p:nvSpPr>
        <p:spPr/>
        <p:txBody>
          <a:bodyPr/>
          <a:lstStyle/>
          <a:p>
            <a:r>
              <a:rPr lang="en-IN" dirty="0"/>
              <a:t>Press the switch repetitively to see the digital signal.</a:t>
            </a:r>
          </a:p>
        </p:txBody>
      </p:sp>
      <p:pic>
        <p:nvPicPr>
          <p:cNvPr id="10" name="Picture 9">
            <a:extLst>
              <a:ext uri="{FF2B5EF4-FFF2-40B4-BE49-F238E27FC236}">
                <a16:creationId xmlns:a16="http://schemas.microsoft.com/office/drawing/2014/main" id="{FF21F398-CFB4-4835-8347-3CA8221359DA}"/>
              </a:ext>
            </a:extLst>
          </p:cNvPr>
          <p:cNvPicPr>
            <a:picLocks noChangeAspect="1"/>
          </p:cNvPicPr>
          <p:nvPr/>
        </p:nvPicPr>
        <p:blipFill rotWithShape="1">
          <a:blip r:embed="rId3"/>
          <a:srcRect l="28219" t="15312" r="35893" b="15913"/>
          <a:stretch/>
        </p:blipFill>
        <p:spPr>
          <a:xfrm>
            <a:off x="2265104" y="1516433"/>
            <a:ext cx="3106041" cy="3352754"/>
          </a:xfrm>
          <a:prstGeom prst="rect">
            <a:avLst/>
          </a:prstGeom>
        </p:spPr>
      </p:pic>
    </p:spTree>
    <p:extLst>
      <p:ext uri="{BB962C8B-B14F-4D97-AF65-F5344CB8AC3E}">
        <p14:creationId xmlns:p14="http://schemas.microsoft.com/office/powerpoint/2010/main" val="58953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F89A4AB-8C6B-487D-A996-2344161C473E}"/>
              </a:ext>
            </a:extLst>
          </p:cNvPr>
          <p:cNvSpPr>
            <a:spLocks noGrp="1"/>
          </p:cNvSpPr>
          <p:nvPr>
            <p:ph type="sldNum" idx="12"/>
          </p:nvPr>
        </p:nvSpPr>
        <p:spPr/>
        <p:txBody>
          <a:bodyPr/>
          <a:lstStyle/>
          <a:p>
            <a:pPr marL="0" lvl="0" indent="0">
              <a:spcBef>
                <a:spcPts val="0"/>
              </a:spcBef>
              <a:spcAft>
                <a:spcPts val="0"/>
              </a:spcAft>
              <a:buNone/>
            </a:pPr>
            <a:fld id="{00000000-1234-1234-1234-123412341234}" type="slidenum">
              <a:rPr lang="en" smtClean="0"/>
              <a:t>16</a:t>
            </a:fld>
            <a:endParaRPr lang="en"/>
          </a:p>
        </p:txBody>
      </p:sp>
    </p:spTree>
    <p:extLst>
      <p:ext uri="{BB962C8B-B14F-4D97-AF65-F5344CB8AC3E}">
        <p14:creationId xmlns:p14="http://schemas.microsoft.com/office/powerpoint/2010/main" val="2963743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9060F73-A8F4-475C-8545-AC0590072191}"/>
              </a:ext>
            </a:extLst>
          </p:cNvPr>
          <p:cNvSpPr>
            <a:spLocks noGrp="1"/>
          </p:cNvSpPr>
          <p:nvPr>
            <p:ph type="sldNum" idx="12"/>
          </p:nvPr>
        </p:nvSpPr>
        <p:spPr/>
        <p:txBody>
          <a:bodyPr/>
          <a:lstStyle/>
          <a:p>
            <a:pPr lvl="0"/>
            <a:fld id="{00000000-1234-1234-1234-123412341234}" type="slidenum">
              <a:rPr lang="en" smtClean="0"/>
              <a:pPr lvl="0"/>
              <a:t>2</a:t>
            </a:fld>
            <a:endParaRPr lang="en"/>
          </a:p>
        </p:txBody>
      </p:sp>
      <p:sp>
        <p:nvSpPr>
          <p:cNvPr id="2" name="Title 1">
            <a:extLst>
              <a:ext uri="{FF2B5EF4-FFF2-40B4-BE49-F238E27FC236}">
                <a16:creationId xmlns:a16="http://schemas.microsoft.com/office/drawing/2014/main" id="{34ACD6B8-3E85-4AC3-8264-B9AFDF9997EF}"/>
              </a:ext>
            </a:extLst>
          </p:cNvPr>
          <p:cNvSpPr>
            <a:spLocks noGrp="1"/>
          </p:cNvSpPr>
          <p:nvPr>
            <p:ph type="title"/>
          </p:nvPr>
        </p:nvSpPr>
        <p:spPr/>
        <p:txBody>
          <a:bodyPr/>
          <a:lstStyle/>
          <a:p>
            <a:r>
              <a:rPr lang="en-US" dirty="0"/>
              <a:t>Revision</a:t>
            </a:r>
            <a:endParaRPr lang="en-IN" dirty="0"/>
          </a:p>
        </p:txBody>
      </p:sp>
      <p:sp>
        <p:nvSpPr>
          <p:cNvPr id="3" name="Text Placeholder 2">
            <a:extLst>
              <a:ext uri="{FF2B5EF4-FFF2-40B4-BE49-F238E27FC236}">
                <a16:creationId xmlns:a16="http://schemas.microsoft.com/office/drawing/2014/main" id="{78AAAF96-5117-4571-8348-3955C51E7DCD}"/>
              </a:ext>
            </a:extLst>
          </p:cNvPr>
          <p:cNvSpPr>
            <a:spLocks noGrp="1"/>
          </p:cNvSpPr>
          <p:nvPr>
            <p:ph type="body" idx="1"/>
          </p:nvPr>
        </p:nvSpPr>
        <p:spPr>
          <a:xfrm>
            <a:off x="747924" y="837874"/>
            <a:ext cx="6262475" cy="4075763"/>
          </a:xfrm>
        </p:spPr>
        <p:txBody>
          <a:bodyPr/>
          <a:lstStyle/>
          <a:p>
            <a:r>
              <a:rPr lang="en-US" b="1" dirty="0"/>
              <a:t>Signal</a:t>
            </a:r>
            <a:r>
              <a:rPr lang="en-US" dirty="0"/>
              <a:t> is anything that carries some sort of information.</a:t>
            </a:r>
          </a:p>
          <a:p>
            <a:r>
              <a:rPr lang="en-US" b="1" dirty="0"/>
              <a:t>Signal to a machine </a:t>
            </a:r>
            <a:r>
              <a:rPr lang="en-US" dirty="0"/>
              <a:t>is generally in terms of voltage that varies with time.</a:t>
            </a:r>
          </a:p>
          <a:p>
            <a:r>
              <a:rPr lang="en-US" b="1" dirty="0"/>
              <a:t>Analog signal </a:t>
            </a:r>
            <a:r>
              <a:rPr lang="en-US" dirty="0"/>
              <a:t>is a signal that represents all the possible values in a given range as it varies with respect to time.</a:t>
            </a:r>
            <a:endParaRPr lang="en-IN" dirty="0"/>
          </a:p>
          <a:p>
            <a:r>
              <a:rPr lang="en-US" dirty="0"/>
              <a:t>It is easier to visualize an analog signal on a </a:t>
            </a:r>
            <a:r>
              <a:rPr lang="en-US" b="1" dirty="0"/>
              <a:t>graph</a:t>
            </a:r>
            <a:r>
              <a:rPr lang="en-US" dirty="0"/>
              <a:t>. </a:t>
            </a:r>
          </a:p>
          <a:p>
            <a:r>
              <a:rPr lang="en-US" dirty="0"/>
              <a:t>A </a:t>
            </a:r>
            <a:r>
              <a:rPr lang="en-US" b="1" dirty="0"/>
              <a:t>potentiometer</a:t>
            </a:r>
            <a:r>
              <a:rPr lang="en-US" dirty="0"/>
              <a:t> is a variable resistor.</a:t>
            </a:r>
          </a:p>
          <a:p>
            <a:r>
              <a:rPr lang="en-US" dirty="0"/>
              <a:t>Since the movement of the slider or the knob is smooth and continuous, the change in the value of the resistance is smooth. As the resistance changes, the voltage drop also changes.</a:t>
            </a:r>
          </a:p>
          <a:p>
            <a:endParaRPr lang="en-US" dirty="0"/>
          </a:p>
          <a:p>
            <a:endParaRPr lang="en-US" dirty="0"/>
          </a:p>
          <a:p>
            <a:endParaRPr lang="en-IN" dirty="0"/>
          </a:p>
          <a:p>
            <a:endParaRPr lang="en-US" dirty="0"/>
          </a:p>
          <a:p>
            <a:endParaRPr lang="en-US" dirty="0"/>
          </a:p>
          <a:p>
            <a:endParaRPr lang="en-US" dirty="0"/>
          </a:p>
          <a:p>
            <a:endParaRPr lang="en-IN" dirty="0"/>
          </a:p>
        </p:txBody>
      </p:sp>
    </p:spTree>
    <p:extLst>
      <p:ext uri="{BB962C8B-B14F-4D97-AF65-F5344CB8AC3E}">
        <p14:creationId xmlns:p14="http://schemas.microsoft.com/office/powerpoint/2010/main" val="36074601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p:txBody>
          <a:bodyPr/>
          <a:lstStyle/>
          <a:p>
            <a:r>
              <a:rPr lang="en-US" dirty="0"/>
              <a:t>Digital Signal</a:t>
            </a:r>
            <a:endParaRPr lang="en-IN"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lvl="0"/>
            <a:fld id="{00000000-1234-1234-1234-123412341234}" type="slidenum">
              <a:rPr lang="en" smtClean="0"/>
              <a:pPr lvl="0"/>
              <a:t>3</a:t>
            </a:fld>
            <a:endParaRPr lang="en"/>
          </a:p>
        </p:txBody>
      </p:sp>
    </p:spTree>
    <p:extLst>
      <p:ext uri="{BB962C8B-B14F-4D97-AF65-F5344CB8AC3E}">
        <p14:creationId xmlns:p14="http://schemas.microsoft.com/office/powerpoint/2010/main" val="1538257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4</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Digital Signal</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p:txBody>
          <a:bodyPr/>
          <a:lstStyle/>
          <a:p>
            <a:r>
              <a:rPr lang="en-US" dirty="0"/>
              <a:t>A digital signal is a signal that represents a quantity as a series of discontinuous values.</a:t>
            </a:r>
          </a:p>
        </p:txBody>
      </p:sp>
      <p:pic>
        <p:nvPicPr>
          <p:cNvPr id="6" name="Picture 5">
            <a:extLst>
              <a:ext uri="{FF2B5EF4-FFF2-40B4-BE49-F238E27FC236}">
                <a16:creationId xmlns:a16="http://schemas.microsoft.com/office/drawing/2014/main" id="{2AD16780-9504-4D6E-AA04-82F56C00BD5E}"/>
              </a:ext>
            </a:extLst>
          </p:cNvPr>
          <p:cNvPicPr>
            <a:picLocks noChangeAspect="1"/>
          </p:cNvPicPr>
          <p:nvPr/>
        </p:nvPicPr>
        <p:blipFill>
          <a:blip r:embed="rId2"/>
          <a:stretch>
            <a:fillRect/>
          </a:stretch>
        </p:blipFill>
        <p:spPr>
          <a:xfrm>
            <a:off x="1420541" y="1663530"/>
            <a:ext cx="4795168" cy="3155220"/>
          </a:xfrm>
          <a:prstGeom prst="rect">
            <a:avLst/>
          </a:prstGeom>
        </p:spPr>
      </p:pic>
    </p:spTree>
    <p:extLst>
      <p:ext uri="{BB962C8B-B14F-4D97-AF65-F5344CB8AC3E}">
        <p14:creationId xmlns:p14="http://schemas.microsoft.com/office/powerpoint/2010/main" val="259716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D16780-9504-4D6E-AA04-82F56C00BD5E}"/>
              </a:ext>
            </a:extLst>
          </p:cNvPr>
          <p:cNvPicPr>
            <a:picLocks noChangeAspect="1"/>
          </p:cNvPicPr>
          <p:nvPr/>
        </p:nvPicPr>
        <p:blipFill>
          <a:blip r:embed="rId2"/>
          <a:stretch>
            <a:fillRect/>
          </a:stretch>
        </p:blipFill>
        <p:spPr>
          <a:xfrm>
            <a:off x="2612440" y="2571750"/>
            <a:ext cx="3919119" cy="2578780"/>
          </a:xfrm>
          <a:prstGeom prst="rect">
            <a:avLst/>
          </a:prstGeom>
        </p:spPr>
      </p:pic>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5</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Digital Signal</a:t>
            </a:r>
          </a:p>
        </p:txBody>
      </p:sp>
      <p:sp>
        <p:nvSpPr>
          <p:cNvPr id="3" name="Text Placeholder 2">
            <a:extLst>
              <a:ext uri="{FF2B5EF4-FFF2-40B4-BE49-F238E27FC236}">
                <a16:creationId xmlns:a16="http://schemas.microsoft.com/office/drawing/2014/main" id="{7E06605A-35E4-479E-841C-3E86FE3090C6}"/>
              </a:ext>
            </a:extLst>
          </p:cNvPr>
          <p:cNvSpPr>
            <a:spLocks noGrp="1"/>
          </p:cNvSpPr>
          <p:nvPr>
            <p:ph type="body" idx="1"/>
          </p:nvPr>
        </p:nvSpPr>
        <p:spPr/>
        <p:txBody>
          <a:bodyPr/>
          <a:lstStyle/>
          <a:p>
            <a:r>
              <a:rPr lang="en-US" dirty="0"/>
              <a:t>The simplest digital signal can represent only 2 values: ‘zero’ and ‘one’, or ‘true’ and ‘false’, or ‘HIGH’ and ‘LOW’ and it is known as a binary signal.</a:t>
            </a:r>
          </a:p>
          <a:p>
            <a:r>
              <a:rPr lang="en-US" dirty="0"/>
              <a:t>If we were to represent a binary signal using a voltage vs. time graph, it would look a </a:t>
            </a:r>
            <a:br>
              <a:rPr lang="en-US" dirty="0"/>
            </a:br>
            <a:r>
              <a:rPr lang="en-US" dirty="0"/>
              <a:t>square wave.</a:t>
            </a:r>
            <a:endParaRPr lang="en-IN" dirty="0"/>
          </a:p>
        </p:txBody>
      </p:sp>
    </p:spTree>
    <p:extLst>
      <p:ext uri="{BB962C8B-B14F-4D97-AF65-F5344CB8AC3E}">
        <p14:creationId xmlns:p14="http://schemas.microsoft.com/office/powerpoint/2010/main" val="4216543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7A43489-CD2F-45BD-B8FB-14D7EF365342}"/>
              </a:ext>
            </a:extLst>
          </p:cNvPr>
          <p:cNvSpPr>
            <a:spLocks noGrp="1"/>
          </p:cNvSpPr>
          <p:nvPr>
            <p:ph type="body" idx="1"/>
          </p:nvPr>
        </p:nvSpPr>
        <p:spPr/>
        <p:txBody>
          <a:bodyPr/>
          <a:lstStyle/>
          <a:p>
            <a:r>
              <a:rPr lang="en-US" dirty="0"/>
              <a:t>What is a Switch?</a:t>
            </a:r>
            <a:endParaRPr lang="en-IN" dirty="0"/>
          </a:p>
        </p:txBody>
      </p:sp>
      <p:sp>
        <p:nvSpPr>
          <p:cNvPr id="3" name="Slide Number Placeholder 2">
            <a:extLst>
              <a:ext uri="{FF2B5EF4-FFF2-40B4-BE49-F238E27FC236}">
                <a16:creationId xmlns:a16="http://schemas.microsoft.com/office/drawing/2014/main" id="{AAC2E943-6EE2-4958-B432-88A312D74960}"/>
              </a:ext>
            </a:extLst>
          </p:cNvPr>
          <p:cNvSpPr>
            <a:spLocks noGrp="1"/>
          </p:cNvSpPr>
          <p:nvPr>
            <p:ph type="sldNum" idx="12"/>
          </p:nvPr>
        </p:nvSpPr>
        <p:spPr/>
        <p:txBody>
          <a:bodyPr/>
          <a:lstStyle/>
          <a:p>
            <a:pPr lvl="0"/>
            <a:fld id="{00000000-1234-1234-1234-123412341234}" type="slidenum">
              <a:rPr lang="en" smtClean="0"/>
              <a:pPr lvl="0"/>
              <a:t>6</a:t>
            </a:fld>
            <a:endParaRPr lang="en"/>
          </a:p>
        </p:txBody>
      </p:sp>
    </p:spTree>
    <p:extLst>
      <p:ext uri="{BB962C8B-B14F-4D97-AF65-F5344CB8AC3E}">
        <p14:creationId xmlns:p14="http://schemas.microsoft.com/office/powerpoint/2010/main" val="23696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7</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Switch</a:t>
            </a:r>
          </a:p>
        </p:txBody>
      </p:sp>
      <p:sp>
        <p:nvSpPr>
          <p:cNvPr id="6" name="Text Placeholder 2">
            <a:extLst>
              <a:ext uri="{FF2B5EF4-FFF2-40B4-BE49-F238E27FC236}">
                <a16:creationId xmlns:a16="http://schemas.microsoft.com/office/drawing/2014/main" id="{28E53DF0-FA16-444F-9F02-CB1627D59C4C}"/>
              </a:ext>
            </a:extLst>
          </p:cNvPr>
          <p:cNvSpPr>
            <a:spLocks noGrp="1"/>
          </p:cNvSpPr>
          <p:nvPr>
            <p:ph type="body" idx="1"/>
          </p:nvPr>
        </p:nvSpPr>
        <p:spPr/>
        <p:txBody>
          <a:bodyPr/>
          <a:lstStyle/>
          <a:p>
            <a:r>
              <a:rPr lang="en-US" dirty="0"/>
              <a:t>A switch is one of the most basic, but VERY important components in a circuit.</a:t>
            </a:r>
          </a:p>
          <a:p>
            <a:r>
              <a:rPr lang="en-US" dirty="0"/>
              <a:t>When the switch is open, the circuit is broken, and no current will flow through it. When the switch is closed, the circuit is closed or made, and therefore, current will flow through it.</a:t>
            </a:r>
            <a:endParaRPr lang="en-IN" dirty="0"/>
          </a:p>
        </p:txBody>
      </p:sp>
      <p:pic>
        <p:nvPicPr>
          <p:cNvPr id="5" name="Picture 4">
            <a:extLst>
              <a:ext uri="{FF2B5EF4-FFF2-40B4-BE49-F238E27FC236}">
                <a16:creationId xmlns:a16="http://schemas.microsoft.com/office/drawing/2014/main" id="{3407B6A1-6AB1-46BB-8779-615D00B681D2}"/>
              </a:ext>
            </a:extLst>
          </p:cNvPr>
          <p:cNvPicPr>
            <a:picLocks noChangeAspect="1"/>
          </p:cNvPicPr>
          <p:nvPr/>
        </p:nvPicPr>
        <p:blipFill>
          <a:blip r:embed="rId2"/>
          <a:stretch>
            <a:fillRect/>
          </a:stretch>
        </p:blipFill>
        <p:spPr>
          <a:xfrm>
            <a:off x="2840317" y="2962860"/>
            <a:ext cx="1955615" cy="1955615"/>
          </a:xfrm>
          <a:prstGeom prst="rect">
            <a:avLst/>
          </a:prstGeom>
        </p:spPr>
      </p:pic>
    </p:spTree>
    <p:extLst>
      <p:ext uri="{BB962C8B-B14F-4D97-AF65-F5344CB8AC3E}">
        <p14:creationId xmlns:p14="http://schemas.microsoft.com/office/powerpoint/2010/main" val="25411172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8</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Types of Switches</a:t>
            </a:r>
          </a:p>
        </p:txBody>
      </p:sp>
      <p:sp>
        <p:nvSpPr>
          <p:cNvPr id="6" name="Text Placeholder 2">
            <a:extLst>
              <a:ext uri="{FF2B5EF4-FFF2-40B4-BE49-F238E27FC236}">
                <a16:creationId xmlns:a16="http://schemas.microsoft.com/office/drawing/2014/main" id="{28E53DF0-FA16-444F-9F02-CB1627D59C4C}"/>
              </a:ext>
            </a:extLst>
          </p:cNvPr>
          <p:cNvSpPr>
            <a:spLocks noGrp="1"/>
          </p:cNvSpPr>
          <p:nvPr>
            <p:ph type="body" idx="1"/>
          </p:nvPr>
        </p:nvSpPr>
        <p:spPr/>
        <p:txBody>
          <a:bodyPr/>
          <a:lstStyle/>
          <a:p>
            <a:r>
              <a:rPr lang="en-US" b="1" dirty="0"/>
              <a:t>Mechanical switches</a:t>
            </a:r>
            <a:r>
              <a:rPr lang="en-US" dirty="0"/>
              <a:t>: Mechanical switches work only when someone or some external force actives them either by moving, touching, pressing, or releasing its contacts.</a:t>
            </a:r>
          </a:p>
        </p:txBody>
      </p:sp>
      <p:pic>
        <p:nvPicPr>
          <p:cNvPr id="5" name="Picture 4">
            <a:extLst>
              <a:ext uri="{FF2B5EF4-FFF2-40B4-BE49-F238E27FC236}">
                <a16:creationId xmlns:a16="http://schemas.microsoft.com/office/drawing/2014/main" id="{269B1BE7-C05D-411A-8AD7-69604F40597E}"/>
              </a:ext>
            </a:extLst>
          </p:cNvPr>
          <p:cNvPicPr>
            <a:picLocks noChangeAspect="1"/>
          </p:cNvPicPr>
          <p:nvPr/>
        </p:nvPicPr>
        <p:blipFill>
          <a:blip r:embed="rId2"/>
          <a:stretch>
            <a:fillRect/>
          </a:stretch>
        </p:blipFill>
        <p:spPr>
          <a:xfrm>
            <a:off x="2636463" y="2422825"/>
            <a:ext cx="2363324" cy="2363324"/>
          </a:xfrm>
          <a:prstGeom prst="rect">
            <a:avLst/>
          </a:prstGeom>
        </p:spPr>
      </p:pic>
    </p:spTree>
    <p:extLst>
      <p:ext uri="{BB962C8B-B14F-4D97-AF65-F5344CB8AC3E}">
        <p14:creationId xmlns:p14="http://schemas.microsoft.com/office/powerpoint/2010/main" val="21780455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7015C65-6B73-4078-B74B-618DBF8A58D4}"/>
              </a:ext>
            </a:extLst>
          </p:cNvPr>
          <p:cNvSpPr>
            <a:spLocks noGrp="1"/>
          </p:cNvSpPr>
          <p:nvPr>
            <p:ph type="sldNum" idx="12"/>
          </p:nvPr>
        </p:nvSpPr>
        <p:spPr/>
        <p:txBody>
          <a:bodyPr/>
          <a:lstStyle/>
          <a:p>
            <a:pPr lvl="0"/>
            <a:fld id="{00000000-1234-1234-1234-123412341234}" type="slidenum">
              <a:rPr lang="en" smtClean="0"/>
              <a:pPr lvl="0"/>
              <a:t>9</a:t>
            </a:fld>
            <a:endParaRPr lang="en"/>
          </a:p>
        </p:txBody>
      </p:sp>
      <p:sp>
        <p:nvSpPr>
          <p:cNvPr id="2" name="Title 1">
            <a:extLst>
              <a:ext uri="{FF2B5EF4-FFF2-40B4-BE49-F238E27FC236}">
                <a16:creationId xmlns:a16="http://schemas.microsoft.com/office/drawing/2014/main" id="{1153E967-3213-46D9-94B1-E9642AF1C54E}"/>
              </a:ext>
            </a:extLst>
          </p:cNvPr>
          <p:cNvSpPr>
            <a:spLocks noGrp="1"/>
          </p:cNvSpPr>
          <p:nvPr>
            <p:ph type="title"/>
          </p:nvPr>
        </p:nvSpPr>
        <p:spPr/>
        <p:txBody>
          <a:bodyPr/>
          <a:lstStyle/>
          <a:p>
            <a:r>
              <a:rPr lang="en-IN" dirty="0"/>
              <a:t>Types of Switches</a:t>
            </a:r>
          </a:p>
        </p:txBody>
      </p:sp>
      <p:sp>
        <p:nvSpPr>
          <p:cNvPr id="6" name="Text Placeholder 2">
            <a:extLst>
              <a:ext uri="{FF2B5EF4-FFF2-40B4-BE49-F238E27FC236}">
                <a16:creationId xmlns:a16="http://schemas.microsoft.com/office/drawing/2014/main" id="{28E53DF0-FA16-444F-9F02-CB1627D59C4C}"/>
              </a:ext>
            </a:extLst>
          </p:cNvPr>
          <p:cNvSpPr>
            <a:spLocks noGrp="1"/>
          </p:cNvSpPr>
          <p:nvPr>
            <p:ph type="body" idx="1"/>
          </p:nvPr>
        </p:nvSpPr>
        <p:spPr/>
        <p:txBody>
          <a:bodyPr/>
          <a:lstStyle/>
          <a:p>
            <a:r>
              <a:rPr lang="en-US" b="1" dirty="0"/>
              <a:t>Electrical switches</a:t>
            </a:r>
            <a:r>
              <a:rPr lang="en-US" dirty="0"/>
              <a:t>: Electrical switches do not require anybody from the outside to activate them. They are electrical components that generally turn ON or OFF depending on the current flowing through them.</a:t>
            </a:r>
            <a:endParaRPr lang="en-IN" dirty="0"/>
          </a:p>
        </p:txBody>
      </p:sp>
      <p:pic>
        <p:nvPicPr>
          <p:cNvPr id="9" name="Picture 8">
            <a:extLst>
              <a:ext uri="{FF2B5EF4-FFF2-40B4-BE49-F238E27FC236}">
                <a16:creationId xmlns:a16="http://schemas.microsoft.com/office/drawing/2014/main" id="{9DF235F9-A962-4EC8-BD7C-E8AE1D6200DA}"/>
              </a:ext>
            </a:extLst>
          </p:cNvPr>
          <p:cNvPicPr>
            <a:picLocks noChangeAspect="1"/>
          </p:cNvPicPr>
          <p:nvPr/>
        </p:nvPicPr>
        <p:blipFill>
          <a:blip r:embed="rId2"/>
          <a:stretch>
            <a:fillRect/>
          </a:stretch>
        </p:blipFill>
        <p:spPr>
          <a:xfrm>
            <a:off x="2170369" y="2571750"/>
            <a:ext cx="3295511" cy="2471633"/>
          </a:xfrm>
          <a:prstGeom prst="rect">
            <a:avLst/>
          </a:prstGeom>
        </p:spPr>
      </p:pic>
    </p:spTree>
    <p:extLst>
      <p:ext uri="{BB962C8B-B14F-4D97-AF65-F5344CB8AC3E}">
        <p14:creationId xmlns:p14="http://schemas.microsoft.com/office/powerpoint/2010/main" val="3594733870"/>
      </p:ext>
    </p:extLst>
  </p:cSld>
  <p:clrMapOvr>
    <a:masterClrMapping/>
  </p:clrMapOvr>
</p:sld>
</file>

<file path=ppt/theme/theme1.xml><?xml version="1.0" encoding="utf-8"?>
<a:theme xmlns:a="http://schemas.openxmlformats.org/drawingml/2006/main" name="1_Fria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TotalTime>
  <Words>495</Words>
  <Application>Microsoft Office PowerPoint</Application>
  <PresentationFormat>On-screen Show (16:9)</PresentationFormat>
  <Paragraphs>54</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Dosis</vt:lpstr>
      <vt:lpstr>Arial</vt:lpstr>
      <vt:lpstr>Sniglet</vt:lpstr>
      <vt:lpstr>1_Friar template</vt:lpstr>
      <vt:lpstr>ABC of Digital Signal</vt:lpstr>
      <vt:lpstr>Revision</vt:lpstr>
      <vt:lpstr>PowerPoint Presentation</vt:lpstr>
      <vt:lpstr>Digital Signal</vt:lpstr>
      <vt:lpstr>Digital Signal</vt:lpstr>
      <vt:lpstr>PowerPoint Presentation</vt:lpstr>
      <vt:lpstr>Switch</vt:lpstr>
      <vt:lpstr>Types of Switches</vt:lpstr>
      <vt:lpstr>Types of Switches</vt:lpstr>
      <vt:lpstr>Types of Switches</vt:lpstr>
      <vt:lpstr>Types of Switches</vt:lpstr>
      <vt:lpstr>PowerPoint Presentation</vt:lpstr>
      <vt:lpstr>Activity: Visualising digital signal</vt:lpstr>
      <vt:lpstr>Activity: Visualising digital signal</vt:lpstr>
      <vt:lpstr>Activity: Visualising digital signal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7: Basics of Sensors</dc:title>
  <dc:creator>contact@thestempedia.com</dc:creator>
  <cp:lastModifiedBy>Pankaj Verma</cp:lastModifiedBy>
  <cp:revision>131</cp:revision>
  <dcterms:modified xsi:type="dcterms:W3CDTF">2019-08-24T07:27:23Z</dcterms:modified>
</cp:coreProperties>
</file>