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84" r:id="rId2"/>
    <p:sldId id="325" r:id="rId3"/>
    <p:sldId id="326" r:id="rId4"/>
    <p:sldId id="327" r:id="rId5"/>
    <p:sldId id="352" r:id="rId6"/>
    <p:sldId id="359" r:id="rId7"/>
    <p:sldId id="354" r:id="rId8"/>
    <p:sldId id="330" r:id="rId9"/>
    <p:sldId id="356" r:id="rId10"/>
    <p:sldId id="353" r:id="rId11"/>
    <p:sldId id="328" r:id="rId12"/>
    <p:sldId id="329" r:id="rId13"/>
    <p:sldId id="357" r:id="rId14"/>
    <p:sldId id="358" r:id="rId15"/>
  </p:sldIdLst>
  <p:sldSz cx="9144000" cy="5143500" type="screen16x9"/>
  <p:notesSz cx="6858000" cy="9144000"/>
  <p:embeddedFontLst>
    <p:embeddedFont>
      <p:font typeface="Dosis" panose="020B0604020202020204" charset="0"/>
      <p:regular r:id="rId17"/>
      <p:bold r:id="rId18"/>
    </p:embeddedFont>
    <p:embeddedFont>
      <p:font typeface="Sniglet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0" dirty="0"/>
              <a:t>ABC of Analog Signal</a:t>
            </a:r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43489-CD2F-45BD-B8FB-14D7EF365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Visualizing Analog Signal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E943-6EE2-4958-B432-88A312D74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9584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11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Activity: Visualising analog signal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1892DC-B75F-442D-8AB6-9D5F6B3D7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visualize the voltage output of a potentiometer 1.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A86F17-300D-4835-9FD8-C7C779A6A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98"/>
          <a:stretch/>
        </p:blipFill>
        <p:spPr>
          <a:xfrm>
            <a:off x="2106279" y="1523725"/>
            <a:ext cx="3423691" cy="33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12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Activity: Visualising analog signal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E978AC2-F341-4972-96D3-991CC2B65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Start evive and navigate to Mini Oscilloscope.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A635D-ABA3-4928-B5E2-3D0D44278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11" y="1862546"/>
            <a:ext cx="3045283" cy="2488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B38AEE-57DC-4B31-8040-9D372EE18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989" y="1862546"/>
            <a:ext cx="3045284" cy="24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3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13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Activity: Visualising analog signal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E978AC2-F341-4972-96D3-991CC2B658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Rotate the Potentiometer to visualise the analog signal.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94936C-BF93-4395-A38A-C89B3545D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07" t="14607" r="34552" b="45565"/>
          <a:stretch/>
        </p:blipFill>
        <p:spPr>
          <a:xfrm>
            <a:off x="1313916" y="1646149"/>
            <a:ext cx="5008418" cy="312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8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EC158B-DF5C-4E96-A6A2-82A692B69F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3851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43489-CD2F-45BD-B8FB-14D7EF365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Signal?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E943-6EE2-4958-B432-88A312D74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825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3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Signal?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4" y="837874"/>
            <a:ext cx="6484725" cy="4075763"/>
          </a:xfrm>
        </p:spPr>
        <p:txBody>
          <a:bodyPr/>
          <a:lstStyle/>
          <a:p>
            <a:r>
              <a:rPr lang="en-US" b="1" dirty="0"/>
              <a:t>Signal</a:t>
            </a:r>
            <a:r>
              <a:rPr lang="en-US" dirty="0"/>
              <a:t>, in general, is a measurable quantity used to convey information, like you waving your hand to say goodbye to your friends or you nodding your head to say yes. </a:t>
            </a:r>
          </a:p>
          <a:p>
            <a:r>
              <a:rPr lang="en-US" dirty="0"/>
              <a:t>Note that while waving goodbye, your hand is in a certain position at one time and in a different position at another time. </a:t>
            </a:r>
          </a:p>
          <a:p>
            <a:r>
              <a:rPr lang="en-US" dirty="0"/>
              <a:t>Hence, the variation of a quantity with time can be termed as a signal.</a:t>
            </a:r>
          </a:p>
          <a:p>
            <a:r>
              <a:rPr lang="en-US" dirty="0"/>
              <a:t>In electronics, we can control current, resistance and voltage, and out of these, voltage is comparatively easy to control. Therefore, whenever we send a signal to a machine, it is generally in terms of voltage that varies with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1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4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Analog Signal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Analog signal is a signal that represents all the possible values in a given range as it varies with respect to time.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503B03-31D6-485C-A19D-C4133E18D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254" y="1893528"/>
            <a:ext cx="4351742" cy="30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9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4A1FA2-DFE6-4241-9DB5-E1B9BD394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654" y="2281055"/>
            <a:ext cx="3793346" cy="26325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5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Visualising Analog Signal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easier to visualize an analog signal on a graph. </a:t>
            </a:r>
          </a:p>
          <a:p>
            <a:r>
              <a:rPr lang="en-US" dirty="0"/>
              <a:t>A graph is a mathematical diagram which depicts the relationship between two quantities. It consists of two axes: the x-axis and the y-axis. </a:t>
            </a:r>
          </a:p>
        </p:txBody>
      </p:sp>
    </p:spTree>
    <p:extLst>
      <p:ext uri="{BB962C8B-B14F-4D97-AF65-F5344CB8AC3E}">
        <p14:creationId xmlns:p14="http://schemas.microsoft.com/office/powerpoint/2010/main" val="21332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6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Visualising Analog Signal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6605A-35E4-479E-841C-3E86FE309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being used for representing analog signals, the x-axis represents time and the y-axis represents the signal.</a:t>
            </a:r>
          </a:p>
          <a:p>
            <a:r>
              <a:rPr lang="en-US" dirty="0"/>
              <a:t>For an analog signal, the graph is always smooth, and continuous.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81210A-6766-4F8D-8455-B3390EADD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452" y="2281055"/>
            <a:ext cx="3793346" cy="26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4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A43489-CD2F-45BD-B8FB-14D7EF3653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Potentiometer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2E943-6EE2-4958-B432-88A312D74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726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8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Potentiometer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E53DF0-FA16-444F-9F02-CB1627D59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potentiometer is nothing but a variable resistor.</a:t>
            </a:r>
          </a:p>
          <a:p>
            <a:r>
              <a:rPr lang="en-US" dirty="0"/>
              <a:t>Since the movement of the slider or the knob is smooth and continuous, the change in the value of the resistance is smooth.</a:t>
            </a:r>
          </a:p>
          <a:p>
            <a:r>
              <a:rPr lang="en-US" dirty="0"/>
              <a:t>As the resistance changes, the voltage also changes.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EFD7B6-6544-4693-AED8-7E6D4B1B4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37" y="2931792"/>
            <a:ext cx="1531957" cy="1952151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EF8026D2-EAFD-4ED1-A0AC-3F2979919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98" y="2875755"/>
            <a:ext cx="2934566" cy="2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2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5C65-6B73-4078-B74B-618DBF8A58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9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3E967-3213-46D9-94B1-E9642AF1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evive Potentiometer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E53DF0-FA16-444F-9F02-CB1627D59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evive has 2 potentiometers. Potentiometer 1 is connected to analog pin A9 and potentiometer 2 to A10.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60E16-076B-47D4-9D37-739F8FF7F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804"/>
          <a:stretch/>
        </p:blipFill>
        <p:spPr>
          <a:xfrm>
            <a:off x="782527" y="1734807"/>
            <a:ext cx="6071195" cy="26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75883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362</Words>
  <Application>Microsoft Office PowerPoint</Application>
  <PresentationFormat>On-screen Show (16:9)</PresentationFormat>
  <Paragraphs>42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Dosis</vt:lpstr>
      <vt:lpstr>Arial</vt:lpstr>
      <vt:lpstr>Sniglet</vt:lpstr>
      <vt:lpstr>1_Friar template</vt:lpstr>
      <vt:lpstr>ABC of Analog Signal</vt:lpstr>
      <vt:lpstr>PowerPoint Presentation</vt:lpstr>
      <vt:lpstr>What is Signal?</vt:lpstr>
      <vt:lpstr>Analog Signal</vt:lpstr>
      <vt:lpstr>Visualising Analog Signal</vt:lpstr>
      <vt:lpstr>Visualising Analog Signal</vt:lpstr>
      <vt:lpstr>PowerPoint Presentation</vt:lpstr>
      <vt:lpstr>Potentiometer</vt:lpstr>
      <vt:lpstr>evive Potentiometer</vt:lpstr>
      <vt:lpstr>PowerPoint Presentation</vt:lpstr>
      <vt:lpstr>Activity: Visualising analog signal</vt:lpstr>
      <vt:lpstr>Activity: Visualising analog signal</vt:lpstr>
      <vt:lpstr>Activity: Visualising analog signal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of Analog Signal</dc:title>
  <dc:creator>contact@thestempedia.com</dc:creator>
  <cp:lastModifiedBy>Pankaj Verma</cp:lastModifiedBy>
  <cp:revision>133</cp:revision>
  <dcterms:modified xsi:type="dcterms:W3CDTF">2019-07-29T07:02:26Z</dcterms:modified>
</cp:coreProperties>
</file>