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84" r:id="rId2"/>
    <p:sldId id="295" r:id="rId3"/>
    <p:sldId id="352" r:id="rId4"/>
    <p:sldId id="353" r:id="rId5"/>
    <p:sldId id="362" r:id="rId6"/>
    <p:sldId id="363" r:id="rId7"/>
    <p:sldId id="364" r:id="rId8"/>
    <p:sldId id="365" r:id="rId9"/>
    <p:sldId id="366" r:id="rId10"/>
    <p:sldId id="367" r:id="rId11"/>
    <p:sldId id="354" r:id="rId12"/>
    <p:sldId id="368" r:id="rId13"/>
  </p:sldIdLst>
  <p:sldSz cx="9144000" cy="5143500" type="screen16x9"/>
  <p:notesSz cx="6858000" cy="9144000"/>
  <p:embeddedFontLst>
    <p:embeddedFont>
      <p:font typeface="Dosis" panose="020B0604020202020204" charset="0"/>
      <p:regular r:id="rId15"/>
      <p:bold r:id="rId16"/>
    </p:embeddedFont>
    <p:embeddedFont>
      <p:font typeface="Sniglet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25" d="100"/>
          <a:sy n="125" d="100"/>
        </p:scale>
        <p:origin x="14" y="-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Series &amp; Parallel</a:t>
            </a:r>
            <a:br>
              <a:rPr lang="en-US" b="0" dirty="0"/>
            </a:br>
            <a:r>
              <a:rPr lang="en-US" b="0" dirty="0"/>
              <a:t>Configuration</a:t>
            </a:r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Configuration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switch evive on this time, you will observe that the LED will glow the brightest this time. </a:t>
            </a:r>
          </a:p>
          <a:p>
            <a:r>
              <a:rPr lang="en-US" dirty="0"/>
              <a:t>This is because the total resistance of the circuit is even lower than the smallest individual resistance. </a:t>
            </a:r>
          </a:p>
          <a:p>
            <a:r>
              <a:rPr lang="en-US" dirty="0"/>
              <a:t>In our case, it will be even less than 220Ω.</a:t>
            </a:r>
          </a:p>
        </p:txBody>
      </p:sp>
    </p:spTree>
    <p:extLst>
      <p:ext uri="{BB962C8B-B14F-4D97-AF65-F5344CB8AC3E}">
        <p14:creationId xmlns:p14="http://schemas.microsoft.com/office/powerpoint/2010/main" val="16044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two resistors in series, you can increase the value of the resistance, hence decrease the flow of current. Hence, the LED glows less.</a:t>
            </a:r>
          </a:p>
          <a:p>
            <a:r>
              <a:rPr lang="en-US" dirty="0"/>
              <a:t>Using two resistors in parallel, you can decrease the value of the resistance, hence increase the flow of current. Hence, the LED glows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5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9DFD9-7669-4007-BE66-76AD809A1D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524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AAF96-5117-4571-8348-3955C51E7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Ohm’s law suggests that current increases </a:t>
            </a:r>
          </a:p>
          <a:p>
            <a:pPr lvl="1"/>
            <a:r>
              <a:rPr lang="en-US" dirty="0"/>
              <a:t>when the voltage increases or </a:t>
            </a:r>
          </a:p>
          <a:p>
            <a:pPr lvl="1"/>
            <a:r>
              <a:rPr lang="en-US" dirty="0"/>
              <a:t>when the resistance decreases, </a:t>
            </a:r>
          </a:p>
          <a:p>
            <a:r>
              <a:rPr lang="en-US" dirty="0"/>
              <a:t>It is mathematically expressed as V=IR.</a:t>
            </a:r>
          </a:p>
          <a:p>
            <a:r>
              <a:rPr lang="en-US" dirty="0"/>
              <a:t>LEDs are like tiny light-bulbs which glow when current passes through them.</a:t>
            </a:r>
          </a:p>
          <a:p>
            <a:r>
              <a:rPr lang="en-IN" dirty="0"/>
              <a:t>Single resistor LED circuit.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B719C-0CBF-44C7-AFC7-58CD145B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84" y="2626219"/>
            <a:ext cx="3011075" cy="25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261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Series Configuration?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resistors are in series when they are connected one after another. </a:t>
            </a:r>
          </a:p>
          <a:p>
            <a:r>
              <a:rPr lang="en-US" dirty="0"/>
              <a:t>In this configuration, the same current flows through both the resistors but the voltage is divided across them.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F4F84-1592-4F99-9DDA-4170BDB90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8" t="26495" r="20252" b="5661"/>
          <a:stretch/>
        </p:blipFill>
        <p:spPr>
          <a:xfrm>
            <a:off x="2042720" y="2571750"/>
            <a:ext cx="3550809" cy="21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Configuration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LED circuit using one 220 Ohm &amp; one 1K Ohm resistor.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342A-0997-47BF-A615-D3210316E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5304" r="-327" b="23698"/>
          <a:stretch/>
        </p:blipFill>
        <p:spPr>
          <a:xfrm>
            <a:off x="1184856" y="1614235"/>
            <a:ext cx="5266537" cy="31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Configuration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on evive and see what happens! </a:t>
            </a:r>
          </a:p>
          <a:p>
            <a:r>
              <a:rPr lang="en-US" dirty="0"/>
              <a:t>The LED’s brightness will be considerably less than before. </a:t>
            </a:r>
          </a:p>
          <a:p>
            <a:r>
              <a:rPr lang="en-US" dirty="0"/>
              <a:t>This happens since the resistance values of the resistors directly add up in a series configuration, thus increasing the total resistance in the circuit. </a:t>
            </a:r>
          </a:p>
          <a:p>
            <a:r>
              <a:rPr lang="en-US" dirty="0"/>
              <a:t>This, in turn, decreases the current flowing through the circuit.</a:t>
            </a:r>
          </a:p>
        </p:txBody>
      </p:sp>
    </p:spTree>
    <p:extLst>
      <p:ext uri="{BB962C8B-B14F-4D97-AF65-F5344CB8AC3E}">
        <p14:creationId xmlns:p14="http://schemas.microsoft.com/office/powerpoint/2010/main" val="24591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6699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Parallel Configuration?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resistors are said to be in parallel if their respective legs are connected to the same point (also called node). </a:t>
            </a:r>
          </a:p>
          <a:p>
            <a:r>
              <a:rPr lang="en-US" dirty="0"/>
              <a:t>The voltage across the resistors is the same but the total current flowing through the circuit is divided between them according to their resistance.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B31DC-238C-496E-A7A4-C378375A9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9" t="26732" r="20251" b="11904"/>
          <a:stretch/>
        </p:blipFill>
        <p:spPr>
          <a:xfrm>
            <a:off x="1745290" y="2747413"/>
            <a:ext cx="4145670" cy="21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6277-AF38-4C20-9CDA-F866699FA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44968-DFC2-43D0-9559-2037872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Configuration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48394C-D720-4B3A-8161-15C5727F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LED circuit using one 220 Ohm &amp; one 1K Ohm resistor.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23D3E-8D86-4A7B-9D51-EC423BEC1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96" b="23309"/>
          <a:stretch/>
        </p:blipFill>
        <p:spPr>
          <a:xfrm>
            <a:off x="1335779" y="1616023"/>
            <a:ext cx="4964692" cy="30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81112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358</Words>
  <Application>Microsoft Office PowerPoint</Application>
  <PresentationFormat>On-screen Show (16:9)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Dosis</vt:lpstr>
      <vt:lpstr>Arial</vt:lpstr>
      <vt:lpstr>Sniglet</vt:lpstr>
      <vt:lpstr>1_Friar template</vt:lpstr>
      <vt:lpstr>Series &amp; Parallel Configuration</vt:lpstr>
      <vt:lpstr>Revision</vt:lpstr>
      <vt:lpstr>PowerPoint Presentation</vt:lpstr>
      <vt:lpstr>What Is Series Configuration?</vt:lpstr>
      <vt:lpstr>Series Configuration</vt:lpstr>
      <vt:lpstr>Series Configuration</vt:lpstr>
      <vt:lpstr>PowerPoint Presentation</vt:lpstr>
      <vt:lpstr>What Is Parallel Configuration?</vt:lpstr>
      <vt:lpstr>Parallel Configuration</vt:lpstr>
      <vt:lpstr>Parallel Configuration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Series and Parallel Connection</dc:title>
  <dc:creator>contact@thestempedia.com</dc:creator>
  <cp:lastModifiedBy>Ravinder Bidhan</cp:lastModifiedBy>
  <cp:revision>131</cp:revision>
  <dcterms:modified xsi:type="dcterms:W3CDTF">2020-03-28T14:49:03Z</dcterms:modified>
</cp:coreProperties>
</file>