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84" r:id="rId2"/>
    <p:sldId id="286" r:id="rId3"/>
    <p:sldId id="377" r:id="rId4"/>
    <p:sldId id="325" r:id="rId5"/>
    <p:sldId id="326" r:id="rId6"/>
    <p:sldId id="327" r:id="rId7"/>
    <p:sldId id="328" r:id="rId8"/>
    <p:sldId id="329" r:id="rId9"/>
    <p:sldId id="437" r:id="rId10"/>
    <p:sldId id="438" r:id="rId11"/>
    <p:sldId id="439" r:id="rId12"/>
    <p:sldId id="331" r:id="rId13"/>
    <p:sldId id="440" r:id="rId14"/>
    <p:sldId id="442" r:id="rId15"/>
    <p:sldId id="452" r:id="rId16"/>
    <p:sldId id="453" r:id="rId17"/>
    <p:sldId id="441" r:id="rId18"/>
    <p:sldId id="317" r:id="rId19"/>
  </p:sldIdLst>
  <p:sldSz cx="9144000" cy="5143500" type="screen16x9"/>
  <p:notesSz cx="6858000" cy="9144000"/>
  <p:embeddedFontLst>
    <p:embeddedFont>
      <p:font typeface="Dosis" panose="020B0604020202020204" charset="0"/>
      <p:regular r:id="rId21"/>
      <p:bold r:id="rId22"/>
    </p:embeddedFont>
    <p:embeddedFont>
      <p:font typeface="Sniglet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US" b="0" dirty="0"/>
              <a:t>Gripper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648C0-2C64-492B-B8F1-D1A9F0685C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8C26D-5421-4923-93CC-E0235F95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Circuitry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BC9F6-31B6-43C3-96AB-92ADCCAFB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Connect the servo motor to servo port 1 (S1).</a:t>
            </a:r>
          </a:p>
        </p:txBody>
      </p:sp>
      <p:pic>
        <p:nvPicPr>
          <p:cNvPr id="2050" name="Picture 2" descr="Image result for servo evive">
            <a:extLst>
              <a:ext uri="{FF2B5EF4-FFF2-40B4-BE49-F238E27FC236}">
                <a16:creationId xmlns:a16="http://schemas.microsoft.com/office/drawing/2014/main" id="{9F923D1B-E757-4F33-BAF2-AE643B23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50" y="1655762"/>
            <a:ext cx="37147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6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DAC9CF-D544-4E7A-AC8E-733CD2DA3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Controlling Gripper using menu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C40C8-562F-44FE-9877-13DD6BB6A2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751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48C2-8006-4931-A35C-6BA670D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Controlling Gripper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D098-2A11-4A57-A421-9280845F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048" y="837874"/>
            <a:ext cx="6981477" cy="4075763"/>
          </a:xfrm>
        </p:spPr>
        <p:txBody>
          <a:bodyPr/>
          <a:lstStyle/>
          <a:p>
            <a:r>
              <a:rPr lang="en-US" sz="2000" dirty="0"/>
              <a:t>Connect the servo motor to </a:t>
            </a:r>
            <a:r>
              <a:rPr lang="en-US" sz="2000" dirty="0" err="1"/>
              <a:t>evive</a:t>
            </a:r>
            <a:r>
              <a:rPr lang="en-US" sz="2000" dirty="0"/>
              <a:t> one more time, and vary the servo angle between </a:t>
            </a:r>
            <a:r>
              <a:rPr lang="en-US" sz="2000" b="1" dirty="0"/>
              <a:t>45°</a:t>
            </a:r>
            <a:r>
              <a:rPr lang="en-US" sz="2000" dirty="0"/>
              <a:t> and </a:t>
            </a:r>
            <a:r>
              <a:rPr lang="en-US" sz="2000" b="1" dirty="0"/>
              <a:t>90°</a:t>
            </a:r>
            <a:r>
              <a:rPr lang="en-US" sz="2000" dirty="0"/>
              <a:t> using the </a:t>
            </a:r>
            <a:r>
              <a:rPr lang="en-US" sz="2000" dirty="0" err="1"/>
              <a:t>evive</a:t>
            </a:r>
            <a:r>
              <a:rPr lang="en-US" sz="2000" dirty="0"/>
              <a:t> control menu.</a:t>
            </a:r>
          </a:p>
          <a:p>
            <a:r>
              <a:rPr lang="en-US" sz="2000" dirty="0"/>
              <a:t>The gripper claws should open at </a:t>
            </a:r>
            <a:r>
              <a:rPr lang="en-US" sz="2000" b="1" dirty="0"/>
              <a:t>45°</a:t>
            </a:r>
            <a:r>
              <a:rPr lang="en-US" sz="2000" dirty="0"/>
              <a:t> and close at </a:t>
            </a:r>
            <a:r>
              <a:rPr lang="en-US" sz="2000" b="1" dirty="0"/>
              <a:t>90°</a:t>
            </a:r>
            <a:r>
              <a:rPr lang="en-US" sz="2000" dirty="0"/>
              <a:t>. </a:t>
            </a:r>
          </a:p>
          <a:p>
            <a:r>
              <a:rPr lang="en-US" sz="2000" dirty="0"/>
              <a:t>If it doesn’t, then set the servo angle again as </a:t>
            </a:r>
            <a:r>
              <a:rPr lang="en-US" sz="2000" b="1" dirty="0"/>
              <a:t>45°</a:t>
            </a:r>
            <a:r>
              <a:rPr lang="en-US" sz="2000" dirty="0"/>
              <a:t> and adjust the orientation of the servo horn and the gripper claws such that the assembly works properly.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9B458-631A-43B4-89DD-5AE8E97D3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A3DC9-CD39-4B48-8DA5-1F2E0EAF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94" y="3124200"/>
            <a:ext cx="2437930" cy="1992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998AF-1201-42A3-A005-3B34C483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59" y="3124199"/>
            <a:ext cx="2437930" cy="19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77799A-77D4-4DC6-9E86-898CA2CC8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6AD56-2795-4D14-849F-E22A29EAD0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14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88218-F080-4587-9B92-510A364D69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C2E22-1B06-47DB-986E-D937F14C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Script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5C1D5-30E5-4B0B-86DE-9E8E80D8E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this script we want to open the gripper only when the SPACE key is pressed, otherwise close the gripper.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562BD-51A3-447F-B0E3-DFE6F26E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09" y="1776202"/>
            <a:ext cx="3441431" cy="29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US" dirty="0"/>
              <a:t>Gripper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748132"/>
            <a:ext cx="6383124" cy="4075763"/>
          </a:xfrm>
        </p:spPr>
        <p:txBody>
          <a:bodyPr/>
          <a:lstStyle/>
          <a:p>
            <a:r>
              <a:rPr lang="en-US" dirty="0"/>
              <a:t>A gripper is a device which enables the holding of an object to be manipulated. The easier way to describe a gripper is to think of the human hand. Just like a hand, a gripper enables holding, tightening, handling and releasing of an object. </a:t>
            </a:r>
          </a:p>
        </p:txBody>
      </p:sp>
      <p:pic>
        <p:nvPicPr>
          <p:cNvPr id="1026" name="Picture 2" descr="Gripper Control">
            <a:extLst>
              <a:ext uri="{FF2B5EF4-FFF2-40B4-BE49-F238E27FC236}">
                <a16:creationId xmlns:a16="http://schemas.microsoft.com/office/drawing/2014/main" id="{49115467-7C78-4D66-B3AB-8D47DF36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86" y="2309687"/>
            <a:ext cx="347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1EB5-6AC9-4EAD-BB4C-8293543BE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Assembly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016B3-5FF6-4797-94A6-1400E9684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900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48C2-8006-4931-A35C-6BA670D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Assembly 1: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D098-2A11-4A57-A421-9280845FC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Insert </a:t>
            </a:r>
            <a:r>
              <a:rPr lang="en-US" sz="2000" i="1" dirty="0"/>
              <a:t>one</a:t>
            </a:r>
            <a:r>
              <a:rPr lang="en-US" sz="2000" dirty="0"/>
              <a:t> of the two servo motors that you have, in the rectangular slot of the </a:t>
            </a:r>
            <a:r>
              <a:rPr lang="en-US" sz="2000" i="1" dirty="0"/>
              <a:t>Gripper Base Plate</a:t>
            </a:r>
            <a:r>
              <a:rPr lang="en-US" sz="2000" dirty="0"/>
              <a:t>.</a:t>
            </a:r>
          </a:p>
          <a:p>
            <a:r>
              <a:rPr lang="en-US" sz="2000" dirty="0"/>
              <a:t>Fasten the servo to the plate using </a:t>
            </a:r>
            <a:r>
              <a:rPr lang="en-US" sz="2000" b="1" dirty="0"/>
              <a:t>12mm M2 bolts</a:t>
            </a:r>
            <a:r>
              <a:rPr lang="en-US" sz="2000" dirty="0"/>
              <a:t> and </a:t>
            </a:r>
            <a:r>
              <a:rPr lang="en-US" sz="2000" b="1" dirty="0"/>
              <a:t>M2 nuts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9B458-631A-43B4-89DD-5AE8E97D3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FB19E-B4F9-4277-9D2F-B3F74521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0" y="2482008"/>
            <a:ext cx="4158876" cy="2647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29E899-8BB5-4ADA-A3C8-F813B8AF9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02" y="2312294"/>
            <a:ext cx="1981524" cy="28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48C2-8006-4931-A35C-6BA670D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Assembly 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D098-2A11-4A57-A421-9280845F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048" y="837874"/>
            <a:ext cx="7348571" cy="4075763"/>
          </a:xfrm>
        </p:spPr>
        <p:txBody>
          <a:bodyPr/>
          <a:lstStyle/>
          <a:p>
            <a:r>
              <a:rPr lang="en-US" sz="2000" dirty="0"/>
              <a:t>Set the servo angle as </a:t>
            </a:r>
            <a:r>
              <a:rPr lang="en-US" sz="2000" b="1" dirty="0"/>
              <a:t>45°</a:t>
            </a:r>
            <a:r>
              <a:rPr lang="en-US" sz="2000" dirty="0"/>
              <a:t> using </a:t>
            </a:r>
            <a:r>
              <a:rPr lang="en-US" sz="2000" dirty="0" err="1"/>
              <a:t>evive’s</a:t>
            </a:r>
            <a:r>
              <a:rPr lang="en-US" sz="2000" dirty="0"/>
              <a:t> control menu.</a:t>
            </a:r>
          </a:p>
          <a:p>
            <a:r>
              <a:rPr lang="en-US" sz="2000" dirty="0"/>
              <a:t>Now, fasten the </a:t>
            </a:r>
            <a:r>
              <a:rPr lang="en-US" sz="2000" i="1" dirty="0"/>
              <a:t>Gripper Link</a:t>
            </a:r>
            <a:r>
              <a:rPr lang="en-US" sz="2000" dirty="0"/>
              <a:t> to the second hole of the </a:t>
            </a:r>
            <a:r>
              <a:rPr lang="en-US" sz="2000" i="1" dirty="0"/>
              <a:t>single sided</a:t>
            </a:r>
            <a:r>
              <a:rPr lang="en-US" sz="2000" dirty="0"/>
              <a:t> servo horn using an </a:t>
            </a:r>
            <a:r>
              <a:rPr lang="en-US" sz="2000" b="1" dirty="0"/>
              <a:t>M2 screw</a:t>
            </a:r>
            <a:r>
              <a:rPr lang="en-US" sz="2000" dirty="0"/>
              <a:t> (available with the servo motor). Keep the joint slightly loose so that this assembly can move easily. </a:t>
            </a:r>
          </a:p>
          <a:p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9B458-631A-43B4-89DD-5AE8E97D3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1267B-0E3C-4895-86D8-C6E9A6EB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05" y="2571750"/>
            <a:ext cx="2617220" cy="2333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D1B41-FBC7-40C8-A71F-30268C8D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316" y="2571750"/>
            <a:ext cx="2095111" cy="21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2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48C2-8006-4931-A35C-6BA670D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Assembly 3: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D098-2A11-4A57-A421-9280845F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048" y="837874"/>
            <a:ext cx="7348571" cy="4075763"/>
          </a:xfrm>
        </p:spPr>
        <p:txBody>
          <a:bodyPr/>
          <a:lstStyle/>
          <a:p>
            <a:r>
              <a:rPr lang="en-US" sz="2000" dirty="0"/>
              <a:t>Mount the </a:t>
            </a:r>
            <a:r>
              <a:rPr lang="en-US" sz="2000" i="1" dirty="0"/>
              <a:t>Gripper link</a:t>
            </a:r>
            <a:r>
              <a:rPr lang="en-US" sz="2000" dirty="0"/>
              <a:t> to </a:t>
            </a:r>
            <a:r>
              <a:rPr lang="en-US" sz="2000" i="1" dirty="0"/>
              <a:t>Gripper Claw 1</a:t>
            </a:r>
            <a:r>
              <a:rPr lang="en-US" sz="2000" dirty="0"/>
              <a:t> using 12mm M3 bolts and M3 nuts.</a:t>
            </a:r>
          </a:p>
          <a:p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9B458-631A-43B4-89DD-5AE8E97D3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D8351-4397-454F-9EC2-B91D36C1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1" y="1635241"/>
            <a:ext cx="1795699" cy="3141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546B-BD18-4360-84EB-19D072DF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74" y="1581572"/>
            <a:ext cx="1298348" cy="31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48C2-8006-4931-A35C-6BA670D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Assembly 4: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D098-2A11-4A57-A421-9280845F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049" y="837874"/>
            <a:ext cx="4385116" cy="4075763"/>
          </a:xfrm>
        </p:spPr>
        <p:txBody>
          <a:bodyPr/>
          <a:lstStyle/>
          <a:p>
            <a:r>
              <a:rPr lang="en-US" sz="2000" dirty="0"/>
              <a:t>Fasten the entire assembly to the </a:t>
            </a:r>
            <a:r>
              <a:rPr lang="en-US" sz="2000" i="1" dirty="0"/>
              <a:t>Gripper Base Plate – Servo Motor</a:t>
            </a:r>
            <a:r>
              <a:rPr lang="en-US" sz="2000" dirty="0"/>
              <a:t> assembly such that the single sided servo horn locks onto the free servo head as shown in the corresponding figure. </a:t>
            </a:r>
          </a:p>
          <a:p>
            <a:r>
              <a:rPr lang="en-US" sz="2000" dirty="0"/>
              <a:t>Place the two gripper claws such the gears </a:t>
            </a:r>
            <a:r>
              <a:rPr lang="en-US" sz="2000" i="1" dirty="0"/>
              <a:t>mate</a:t>
            </a:r>
            <a:r>
              <a:rPr lang="en-US" sz="2000" dirty="0"/>
              <a:t> i.e. the gear teeth fix into each other. </a:t>
            </a:r>
          </a:p>
          <a:p>
            <a:r>
              <a:rPr lang="en-US" sz="2000" dirty="0"/>
              <a:t>Now, fasten both the claws to the </a:t>
            </a:r>
            <a:r>
              <a:rPr lang="en-US" sz="2000" i="1" dirty="0"/>
              <a:t>Gripper Plate</a:t>
            </a:r>
            <a:r>
              <a:rPr lang="en-US" sz="2000" dirty="0"/>
              <a:t> using </a:t>
            </a:r>
            <a:r>
              <a:rPr lang="en-US" sz="2000" b="1" dirty="0"/>
              <a:t>16mm M4 bolts</a:t>
            </a:r>
            <a:r>
              <a:rPr lang="en-US" sz="2000" dirty="0"/>
              <a:t> and </a:t>
            </a:r>
            <a:r>
              <a:rPr lang="en-US" sz="2000" b="1" dirty="0"/>
              <a:t>M4 nuts</a:t>
            </a:r>
            <a:r>
              <a:rPr lang="en-US" sz="2000" dirty="0"/>
              <a:t>.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9B458-631A-43B4-89DD-5AE8E97D3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109E9-7F05-400A-B93D-A6545181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55" y="1235091"/>
            <a:ext cx="2936789" cy="32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0857DC-560F-46D3-A04C-EEEE7D98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63" y="1915103"/>
            <a:ext cx="1708297" cy="3134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BC48C2-8006-4931-A35C-6BA670D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Assembly 5: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D098-2A11-4A57-A421-9280845F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386" y="748132"/>
            <a:ext cx="6981477" cy="4075763"/>
          </a:xfrm>
        </p:spPr>
        <p:txBody>
          <a:bodyPr/>
          <a:lstStyle/>
          <a:p>
            <a:r>
              <a:rPr lang="en-US" sz="2000" dirty="0"/>
              <a:t>Fasten the servo horn to the servo head using the </a:t>
            </a:r>
            <a:r>
              <a:rPr lang="en-US" sz="2000" b="1" dirty="0"/>
              <a:t>M2 screw</a:t>
            </a:r>
            <a:r>
              <a:rPr lang="en-US" sz="2000" dirty="0"/>
              <a:t> available in the servo accessories (available with the servo motor).</a:t>
            </a:r>
          </a:p>
          <a:p>
            <a:r>
              <a:rPr lang="en-US" dirty="0">
                <a:effectLst/>
              </a:rPr>
              <a:t>Your Grip</a:t>
            </a:r>
            <a:r>
              <a:rPr lang="en-US" dirty="0"/>
              <a:t>per is Ready.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9B458-631A-43B4-89DD-5AE8E97D3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4E692-D6CC-4A6D-9A16-B1F7C7B0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733" y="1915103"/>
            <a:ext cx="1701990" cy="32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7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D6A881-CBFB-4D36-8AB9-8B4AAF189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Circuitry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92E02-116E-4ACE-BF6F-FFBCA17C75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7043401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493</Words>
  <Application>Microsoft Office PowerPoint</Application>
  <PresentationFormat>On-screen Show (16:9)</PresentationFormat>
  <Paragraphs>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Dosis</vt:lpstr>
      <vt:lpstr>Sniglet</vt:lpstr>
      <vt:lpstr>Arial</vt:lpstr>
      <vt:lpstr>1_Friar template</vt:lpstr>
      <vt:lpstr>Gripper</vt:lpstr>
      <vt:lpstr>Gripper</vt:lpstr>
      <vt:lpstr>PowerPoint Presentation</vt:lpstr>
      <vt:lpstr>Assembly 1:</vt:lpstr>
      <vt:lpstr>Assembly 2:</vt:lpstr>
      <vt:lpstr>Assembly 3:</vt:lpstr>
      <vt:lpstr>Assembly 4:</vt:lpstr>
      <vt:lpstr>Assembly 5:</vt:lpstr>
      <vt:lpstr>PowerPoint Presentation</vt:lpstr>
      <vt:lpstr>Circuitry</vt:lpstr>
      <vt:lpstr>PowerPoint Presentation</vt:lpstr>
      <vt:lpstr>Controlling Gripper</vt:lpstr>
      <vt:lpstr>PowerPoint Presentation</vt:lpstr>
      <vt:lpstr>Interfacing evive with PictoBlox</vt:lpstr>
      <vt:lpstr>Interfacing evive with PictoBlox</vt:lpstr>
      <vt:lpstr>Upload Firmware</vt:lpstr>
      <vt:lpstr>Script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Basics of Sensors</dc:title>
  <dc:creator>contact@thestempedia.com</dc:creator>
  <cp:lastModifiedBy>Ravinder Bidhan</cp:lastModifiedBy>
  <cp:revision>172</cp:revision>
  <dcterms:modified xsi:type="dcterms:W3CDTF">2020-03-27T16:19:10Z</dcterms:modified>
</cp:coreProperties>
</file>