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84" r:id="rId2"/>
    <p:sldId id="286" r:id="rId3"/>
    <p:sldId id="402" r:id="rId4"/>
    <p:sldId id="364" r:id="rId5"/>
    <p:sldId id="365" r:id="rId6"/>
    <p:sldId id="366" r:id="rId7"/>
    <p:sldId id="367" r:id="rId8"/>
    <p:sldId id="368" r:id="rId9"/>
    <p:sldId id="411" r:id="rId10"/>
    <p:sldId id="412" r:id="rId11"/>
    <p:sldId id="417" r:id="rId12"/>
    <p:sldId id="419" r:id="rId13"/>
    <p:sldId id="420" r:id="rId14"/>
    <p:sldId id="421" r:id="rId15"/>
    <p:sldId id="413" r:id="rId16"/>
    <p:sldId id="436" r:id="rId17"/>
    <p:sldId id="437" r:id="rId18"/>
    <p:sldId id="438" r:id="rId19"/>
    <p:sldId id="439" r:id="rId20"/>
    <p:sldId id="342" r:id="rId21"/>
    <p:sldId id="343" r:id="rId22"/>
    <p:sldId id="344" r:id="rId23"/>
    <p:sldId id="317" r:id="rId24"/>
  </p:sldIdLst>
  <p:sldSz cx="9144000" cy="5143500" type="screen16x9"/>
  <p:notesSz cx="6858000" cy="9144000"/>
  <p:embeddedFontLst>
    <p:embeddedFont>
      <p:font typeface="Dosis" panose="020B0604020202020204" charset="0"/>
      <p:regular r:id="rId26"/>
      <p:bold r:id="rId27"/>
    </p:embeddedFont>
    <p:embeddedFont>
      <p:font typeface="Sniglet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361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US" b="0" dirty="0"/>
              <a:t>Follow Me Robot</a:t>
            </a:r>
            <a:br>
              <a:rPr lang="en-US" b="0" dirty="0"/>
            </a:br>
            <a:r>
              <a:rPr lang="en-US" b="0" dirty="0"/>
              <a:t>Programming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2F4C5-179B-4DAD-8105-3F077C3F0A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ED53C-0B73-4DC4-8FF1-D77687F9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F07DB-8386-434C-A88D-E4F3206B8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Select </a:t>
            </a:r>
            <a:r>
              <a:rPr lang="en-IN" b="1" dirty="0"/>
              <a:t>evive</a:t>
            </a:r>
            <a:r>
              <a:rPr lang="en-IN" dirty="0"/>
              <a:t> as Board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B9B23-5833-4A24-B2DA-A6B81EC3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85" y="1691739"/>
            <a:ext cx="6447079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DF7813-DDDD-49F0-A81C-E092A96AF8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CFD5F-CA6C-4973-AACC-B016DD94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 Straight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4744-BD93-43F8-9959-0AE404440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Go to the </a:t>
            </a:r>
            <a:r>
              <a:rPr lang="en-US" dirty="0" err="1"/>
              <a:t>Data&amp;Blocks</a:t>
            </a:r>
            <a:r>
              <a:rPr lang="en-US" dirty="0"/>
              <a:t> palette and create a block named </a:t>
            </a:r>
            <a:r>
              <a:rPr lang="en-US" b="1" dirty="0"/>
              <a:t>Go</a:t>
            </a:r>
            <a:r>
              <a:rPr lang="en-US" dirty="0"/>
              <a:t> </a:t>
            </a:r>
            <a:r>
              <a:rPr lang="en-US" b="1" dirty="0"/>
              <a:t>Straight.</a:t>
            </a:r>
          </a:p>
          <a:p>
            <a:r>
              <a:rPr lang="en-US" dirty="0"/>
              <a:t>Go to the </a:t>
            </a:r>
            <a:r>
              <a:rPr lang="en-US" i="1" dirty="0"/>
              <a:t>Actuators </a:t>
            </a:r>
            <a:r>
              <a:rPr lang="en-US" dirty="0"/>
              <a:t>extension and drag and drop the </a:t>
            </a:r>
            <a:r>
              <a:rPr lang="en-US" b="1" dirty="0"/>
              <a:t>run motor () in direction () with speed ()</a:t>
            </a:r>
            <a:r>
              <a:rPr lang="en-US" dirty="0"/>
              <a:t> block below the </a:t>
            </a:r>
            <a:r>
              <a:rPr lang="en-US" b="1" dirty="0"/>
              <a:t>Go Straight</a:t>
            </a:r>
            <a:r>
              <a:rPr lang="en-US" dirty="0"/>
              <a:t> definition hat block; set the motor as </a:t>
            </a:r>
            <a:r>
              <a:rPr lang="en-US" b="1" dirty="0"/>
              <a:t>1</a:t>
            </a:r>
            <a:r>
              <a:rPr lang="en-US" dirty="0"/>
              <a:t>, the direction as </a:t>
            </a:r>
            <a:r>
              <a:rPr lang="en-US" b="1" dirty="0"/>
              <a:t>forward</a:t>
            </a:r>
            <a:r>
              <a:rPr lang="en-US" dirty="0"/>
              <a:t>, and speed as </a:t>
            </a:r>
            <a:r>
              <a:rPr lang="en-US" b="1" dirty="0"/>
              <a:t>100 %</a:t>
            </a:r>
            <a:r>
              <a:rPr lang="en-US" dirty="0"/>
              <a:t>.</a:t>
            </a:r>
          </a:p>
          <a:p>
            <a:r>
              <a:rPr lang="en-US" dirty="0"/>
              <a:t>Repeat Step </a:t>
            </a:r>
            <a:r>
              <a:rPr lang="en-US" b="1" dirty="0"/>
              <a:t>2</a:t>
            </a:r>
            <a:r>
              <a:rPr lang="en-US" dirty="0"/>
              <a:t>; this time set the motor as </a:t>
            </a:r>
            <a:r>
              <a:rPr lang="en-US" b="1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59A09-1F1D-47BA-903F-41D44633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505" y="3338323"/>
            <a:ext cx="4509239" cy="17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0ECC6-D5AA-4821-A7AA-FD04B2ACA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F0B37-A202-4D01-AFF5-FF0A78EE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Turn Left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D68CB-1B36-4808-A124-C7270A6FA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</a:t>
            </a:r>
            <a:r>
              <a:rPr lang="en-US" dirty="0" err="1"/>
              <a:t>Data&amp;Blocks</a:t>
            </a:r>
            <a:r>
              <a:rPr lang="en-US" dirty="0"/>
              <a:t> palette and create a block named </a:t>
            </a:r>
            <a:r>
              <a:rPr lang="en-US" b="1" dirty="0"/>
              <a:t>Turn Left.</a:t>
            </a:r>
          </a:p>
          <a:p>
            <a:r>
              <a:rPr lang="en-US" dirty="0"/>
              <a:t>Go to the </a:t>
            </a:r>
            <a:r>
              <a:rPr lang="en-US" i="1" dirty="0"/>
              <a:t>Actuators </a:t>
            </a:r>
            <a:r>
              <a:rPr lang="en-US" dirty="0"/>
              <a:t>extension and drag and drop the </a:t>
            </a:r>
            <a:r>
              <a:rPr lang="en-US" b="1" dirty="0"/>
              <a:t>run motor () in direction () with speed ()</a:t>
            </a:r>
            <a:r>
              <a:rPr lang="en-US" dirty="0"/>
              <a:t> block below the</a:t>
            </a:r>
            <a:r>
              <a:rPr lang="en-US" b="1" dirty="0"/>
              <a:t> Turn Left </a:t>
            </a:r>
            <a:r>
              <a:rPr lang="en-US" dirty="0"/>
              <a:t>definition hat block; set the motor as </a:t>
            </a:r>
            <a:r>
              <a:rPr lang="en-US" b="1" dirty="0"/>
              <a:t>1</a:t>
            </a:r>
            <a:r>
              <a:rPr lang="en-US" dirty="0"/>
              <a:t>, the direction as </a:t>
            </a:r>
            <a:r>
              <a:rPr lang="en-US" b="1" dirty="0"/>
              <a:t>reverse</a:t>
            </a:r>
            <a:r>
              <a:rPr lang="en-US" dirty="0"/>
              <a:t>, and speed as </a:t>
            </a:r>
            <a:r>
              <a:rPr lang="en-US" b="1" dirty="0"/>
              <a:t>100 %</a:t>
            </a:r>
            <a:r>
              <a:rPr lang="en-US" dirty="0"/>
              <a:t>.</a:t>
            </a:r>
          </a:p>
          <a:p>
            <a:r>
              <a:rPr lang="en-US" dirty="0"/>
              <a:t>Repeat Step </a:t>
            </a:r>
            <a:r>
              <a:rPr lang="en-US" b="1" dirty="0"/>
              <a:t>2</a:t>
            </a:r>
            <a:r>
              <a:rPr lang="en-US" dirty="0"/>
              <a:t>; this time set the motor as </a:t>
            </a:r>
            <a:r>
              <a:rPr lang="en-US" b="1" dirty="0"/>
              <a:t>2 </a:t>
            </a:r>
            <a:r>
              <a:rPr lang="en-US" dirty="0"/>
              <a:t>&amp; direction as </a:t>
            </a:r>
            <a:r>
              <a:rPr lang="en-US" b="1" dirty="0"/>
              <a:t>forward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FD035-CB44-4A43-894C-F10712CA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14" y="3403697"/>
            <a:ext cx="4303372" cy="15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7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59EFEA-54A8-4F6C-95AD-03D0C9919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92A67-292C-4844-8500-AFCB52A8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Turn Right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B4FC7-C57B-491D-9389-6B0AFE258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</a:t>
            </a:r>
            <a:r>
              <a:rPr lang="en-US" dirty="0" err="1"/>
              <a:t>Data&amp;Blocks</a:t>
            </a:r>
            <a:r>
              <a:rPr lang="en-US" dirty="0"/>
              <a:t> palette and create a block named </a:t>
            </a:r>
            <a:r>
              <a:rPr lang="en-US" b="1" dirty="0"/>
              <a:t>Turn Right.</a:t>
            </a:r>
          </a:p>
          <a:p>
            <a:r>
              <a:rPr lang="en-US" dirty="0"/>
              <a:t>Go to the </a:t>
            </a:r>
            <a:r>
              <a:rPr lang="en-US" i="1" dirty="0"/>
              <a:t>Actuators </a:t>
            </a:r>
            <a:r>
              <a:rPr lang="en-US" dirty="0"/>
              <a:t>extension and drag and drop the </a:t>
            </a:r>
            <a:r>
              <a:rPr lang="en-US" b="1" dirty="0"/>
              <a:t>run motor () in direction () with speed ()</a:t>
            </a:r>
            <a:r>
              <a:rPr lang="en-US" dirty="0"/>
              <a:t> block below the</a:t>
            </a:r>
            <a:r>
              <a:rPr lang="en-US" b="1" dirty="0"/>
              <a:t> Turn Right </a:t>
            </a:r>
            <a:r>
              <a:rPr lang="en-US" dirty="0"/>
              <a:t>definition hat block; set the motor as </a:t>
            </a:r>
            <a:r>
              <a:rPr lang="en-US" b="1" dirty="0"/>
              <a:t>1</a:t>
            </a:r>
            <a:r>
              <a:rPr lang="en-US" dirty="0"/>
              <a:t>, the direction as </a:t>
            </a:r>
            <a:r>
              <a:rPr lang="en-US" b="1" dirty="0"/>
              <a:t>forward</a:t>
            </a:r>
            <a:r>
              <a:rPr lang="en-US" dirty="0"/>
              <a:t>, and speed as </a:t>
            </a:r>
            <a:r>
              <a:rPr lang="en-US" b="1" dirty="0"/>
              <a:t>100 %</a:t>
            </a:r>
            <a:r>
              <a:rPr lang="en-US" dirty="0"/>
              <a:t>.</a:t>
            </a:r>
          </a:p>
          <a:p>
            <a:r>
              <a:rPr lang="en-US" dirty="0"/>
              <a:t>Repeat Step </a:t>
            </a:r>
            <a:r>
              <a:rPr lang="en-US" b="1" dirty="0"/>
              <a:t>2</a:t>
            </a:r>
            <a:r>
              <a:rPr lang="en-US" dirty="0"/>
              <a:t>; this time set the motor as </a:t>
            </a:r>
            <a:r>
              <a:rPr lang="en-US" b="1" dirty="0"/>
              <a:t>2 </a:t>
            </a:r>
            <a:r>
              <a:rPr lang="en-US" dirty="0"/>
              <a:t>&amp; direction as </a:t>
            </a:r>
            <a:r>
              <a:rPr lang="en-US" b="1" dirty="0"/>
              <a:t>reverse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E48E0-A95F-42E1-A90B-456B34559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96" y="3382378"/>
            <a:ext cx="4451007" cy="16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7BBB20-6DAB-4D8E-91FF-0BCE18C30F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F8A1BB-467D-4C58-A8B0-5C50025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Brake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07C43-CEFF-4081-A08C-4B931789C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the </a:t>
            </a:r>
            <a:r>
              <a:rPr lang="en-US" dirty="0" err="1"/>
              <a:t>Data&amp;Blocks</a:t>
            </a:r>
            <a:r>
              <a:rPr lang="en-US" dirty="0"/>
              <a:t> palette and create a block named </a:t>
            </a:r>
            <a:r>
              <a:rPr lang="en-US" b="1" dirty="0"/>
              <a:t>Brake.</a:t>
            </a:r>
          </a:p>
          <a:p>
            <a:r>
              <a:rPr lang="en-US" dirty="0"/>
              <a:t>Go to the </a:t>
            </a:r>
            <a:r>
              <a:rPr lang="en-US" i="1" dirty="0"/>
              <a:t>Actuators </a:t>
            </a:r>
            <a:r>
              <a:rPr lang="en-US" dirty="0"/>
              <a:t>extension and drag and the drop the </a:t>
            </a:r>
            <a:r>
              <a:rPr lang="en-US" b="1" dirty="0"/>
              <a:t>() motor ()</a:t>
            </a:r>
            <a:r>
              <a:rPr lang="en-US" dirty="0"/>
              <a:t> block below the </a:t>
            </a:r>
            <a:r>
              <a:rPr lang="en-US" b="1" dirty="0"/>
              <a:t>Brake</a:t>
            </a:r>
            <a:r>
              <a:rPr lang="en-US" dirty="0"/>
              <a:t> definition hat block and set the motor as </a:t>
            </a:r>
            <a:r>
              <a:rPr lang="en-US" b="1" dirty="0"/>
              <a:t>1 </a:t>
            </a:r>
            <a:r>
              <a:rPr lang="en-US" dirty="0"/>
              <a:t>and condition </a:t>
            </a:r>
            <a:r>
              <a:rPr lang="en-US" b="1" dirty="0"/>
              <a:t>lock.</a:t>
            </a:r>
            <a:endParaRPr lang="en-US" dirty="0"/>
          </a:p>
          <a:p>
            <a:r>
              <a:rPr lang="en-US" dirty="0"/>
              <a:t>Repeat Step </a:t>
            </a:r>
            <a:r>
              <a:rPr lang="en-US" b="1" dirty="0"/>
              <a:t>2</a:t>
            </a:r>
            <a:r>
              <a:rPr lang="en-US" dirty="0"/>
              <a:t>; this time set the motor as </a:t>
            </a:r>
            <a:r>
              <a:rPr lang="en-US" b="1" dirty="0"/>
              <a:t>2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021E8-86A0-4243-9DA6-ACFA42FE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77" y="3175000"/>
            <a:ext cx="2038095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EA187-B5E8-42B7-A940-5680B04800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83901-270F-4631-8AA1-9BF42F73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Setting up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5784A-8BCB-4C68-9C5E-38E8E37B5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4300325" cy="4075763"/>
          </a:xfrm>
        </p:spPr>
        <p:txBody>
          <a:bodyPr/>
          <a:lstStyle/>
          <a:p>
            <a:r>
              <a:rPr lang="en-IN" dirty="0"/>
              <a:t>Drag and drop </a:t>
            </a:r>
            <a:r>
              <a:rPr lang="en-IN" b="1" dirty="0"/>
              <a:t>when evive starts up</a:t>
            </a:r>
            <a:r>
              <a:rPr lang="en-IN" dirty="0"/>
              <a:t> block from </a:t>
            </a:r>
            <a:r>
              <a:rPr lang="en-IN" b="1" dirty="0"/>
              <a:t>evive extension</a:t>
            </a:r>
            <a:r>
              <a:rPr lang="en-IN" dirty="0"/>
              <a:t>.</a:t>
            </a:r>
          </a:p>
          <a:p>
            <a:r>
              <a:rPr lang="en-IN" dirty="0"/>
              <a:t>Snap </a:t>
            </a:r>
            <a:r>
              <a:rPr lang="en-IN" b="1" dirty="0"/>
              <a:t>forever</a:t>
            </a:r>
            <a:r>
              <a:rPr lang="en-IN" dirty="0"/>
              <a:t> block from </a:t>
            </a:r>
            <a:r>
              <a:rPr lang="en-IN" b="1" dirty="0"/>
              <a:t>control</a:t>
            </a:r>
            <a:r>
              <a:rPr lang="en-IN" dirty="0"/>
              <a:t> palette below </a:t>
            </a:r>
            <a:r>
              <a:rPr lang="en-IN" b="1" dirty="0"/>
              <a:t>when evive starts up</a:t>
            </a:r>
            <a:r>
              <a:rPr lang="en-IN" dirty="0"/>
              <a:t> block.</a:t>
            </a:r>
          </a:p>
          <a:p>
            <a:r>
              <a:rPr lang="en-IN" dirty="0"/>
              <a:t>Snap </a:t>
            </a:r>
            <a:r>
              <a:rPr lang="en-IN" b="1" dirty="0"/>
              <a:t>if then </a:t>
            </a:r>
            <a:r>
              <a:rPr lang="en-IN" dirty="0"/>
              <a:t>block from </a:t>
            </a:r>
            <a:r>
              <a:rPr lang="en-IN" b="1" dirty="0"/>
              <a:t>control</a:t>
            </a:r>
            <a:r>
              <a:rPr lang="en-IN" dirty="0"/>
              <a:t> palette inside the </a:t>
            </a:r>
            <a:r>
              <a:rPr lang="en-IN" b="1" dirty="0"/>
              <a:t>forever</a:t>
            </a:r>
            <a:r>
              <a:rPr lang="en-IN" dirty="0"/>
              <a:t> block.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DEB25-6A8B-4FC1-9045-9D69855B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1240059"/>
            <a:ext cx="2266212" cy="30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9566F-4A28-421B-A653-136C71139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8EA36-A4EA-4198-8EC3-C27362AB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Main 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226D0-8F93-41AE-A13A-77DC1504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To check the states of the sensors, we'll use the </a:t>
            </a:r>
            <a:r>
              <a:rPr lang="en-US" b="1" dirty="0" err="1"/>
              <a:t>and</a:t>
            </a:r>
            <a:r>
              <a:rPr lang="en-US" dirty="0"/>
              <a:t>, and </a:t>
            </a:r>
            <a:r>
              <a:rPr lang="en-US" b="1" dirty="0"/>
              <a:t>not </a:t>
            </a:r>
            <a:r>
              <a:rPr lang="en-US" dirty="0"/>
              <a:t>blocks. </a:t>
            </a:r>
          </a:p>
          <a:p>
            <a:r>
              <a:rPr lang="en-US" dirty="0"/>
              <a:t>For the </a:t>
            </a:r>
            <a:r>
              <a:rPr lang="en-US" i="1" dirty="0"/>
              <a:t>first</a:t>
            </a:r>
            <a:r>
              <a:rPr lang="en-US" dirty="0"/>
              <a:t> case, where </a:t>
            </a:r>
            <a:r>
              <a:rPr lang="en-US" b="1" dirty="0"/>
              <a:t>both</a:t>
            </a:r>
            <a:r>
              <a:rPr lang="en-US" dirty="0"/>
              <a:t> sensors are active, drag and drop the </a:t>
            </a:r>
            <a:r>
              <a:rPr lang="en-US" b="1" dirty="0"/>
              <a:t>() and ()</a:t>
            </a:r>
            <a:r>
              <a:rPr lang="en-US" dirty="0"/>
              <a:t> block from the Operators palette in the space in the </a:t>
            </a:r>
            <a:r>
              <a:rPr lang="en-US" b="1" dirty="0"/>
              <a:t>if</a:t>
            </a:r>
            <a:r>
              <a:rPr lang="en-US" dirty="0"/>
              <a:t> arm of the </a:t>
            </a:r>
            <a:r>
              <a:rPr lang="en-US" b="1" dirty="0"/>
              <a:t>if-else</a:t>
            </a:r>
            <a:r>
              <a:rPr lang="en-US" dirty="0"/>
              <a:t> block.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AD31C-1BF7-4C09-8844-2A9EC916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667" l="904" r="99322">
                        <a14:backgroundMark x1="5537" y1="64103" x2="16497" y2="64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53" y="2490246"/>
            <a:ext cx="6890777" cy="24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9566F-4A28-421B-A653-136C71139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8EA36-A4EA-4198-8EC3-C27362AB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Main 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226D0-8F93-41AE-A13A-77DC1504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364075" cy="4075763"/>
          </a:xfrm>
        </p:spPr>
        <p:txBody>
          <a:bodyPr/>
          <a:lstStyle/>
          <a:p>
            <a:r>
              <a:rPr lang="en-US" dirty="0"/>
              <a:t>Next, take two </a:t>
            </a:r>
            <a:r>
              <a:rPr lang="en-US" b="1" dirty="0"/>
              <a:t>not ()</a:t>
            </a:r>
            <a:r>
              <a:rPr lang="en-US" dirty="0"/>
              <a:t> block and drop them into the two spaces of the </a:t>
            </a:r>
            <a:r>
              <a:rPr lang="en-US" b="1" dirty="0"/>
              <a:t>() and ()</a:t>
            </a:r>
            <a:r>
              <a:rPr lang="en-US" dirty="0"/>
              <a:t> block. </a:t>
            </a:r>
          </a:p>
          <a:p>
            <a:r>
              <a:rPr lang="en-US" dirty="0"/>
              <a:t>In the </a:t>
            </a:r>
            <a:r>
              <a:rPr lang="en-US" i="1" dirty="0"/>
              <a:t>first </a:t>
            </a:r>
            <a:r>
              <a:rPr lang="en-US" b="1" dirty="0"/>
              <a:t>not ()</a:t>
            </a:r>
            <a:r>
              <a:rPr lang="en-US" dirty="0"/>
              <a:t> block drag and drop the </a:t>
            </a:r>
            <a:r>
              <a:rPr lang="en-US" b="1" dirty="0"/>
              <a:t>read state of digital pin ()</a:t>
            </a:r>
            <a:r>
              <a:rPr lang="en-US" dirty="0"/>
              <a:t> block from the </a:t>
            </a:r>
            <a:r>
              <a:rPr lang="en-US" i="1" dirty="0"/>
              <a:t>evive </a:t>
            </a:r>
            <a:r>
              <a:rPr lang="en-US" dirty="0"/>
              <a:t>extension and set the digital pin as </a:t>
            </a:r>
            <a:r>
              <a:rPr lang="en-US" b="1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Repeat the process for the </a:t>
            </a:r>
            <a:r>
              <a:rPr lang="en-US" i="1" dirty="0"/>
              <a:t>second</a:t>
            </a:r>
            <a:r>
              <a:rPr lang="en-US" dirty="0"/>
              <a:t> </a:t>
            </a:r>
            <a:r>
              <a:rPr lang="en-US" b="1" dirty="0"/>
              <a:t>not ()</a:t>
            </a:r>
            <a:r>
              <a:rPr lang="en-US" dirty="0"/>
              <a:t> block; this time, set the digital pin as </a:t>
            </a:r>
            <a:r>
              <a:rPr lang="en-US" b="1" dirty="0"/>
              <a:t>3</a:t>
            </a:r>
            <a:r>
              <a:rPr lang="en-US" dirty="0"/>
              <a:t>.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78982-654A-45F6-BD94-7B1EBB01D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667" l="904" r="99322">
                        <a14:backgroundMark x1="5537" y1="64103" x2="16497" y2="647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29" y="3028128"/>
            <a:ext cx="6890777" cy="24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41E8A-9DD6-4ED5-AF61-A789067C6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A36FC-8A20-4FC5-B645-984AB968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Main 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A4482-DBC5-4AB2-BA61-D8486F662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and drop the </a:t>
            </a:r>
            <a:r>
              <a:rPr lang="en-US" b="1" dirty="0"/>
              <a:t>Go Straight </a:t>
            </a:r>
            <a:r>
              <a:rPr lang="en-US" dirty="0"/>
              <a:t>block from the </a:t>
            </a:r>
            <a:r>
              <a:rPr lang="en-US" dirty="0" err="1"/>
              <a:t>Data&amp;Blocks</a:t>
            </a:r>
            <a:r>
              <a:rPr lang="en-US" dirty="0"/>
              <a:t> palette below </a:t>
            </a:r>
            <a:r>
              <a:rPr lang="en-US" b="1" dirty="0"/>
              <a:t>if </a:t>
            </a:r>
            <a:r>
              <a:rPr lang="en-US" dirty="0"/>
              <a:t>arm as shown in the main script.</a:t>
            </a:r>
          </a:p>
          <a:p>
            <a:r>
              <a:rPr lang="en-US" dirty="0"/>
              <a:t>Below the </a:t>
            </a:r>
            <a:r>
              <a:rPr lang="en-US" b="1" dirty="0"/>
              <a:t>else</a:t>
            </a:r>
            <a:r>
              <a:rPr lang="en-US" dirty="0"/>
              <a:t> arm of the </a:t>
            </a:r>
            <a:r>
              <a:rPr lang="en-US" b="1" dirty="0"/>
              <a:t>if-else</a:t>
            </a:r>
            <a:r>
              <a:rPr lang="en-US" dirty="0"/>
              <a:t> block, drag and drop another </a:t>
            </a:r>
            <a:r>
              <a:rPr lang="en-US" b="1" dirty="0"/>
              <a:t>if-else</a:t>
            </a:r>
            <a:r>
              <a:rPr lang="en-US" dirty="0"/>
              <a:t> block.</a:t>
            </a:r>
          </a:p>
          <a:p>
            <a:r>
              <a:rPr lang="en-US" dirty="0"/>
              <a:t>Do this for other two cases as well.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041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41E8A-9DD6-4ED5-AF61-A789067C6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FA36FC-8A20-4FC5-B645-984AB968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Main Script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C5EED-A08B-4A36-9AC6-8C445928F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5" b="97411" l="446" r="98326">
                        <a14:foregroundMark x1="7589" y1="85922" x2="11607" y2="904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156" y="748132"/>
            <a:ext cx="5925169" cy="40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5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US" dirty="0"/>
              <a:t>Follow Me Robot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748132"/>
            <a:ext cx="6383124" cy="4075763"/>
          </a:xfrm>
        </p:spPr>
        <p:txBody>
          <a:bodyPr/>
          <a:lstStyle/>
          <a:p>
            <a:r>
              <a:rPr lang="en-US" dirty="0"/>
              <a:t>Follow me robot is an autonomous robot, which uses two IR sensors to follow the object in front of the robot.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C7CA12-6C55-4774-9E47-7B33A4FD2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7" b="16706"/>
          <a:stretch/>
        </p:blipFill>
        <p:spPr>
          <a:xfrm>
            <a:off x="234718" y="1595194"/>
            <a:ext cx="7620000" cy="35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1E617-6563-4BCC-8D19-A4AA2D557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20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1DE94-B9EE-46BB-B9A8-16163CE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Uploading the code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571328-6DC7-4255-9D59-9A454F0FA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Select the mode a Upload Mode.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6BD6E-0DBE-4076-B5D2-20D56D5C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8" y="1734131"/>
            <a:ext cx="7069953" cy="22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1E617-6563-4BCC-8D19-A4AA2D557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1DE94-B9EE-46BB-B9A8-16163CE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Uploading the code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638D8E-81BE-4660-9CE3-4A1FF541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Connect evive to computer and choose the appropriate COM port.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0DA3C-5575-4229-8560-922C53DA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5" y="1959869"/>
            <a:ext cx="6370872" cy="25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1E617-6563-4BCC-8D19-A4AA2D557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1DE94-B9EE-46BB-B9A8-16163CE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Uploading the code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638D8E-81BE-4660-9CE3-4A1FF541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Click on upload code button.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882D9-B54C-4305-B2AA-7D79A5CF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45" y="1531642"/>
            <a:ext cx="5372127" cy="3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40FA3-708F-4509-9A95-5BE408698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Logic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DF3F3-E00E-47AE-B04C-3D5C7289AA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28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80C-4658-46C2-8134-F08465A0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ED5A-99A5-4A11-BD8A-9BBAFD9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84F2-FDE2-417E-8B0A-7E3B16BB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3932025" cy="4075763"/>
          </a:xfrm>
        </p:spPr>
        <p:txBody>
          <a:bodyPr/>
          <a:lstStyle/>
          <a:p>
            <a:r>
              <a:rPr lang="en-US" dirty="0"/>
              <a:t>How, or rather when the robot follows anything depends on the state of the two sensors.  </a:t>
            </a:r>
          </a:p>
          <a:p>
            <a:r>
              <a:rPr lang="en-US" dirty="0"/>
              <a:t>If both sensors are ON, that means the object is in front; the robot should move in the forward direction.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5DAA3-5420-4F39-8A2C-6673E863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67" y="967620"/>
            <a:ext cx="3056822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ED5A-99A5-4A11-BD8A-9BBAFD9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84F2-FDE2-417E-8B0A-7E3B16BB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3684375" cy="4075763"/>
          </a:xfrm>
        </p:spPr>
        <p:txBody>
          <a:bodyPr/>
          <a:lstStyle/>
          <a:p>
            <a:r>
              <a:rPr lang="en-US" sz="2000" dirty="0"/>
              <a:t>If only the sensor on the </a:t>
            </a:r>
            <a:r>
              <a:rPr lang="en-US" sz="2000" i="1" dirty="0"/>
              <a:t>right </a:t>
            </a:r>
            <a:r>
              <a:rPr lang="en-US" sz="2000" dirty="0"/>
              <a:t>is </a:t>
            </a:r>
            <a:r>
              <a:rPr lang="en-US" sz="2000" b="1" dirty="0"/>
              <a:t>ON</a:t>
            </a:r>
            <a:r>
              <a:rPr lang="en-US" sz="2000" dirty="0"/>
              <a:t>, it means the object is in the right, and hence the robot should turn </a:t>
            </a:r>
            <a:r>
              <a:rPr lang="en-US" sz="2000" b="1" i="1" dirty="0"/>
              <a:t>right</a:t>
            </a:r>
            <a:r>
              <a:rPr lang="en-US" sz="2000" dirty="0"/>
              <a:t>.</a:t>
            </a:r>
            <a:endParaRPr lang="en-IN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80C-4658-46C2-8134-F08465A0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0792D-AAAB-4E31-AC86-D955844D5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8" r="8648" b="13150"/>
          <a:stretch/>
        </p:blipFill>
        <p:spPr>
          <a:xfrm>
            <a:off x="4485232" y="854824"/>
            <a:ext cx="2709828" cy="40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80C-4658-46C2-8134-F08465A0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ED5A-99A5-4A11-BD8A-9BBAFD9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84F2-FDE2-417E-8B0A-7E3B16BB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3716125" cy="4075763"/>
          </a:xfrm>
        </p:spPr>
        <p:txBody>
          <a:bodyPr/>
          <a:lstStyle/>
          <a:p>
            <a:r>
              <a:rPr lang="en-US" dirty="0"/>
              <a:t>Similarly, when the object is to its left, only the sensor on the left will be ON and the robot should turn left.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9D86B-B2FA-466E-8C4F-D9F67CEFA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9" r="13493" b="14545"/>
          <a:stretch/>
        </p:blipFill>
        <p:spPr>
          <a:xfrm>
            <a:off x="4572000" y="931947"/>
            <a:ext cx="2752774" cy="4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80C-4658-46C2-8134-F08465A0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ED5A-99A5-4A11-BD8A-9BBAFD9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84F2-FDE2-417E-8B0A-7E3B16BB0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no object within 10cm, both sensors will be OFF. Therefore, the robot should stop.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0915A-70C9-4791-B981-3991C106A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79" b="14545"/>
          <a:stretch/>
        </p:blipFill>
        <p:spPr>
          <a:xfrm>
            <a:off x="1889312" y="1795428"/>
            <a:ext cx="3857625" cy="32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ED5A-99A5-4A11-BD8A-9BBAFD95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F80C-4658-46C2-8134-F08465A0FB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40B407-C176-4E10-92D8-2C45BC9F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26" y="861004"/>
            <a:ext cx="4209694" cy="42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6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EF3F95-E712-4247-9638-2F9AFD086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04448-82EA-448B-86DD-B0956EF25C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822074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718</Words>
  <Application>Microsoft Office PowerPoint</Application>
  <PresentationFormat>On-screen Show (16:9)</PresentationFormat>
  <Paragraphs>77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Dosis</vt:lpstr>
      <vt:lpstr>Sniglet</vt:lpstr>
      <vt:lpstr>Arial</vt:lpstr>
      <vt:lpstr>1_Friar template</vt:lpstr>
      <vt:lpstr>Follow Me Robot Programming</vt:lpstr>
      <vt:lpstr>Follow Me Robot</vt:lpstr>
      <vt:lpstr>PowerPoint Presentation</vt:lpstr>
      <vt:lpstr>Logic</vt:lpstr>
      <vt:lpstr>Logic</vt:lpstr>
      <vt:lpstr>Logic</vt:lpstr>
      <vt:lpstr>Logic</vt:lpstr>
      <vt:lpstr>Logic</vt:lpstr>
      <vt:lpstr>PowerPoint Presentation</vt:lpstr>
      <vt:lpstr>Select Board</vt:lpstr>
      <vt:lpstr>Go Straight</vt:lpstr>
      <vt:lpstr>Turn Left</vt:lpstr>
      <vt:lpstr>Turn Right</vt:lpstr>
      <vt:lpstr>Brake</vt:lpstr>
      <vt:lpstr>Setting up loop</vt:lpstr>
      <vt:lpstr>Main Script</vt:lpstr>
      <vt:lpstr>Main Script</vt:lpstr>
      <vt:lpstr>Main Script</vt:lpstr>
      <vt:lpstr>Main Script</vt:lpstr>
      <vt:lpstr>Uploading the code</vt:lpstr>
      <vt:lpstr>Uploading the code</vt:lpstr>
      <vt:lpstr>Uploading the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creator>contact@thestempedia.com</dc:creator>
  <cp:lastModifiedBy>Ravinder Bidhan</cp:lastModifiedBy>
  <cp:revision>172</cp:revision>
  <dcterms:modified xsi:type="dcterms:W3CDTF">2020-03-27T15:32:10Z</dcterms:modified>
</cp:coreProperties>
</file>