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7"/>
  </p:notesMasterIdLst>
  <p:sldIdLst>
    <p:sldId id="284" r:id="rId2"/>
    <p:sldId id="286" r:id="rId3"/>
    <p:sldId id="377" r:id="rId4"/>
    <p:sldId id="392" r:id="rId5"/>
    <p:sldId id="428" r:id="rId6"/>
    <p:sldId id="429" r:id="rId7"/>
    <p:sldId id="396" r:id="rId8"/>
    <p:sldId id="397" r:id="rId9"/>
    <p:sldId id="398" r:id="rId10"/>
    <p:sldId id="399" r:id="rId11"/>
    <p:sldId id="400" r:id="rId12"/>
    <p:sldId id="401" r:id="rId13"/>
    <p:sldId id="430" r:id="rId14"/>
    <p:sldId id="431" r:id="rId15"/>
    <p:sldId id="432" r:id="rId16"/>
    <p:sldId id="433" r:id="rId17"/>
    <p:sldId id="434" r:id="rId18"/>
    <p:sldId id="435" r:id="rId19"/>
    <p:sldId id="349" r:id="rId20"/>
    <p:sldId id="351" r:id="rId21"/>
    <p:sldId id="352" r:id="rId22"/>
    <p:sldId id="353" r:id="rId23"/>
    <p:sldId id="354" r:id="rId24"/>
    <p:sldId id="355" r:id="rId25"/>
    <p:sldId id="317" r:id="rId26"/>
  </p:sldIdLst>
  <p:sldSz cx="9144000" cy="5143500" type="screen16x9"/>
  <p:notesSz cx="6858000" cy="9144000"/>
  <p:embeddedFontLst>
    <p:embeddedFont>
      <p:font typeface="Dosis" panose="020B0604020202020204" charset="0"/>
      <p:regular r:id="rId28"/>
      <p:bold r:id="rId29"/>
    </p:embeddedFont>
    <p:embeddedFont>
      <p:font typeface="Sniglet"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F21"/>
    <a:srgbClr val="F2E5E2"/>
    <a:srgbClr val="2A3791"/>
    <a:srgbClr val="18AA45"/>
    <a:srgbClr val="F58220"/>
    <a:srgbClr val="D11F40"/>
    <a:srgbClr val="45BADD"/>
    <a:srgbClr val="FECC0E"/>
    <a:srgbClr val="13AFF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516804-8F88-4118-8439-1FF2495B33D7}">
  <a:tblStyle styleId="{5D516804-8F88-4118-8439-1FF2495B3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114" d="100"/>
          <a:sy n="114" d="100"/>
        </p:scale>
        <p:origin x="5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i="0" u="sng" dirty="0">
              <a:solidFill>
                <a:srgbClr val="92D050"/>
              </a:solidFill>
            </a:endParaRPr>
          </a:p>
        </p:txBody>
      </p:sp>
    </p:spTree>
    <p:extLst>
      <p:ext uri="{BB962C8B-B14F-4D97-AF65-F5344CB8AC3E}">
        <p14:creationId xmlns:p14="http://schemas.microsoft.com/office/powerpoint/2010/main" val="309565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reserve="1" userDrawn="1">
  <p:cSld name="Title">
    <p:spTree>
      <p:nvGrpSpPr>
        <p:cNvPr id="1" name="Shape 161"/>
        <p:cNvGrpSpPr/>
        <p:nvPr/>
      </p:nvGrpSpPr>
      <p:grpSpPr>
        <a:xfrm>
          <a:off x="0" y="0"/>
          <a:ext cx="0" cy="0"/>
          <a:chOff x="0" y="0"/>
          <a:chExt cx="0" cy="0"/>
        </a:xfrm>
      </p:grpSpPr>
      <p:sp>
        <p:nvSpPr>
          <p:cNvPr id="162" name="Shape 162"/>
          <p:cNvSpPr txBox="1">
            <a:spLocks noGrp="1"/>
          </p:cNvSpPr>
          <p:nvPr>
            <p:ph type="ctrTitle"/>
          </p:nvPr>
        </p:nvSpPr>
        <p:spPr>
          <a:xfrm>
            <a:off x="1495500" y="1184301"/>
            <a:ext cx="6153000" cy="1159800"/>
          </a:xfrm>
          <a:prstGeom prst="rect">
            <a:avLst/>
          </a:prstGeom>
        </p:spPr>
        <p:txBody>
          <a:bodyPr spcFirstLastPara="1" wrap="square" lIns="91425" tIns="91425" rIns="91425" bIns="91425" anchor="ctr" anchorCtr="0"/>
          <a:lstStyle>
            <a:lvl1pPr lvl="0" algn="ctr">
              <a:spcBef>
                <a:spcPts val="0"/>
              </a:spcBef>
              <a:spcAft>
                <a:spcPts val="0"/>
              </a:spcAft>
              <a:buClr>
                <a:srgbClr val="1C4587"/>
              </a:buClr>
              <a:buSzPts val="4800"/>
              <a:buNone/>
              <a:defRPr sz="4800" b="1">
                <a:solidFill>
                  <a:srgbClr val="1C4587"/>
                </a:solidFill>
              </a:defRPr>
            </a:lvl1pPr>
            <a:lvl2pPr lvl="1" algn="r">
              <a:spcBef>
                <a:spcPts val="0"/>
              </a:spcBef>
              <a:spcAft>
                <a:spcPts val="0"/>
              </a:spcAft>
              <a:buClr>
                <a:srgbClr val="1C4587"/>
              </a:buClr>
              <a:buSzPts val="4800"/>
              <a:buNone/>
              <a:defRPr sz="4800" b="0">
                <a:solidFill>
                  <a:srgbClr val="1C4587"/>
                </a:solidFill>
              </a:defRPr>
            </a:lvl2pPr>
            <a:lvl3pPr lvl="2" algn="r">
              <a:spcBef>
                <a:spcPts val="0"/>
              </a:spcBef>
              <a:spcAft>
                <a:spcPts val="0"/>
              </a:spcAft>
              <a:buClr>
                <a:srgbClr val="1C4587"/>
              </a:buClr>
              <a:buSzPts val="4800"/>
              <a:buNone/>
              <a:defRPr sz="4800" b="0">
                <a:solidFill>
                  <a:srgbClr val="1C4587"/>
                </a:solidFill>
              </a:defRPr>
            </a:lvl3pPr>
            <a:lvl4pPr lvl="3" algn="r">
              <a:spcBef>
                <a:spcPts val="0"/>
              </a:spcBef>
              <a:spcAft>
                <a:spcPts val="0"/>
              </a:spcAft>
              <a:buClr>
                <a:srgbClr val="1C4587"/>
              </a:buClr>
              <a:buSzPts val="4800"/>
              <a:buNone/>
              <a:defRPr sz="4800" b="0">
                <a:solidFill>
                  <a:srgbClr val="1C4587"/>
                </a:solidFill>
              </a:defRPr>
            </a:lvl4pPr>
            <a:lvl5pPr lvl="4" algn="r">
              <a:spcBef>
                <a:spcPts val="0"/>
              </a:spcBef>
              <a:spcAft>
                <a:spcPts val="0"/>
              </a:spcAft>
              <a:buClr>
                <a:srgbClr val="1C4587"/>
              </a:buClr>
              <a:buSzPts val="4800"/>
              <a:buNone/>
              <a:defRPr sz="4800" b="0">
                <a:solidFill>
                  <a:srgbClr val="1C4587"/>
                </a:solidFill>
              </a:defRPr>
            </a:lvl5pPr>
            <a:lvl6pPr lvl="5" algn="r">
              <a:spcBef>
                <a:spcPts val="0"/>
              </a:spcBef>
              <a:spcAft>
                <a:spcPts val="0"/>
              </a:spcAft>
              <a:buClr>
                <a:srgbClr val="1C4587"/>
              </a:buClr>
              <a:buSzPts val="4800"/>
              <a:buNone/>
              <a:defRPr sz="4800" b="0">
                <a:solidFill>
                  <a:srgbClr val="1C4587"/>
                </a:solidFill>
              </a:defRPr>
            </a:lvl6pPr>
            <a:lvl7pPr lvl="6" algn="r">
              <a:spcBef>
                <a:spcPts val="0"/>
              </a:spcBef>
              <a:spcAft>
                <a:spcPts val="0"/>
              </a:spcAft>
              <a:buClr>
                <a:srgbClr val="1C4587"/>
              </a:buClr>
              <a:buSzPts val="4800"/>
              <a:buNone/>
              <a:defRPr sz="4800" b="0">
                <a:solidFill>
                  <a:srgbClr val="1C4587"/>
                </a:solidFill>
              </a:defRPr>
            </a:lvl7pPr>
            <a:lvl8pPr lvl="7" algn="r">
              <a:spcBef>
                <a:spcPts val="0"/>
              </a:spcBef>
              <a:spcAft>
                <a:spcPts val="0"/>
              </a:spcAft>
              <a:buClr>
                <a:srgbClr val="1C4587"/>
              </a:buClr>
              <a:buSzPts val="4800"/>
              <a:buNone/>
              <a:defRPr sz="4800" b="0">
                <a:solidFill>
                  <a:srgbClr val="1C4587"/>
                </a:solidFill>
              </a:defRPr>
            </a:lvl8pPr>
            <a:lvl9pPr lvl="8" algn="r">
              <a:spcBef>
                <a:spcPts val="0"/>
              </a:spcBef>
              <a:spcAft>
                <a:spcPts val="0"/>
              </a:spcAft>
              <a:buClr>
                <a:srgbClr val="1C4587"/>
              </a:buClr>
              <a:buSzPts val="4800"/>
              <a:buNone/>
              <a:defRPr sz="4800" b="0">
                <a:solidFill>
                  <a:srgbClr val="1C4587"/>
                </a:solidFill>
              </a:defRPr>
            </a:lvl9pPr>
          </a:lstStyle>
          <a:p>
            <a:endParaRPr dirty="0"/>
          </a:p>
        </p:txBody>
      </p:sp>
      <p:grpSp>
        <p:nvGrpSpPr>
          <p:cNvPr id="2" name="Group 1">
            <a:extLst>
              <a:ext uri="{FF2B5EF4-FFF2-40B4-BE49-F238E27FC236}">
                <a16:creationId xmlns:a16="http://schemas.microsoft.com/office/drawing/2014/main" id="{0C73E37C-6F52-4F70-8A86-CFEB253A963E}"/>
              </a:ext>
            </a:extLst>
          </p:cNvPr>
          <p:cNvGrpSpPr/>
          <p:nvPr userDrawn="1"/>
        </p:nvGrpSpPr>
        <p:grpSpPr>
          <a:xfrm>
            <a:off x="-58319" y="3053272"/>
            <a:ext cx="9296570" cy="2186112"/>
            <a:chOff x="-58319" y="3053272"/>
            <a:chExt cx="9296570" cy="2186112"/>
          </a:xfrm>
        </p:grpSpPr>
        <p:sp>
          <p:nvSpPr>
            <p:cNvPr id="163" name="Shape 163"/>
            <p:cNvSpPr/>
            <p:nvPr/>
          </p:nvSpPr>
          <p:spPr>
            <a:xfrm>
              <a:off x="723692" y="4220091"/>
              <a:ext cx="794875" cy="98573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4" name="Shape 164"/>
            <p:cNvSpPr/>
            <p:nvPr/>
          </p:nvSpPr>
          <p:spPr>
            <a:xfrm>
              <a:off x="-58319" y="3053287"/>
              <a:ext cx="782014" cy="890356"/>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5" name="Shape 165"/>
            <p:cNvSpPr/>
            <p:nvPr/>
          </p:nvSpPr>
          <p:spPr>
            <a:xfrm>
              <a:off x="4025101" y="3422420"/>
              <a:ext cx="370865" cy="8095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166" name="Shape 166"/>
            <p:cNvSpPr/>
            <p:nvPr/>
          </p:nvSpPr>
          <p:spPr>
            <a:xfrm>
              <a:off x="3078045" y="3128354"/>
              <a:ext cx="730671" cy="89581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7" name="Shape 167"/>
            <p:cNvSpPr/>
            <p:nvPr/>
          </p:nvSpPr>
          <p:spPr>
            <a:xfrm>
              <a:off x="5401648" y="3285712"/>
              <a:ext cx="805934" cy="75083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8" name="Shape 168"/>
            <p:cNvSpPr/>
            <p:nvPr/>
          </p:nvSpPr>
          <p:spPr>
            <a:xfrm>
              <a:off x="8364459" y="3346843"/>
              <a:ext cx="873792" cy="600260"/>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9" name="Shape 169"/>
            <p:cNvSpPr/>
            <p:nvPr/>
          </p:nvSpPr>
          <p:spPr>
            <a:xfrm>
              <a:off x="4551116" y="3125540"/>
              <a:ext cx="657208" cy="679227"/>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0" name="Shape 170"/>
            <p:cNvSpPr/>
            <p:nvPr/>
          </p:nvSpPr>
          <p:spPr>
            <a:xfrm>
              <a:off x="4419881" y="3994834"/>
              <a:ext cx="919681" cy="950908"/>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1" name="Shape 171"/>
            <p:cNvSpPr/>
            <p:nvPr/>
          </p:nvSpPr>
          <p:spPr>
            <a:xfrm>
              <a:off x="2644912" y="4036538"/>
              <a:ext cx="890356" cy="7068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2" name="Shape 172"/>
            <p:cNvSpPr/>
            <p:nvPr/>
          </p:nvSpPr>
          <p:spPr>
            <a:xfrm>
              <a:off x="2116542" y="3186156"/>
              <a:ext cx="829755" cy="780163"/>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3" name="Shape 173"/>
            <p:cNvSpPr/>
            <p:nvPr/>
          </p:nvSpPr>
          <p:spPr>
            <a:xfrm>
              <a:off x="1347361" y="3186147"/>
              <a:ext cx="599146" cy="706812"/>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4" name="Shape 174"/>
            <p:cNvSpPr/>
            <p:nvPr/>
          </p:nvSpPr>
          <p:spPr>
            <a:xfrm>
              <a:off x="2681615" y="4813558"/>
              <a:ext cx="816944" cy="313967"/>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5" name="Shape 175"/>
            <p:cNvSpPr/>
            <p:nvPr/>
          </p:nvSpPr>
          <p:spPr>
            <a:xfrm>
              <a:off x="7146421" y="4508764"/>
              <a:ext cx="1040884" cy="73062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6" name="Shape 176"/>
            <p:cNvSpPr/>
            <p:nvPr/>
          </p:nvSpPr>
          <p:spPr>
            <a:xfrm>
              <a:off x="7146430" y="3104432"/>
              <a:ext cx="684732" cy="721463"/>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7" name="Shape 177"/>
            <p:cNvSpPr/>
            <p:nvPr/>
          </p:nvSpPr>
          <p:spPr>
            <a:xfrm>
              <a:off x="5262207" y="4729516"/>
              <a:ext cx="525046" cy="372666"/>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8" name="Shape 178"/>
            <p:cNvSpPr/>
            <p:nvPr/>
          </p:nvSpPr>
          <p:spPr>
            <a:xfrm>
              <a:off x="8376372" y="4729061"/>
              <a:ext cx="508532" cy="324976"/>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9" name="Shape 179"/>
            <p:cNvSpPr/>
            <p:nvPr/>
          </p:nvSpPr>
          <p:spPr>
            <a:xfrm>
              <a:off x="3808716" y="4429326"/>
              <a:ext cx="570935" cy="567282"/>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0" name="Shape 180"/>
            <p:cNvSpPr/>
            <p:nvPr/>
          </p:nvSpPr>
          <p:spPr>
            <a:xfrm>
              <a:off x="7975391" y="3053272"/>
              <a:ext cx="541560" cy="67927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1" name="Shape 181"/>
            <p:cNvSpPr/>
            <p:nvPr/>
          </p:nvSpPr>
          <p:spPr>
            <a:xfrm>
              <a:off x="1570785" y="4028295"/>
              <a:ext cx="734324" cy="723314"/>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2" name="Shape 182"/>
            <p:cNvSpPr/>
            <p:nvPr/>
          </p:nvSpPr>
          <p:spPr>
            <a:xfrm>
              <a:off x="247060" y="4094875"/>
              <a:ext cx="275434" cy="244207"/>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3" name="Shape 183"/>
            <p:cNvSpPr/>
            <p:nvPr/>
          </p:nvSpPr>
          <p:spPr>
            <a:xfrm>
              <a:off x="8516944" y="4082884"/>
              <a:ext cx="690236" cy="510383"/>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4" name="Shape 184"/>
            <p:cNvSpPr/>
            <p:nvPr/>
          </p:nvSpPr>
          <p:spPr>
            <a:xfrm>
              <a:off x="859713" y="3417443"/>
              <a:ext cx="317620" cy="659010"/>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5" name="Shape 185"/>
            <p:cNvSpPr/>
            <p:nvPr/>
          </p:nvSpPr>
          <p:spPr>
            <a:xfrm rot="1920742">
              <a:off x="5707038" y="4213989"/>
              <a:ext cx="884797" cy="750834"/>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6" name="Shape 186"/>
            <p:cNvSpPr/>
            <p:nvPr/>
          </p:nvSpPr>
          <p:spPr>
            <a:xfrm rot="-3496844">
              <a:off x="115839" y="4509560"/>
              <a:ext cx="537852" cy="464440"/>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7" name="Shape 187"/>
            <p:cNvSpPr/>
            <p:nvPr/>
          </p:nvSpPr>
          <p:spPr>
            <a:xfrm>
              <a:off x="7518184" y="3966329"/>
              <a:ext cx="846269" cy="598458"/>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8" name="Shape 188"/>
            <p:cNvSpPr/>
            <p:nvPr/>
          </p:nvSpPr>
          <p:spPr>
            <a:xfrm rot="-5400000">
              <a:off x="6496794" y="3021441"/>
              <a:ext cx="493819" cy="63153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9" name="Shape 189"/>
            <p:cNvSpPr/>
            <p:nvPr/>
          </p:nvSpPr>
          <p:spPr>
            <a:xfrm>
              <a:off x="6453205" y="3705907"/>
              <a:ext cx="666366" cy="75268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0" name="Shape 190"/>
            <p:cNvSpPr/>
            <p:nvPr/>
          </p:nvSpPr>
          <p:spPr>
            <a:xfrm>
              <a:off x="1866011" y="4742879"/>
              <a:ext cx="681078" cy="455287"/>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1" name="Shape 191"/>
            <p:cNvSpPr/>
            <p:nvPr/>
          </p:nvSpPr>
          <p:spPr>
            <a:xfrm>
              <a:off x="6669805" y="4614395"/>
              <a:ext cx="308462" cy="330481"/>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34" name="Picture 33">
            <a:extLst>
              <a:ext uri="{FF2B5EF4-FFF2-40B4-BE49-F238E27FC236}">
                <a16:creationId xmlns:a16="http://schemas.microsoft.com/office/drawing/2014/main" id="{1D339C49-C757-44DD-AC62-40136F9A7186}"/>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90902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2159325" y="2161800"/>
            <a:ext cx="4825500" cy="819900"/>
          </a:xfrm>
          <a:prstGeom prst="rect">
            <a:avLst/>
          </a:prstGeom>
        </p:spPr>
        <p:txBody>
          <a:bodyPr spcFirstLastPara="1" wrap="square" lIns="91425" tIns="91425" rIns="91425" bIns="91425" anchor="ctr" anchorCtr="0"/>
          <a:lstStyle>
            <a:lvl1pPr marL="69850" lvl="0" indent="0" algn="ctr" rtl="0">
              <a:spcBef>
                <a:spcPts val="600"/>
              </a:spcBef>
              <a:spcAft>
                <a:spcPts val="0"/>
              </a:spcAft>
              <a:buClr>
                <a:srgbClr val="1C4587"/>
              </a:buClr>
              <a:buSzPts val="2500"/>
              <a:buFont typeface="Arial" panose="020B0604020202020204" pitchFamily="34" charset="0"/>
              <a:buNone/>
              <a:defRPr sz="3600" b="1">
                <a:solidFill>
                  <a:srgbClr val="1C4587"/>
                </a:solidFill>
              </a:defRPr>
            </a:lvl1pPr>
            <a:lvl2pPr marL="914400" lvl="1" indent="-387350" algn="ctr" rtl="0">
              <a:spcBef>
                <a:spcPts val="0"/>
              </a:spcBef>
              <a:spcAft>
                <a:spcPts val="0"/>
              </a:spcAft>
              <a:buClr>
                <a:srgbClr val="1C4587"/>
              </a:buClr>
              <a:buSzPts val="2500"/>
              <a:buChar char="✗"/>
              <a:defRPr sz="2500" b="1">
                <a:solidFill>
                  <a:srgbClr val="1C4587"/>
                </a:solidFill>
              </a:defRPr>
            </a:lvl2pPr>
            <a:lvl3pPr marL="1371600" lvl="2" indent="-387350" algn="ctr" rtl="0">
              <a:spcBef>
                <a:spcPts val="0"/>
              </a:spcBef>
              <a:spcAft>
                <a:spcPts val="0"/>
              </a:spcAft>
              <a:buClr>
                <a:srgbClr val="1C4587"/>
              </a:buClr>
              <a:buSzPts val="2500"/>
              <a:buChar char="■"/>
              <a:defRPr sz="2500" b="1">
                <a:solidFill>
                  <a:srgbClr val="1C4587"/>
                </a:solidFill>
              </a:defRPr>
            </a:lvl3pPr>
            <a:lvl4pPr marL="1828800" lvl="3" indent="-387350" algn="ctr" rtl="0">
              <a:spcBef>
                <a:spcPts val="0"/>
              </a:spcBef>
              <a:spcAft>
                <a:spcPts val="0"/>
              </a:spcAft>
              <a:buClr>
                <a:srgbClr val="1C4587"/>
              </a:buClr>
              <a:buSzPts val="2500"/>
              <a:buChar char="●"/>
              <a:defRPr sz="2500" b="1">
                <a:solidFill>
                  <a:srgbClr val="1C4587"/>
                </a:solidFill>
              </a:defRPr>
            </a:lvl4pPr>
            <a:lvl5pPr marL="2286000" lvl="4" indent="-387350" algn="ctr" rtl="0">
              <a:spcBef>
                <a:spcPts val="0"/>
              </a:spcBef>
              <a:spcAft>
                <a:spcPts val="0"/>
              </a:spcAft>
              <a:buClr>
                <a:srgbClr val="1C4587"/>
              </a:buClr>
              <a:buSzPts val="2500"/>
              <a:buChar char="○"/>
              <a:defRPr sz="2500" b="1">
                <a:solidFill>
                  <a:srgbClr val="1C4587"/>
                </a:solidFill>
              </a:defRPr>
            </a:lvl5pPr>
            <a:lvl6pPr marL="2743200" lvl="5" indent="-387350" algn="ctr" rtl="0">
              <a:spcBef>
                <a:spcPts val="0"/>
              </a:spcBef>
              <a:spcAft>
                <a:spcPts val="0"/>
              </a:spcAft>
              <a:buClr>
                <a:srgbClr val="1C4587"/>
              </a:buClr>
              <a:buSzPts val="2500"/>
              <a:buChar char="■"/>
              <a:defRPr sz="2500" b="1">
                <a:solidFill>
                  <a:srgbClr val="1C4587"/>
                </a:solidFill>
              </a:defRPr>
            </a:lvl6pPr>
            <a:lvl7pPr marL="3200400" lvl="6" indent="-387350" algn="ctr" rtl="0">
              <a:spcBef>
                <a:spcPts val="0"/>
              </a:spcBef>
              <a:spcAft>
                <a:spcPts val="0"/>
              </a:spcAft>
              <a:buClr>
                <a:srgbClr val="1C4587"/>
              </a:buClr>
              <a:buSzPts val="2500"/>
              <a:buChar char="●"/>
              <a:defRPr sz="2500" b="1">
                <a:solidFill>
                  <a:srgbClr val="1C4587"/>
                </a:solidFill>
              </a:defRPr>
            </a:lvl7pPr>
            <a:lvl8pPr marL="3657600" lvl="7" indent="-387350" algn="ctr" rtl="0">
              <a:spcBef>
                <a:spcPts val="0"/>
              </a:spcBef>
              <a:spcAft>
                <a:spcPts val="0"/>
              </a:spcAft>
              <a:buClr>
                <a:srgbClr val="1C4587"/>
              </a:buClr>
              <a:buSzPts val="2500"/>
              <a:buChar char="○"/>
              <a:defRPr sz="2500" b="1">
                <a:solidFill>
                  <a:srgbClr val="1C4587"/>
                </a:solidFill>
              </a:defRPr>
            </a:lvl8pPr>
            <a:lvl9pPr marL="4114800" lvl="8" indent="-387350" algn="ctr">
              <a:spcBef>
                <a:spcPts val="0"/>
              </a:spcBef>
              <a:spcAft>
                <a:spcPts val="0"/>
              </a:spcAft>
              <a:buClr>
                <a:srgbClr val="1C4587"/>
              </a:buClr>
              <a:buSzPts val="2500"/>
              <a:buChar char="■"/>
              <a:defRPr sz="2500" b="1">
                <a:solidFill>
                  <a:srgbClr val="1C4587"/>
                </a:solidFill>
              </a:defRPr>
            </a:lvl9pPr>
          </a:lstStyle>
          <a:p>
            <a:endParaRPr lang="en-IN" dirty="0"/>
          </a:p>
        </p:txBody>
      </p:sp>
      <p:sp>
        <p:nvSpPr>
          <p:cNvPr id="289" name="Shape 289"/>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grpSp>
        <p:nvGrpSpPr>
          <p:cNvPr id="5" name="Group 4">
            <a:extLst>
              <a:ext uri="{FF2B5EF4-FFF2-40B4-BE49-F238E27FC236}">
                <a16:creationId xmlns:a16="http://schemas.microsoft.com/office/drawing/2014/main" id="{18CF3864-FF32-480D-809E-78047B0AA13A}"/>
              </a:ext>
            </a:extLst>
          </p:cNvPr>
          <p:cNvGrpSpPr/>
          <p:nvPr userDrawn="1"/>
        </p:nvGrpSpPr>
        <p:grpSpPr>
          <a:xfrm>
            <a:off x="7110132" y="3078732"/>
            <a:ext cx="2128122" cy="2160657"/>
            <a:chOff x="7110132" y="3078732"/>
            <a:chExt cx="2128122" cy="2160657"/>
          </a:xfrm>
        </p:grpSpPr>
        <p:sp>
          <p:nvSpPr>
            <p:cNvPr id="250" name="Shape 250"/>
            <p:cNvSpPr/>
            <p:nvPr/>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1" name="Shape 251"/>
            <p:cNvSpPr/>
            <p:nvPr/>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4" name="Shape 254"/>
            <p:cNvSpPr/>
            <p:nvPr/>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5" name="Shape 255"/>
            <p:cNvSpPr/>
            <p:nvPr/>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6" name="Shape 256"/>
            <p:cNvSpPr/>
            <p:nvPr/>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7" name="Shape 257"/>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8" name="Shape 258"/>
            <p:cNvSpPr/>
            <p:nvPr/>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9" name="Shape 259"/>
            <p:cNvSpPr/>
            <p:nvPr/>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1" name="Shape 261"/>
            <p:cNvSpPr/>
            <p:nvPr/>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2" name="Shape 262"/>
            <p:cNvSpPr/>
            <p:nvPr/>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3" name="Shape 263"/>
            <p:cNvSpPr/>
            <p:nvPr/>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4" name="Shape 264"/>
            <p:cNvSpPr/>
            <p:nvPr/>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 name="Shape 272">
              <a:extLst>
                <a:ext uri="{FF2B5EF4-FFF2-40B4-BE49-F238E27FC236}">
                  <a16:creationId xmlns:a16="http://schemas.microsoft.com/office/drawing/2014/main" id="{3F5BB61E-EACF-4EC9-8CF0-E820A20EA0E5}"/>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4" name="Group 3">
            <a:extLst>
              <a:ext uri="{FF2B5EF4-FFF2-40B4-BE49-F238E27FC236}">
                <a16:creationId xmlns:a16="http://schemas.microsoft.com/office/drawing/2014/main" id="{08BAB03F-FF1E-4CF9-B157-F56D97FF8225}"/>
              </a:ext>
            </a:extLst>
          </p:cNvPr>
          <p:cNvGrpSpPr/>
          <p:nvPr userDrawn="1"/>
        </p:nvGrpSpPr>
        <p:grpSpPr>
          <a:xfrm>
            <a:off x="-35374" y="3366963"/>
            <a:ext cx="1952290" cy="1906807"/>
            <a:chOff x="-35374" y="3366963"/>
            <a:chExt cx="1952290" cy="1906807"/>
          </a:xfrm>
        </p:grpSpPr>
        <p:sp>
          <p:nvSpPr>
            <p:cNvPr id="249" name="Shape 249"/>
            <p:cNvSpPr/>
            <p:nvPr/>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0" name="Shape 270"/>
            <p:cNvSpPr/>
            <p:nvPr/>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3" name="Shape 273"/>
            <p:cNvSpPr/>
            <p:nvPr/>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9" name="Shape 279"/>
            <p:cNvSpPr/>
            <p:nvPr/>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0" name="Shape 280"/>
            <p:cNvSpPr/>
            <p:nvPr/>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1" name="Shape 281"/>
            <p:cNvSpPr/>
            <p:nvPr/>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2" name="Shape 282"/>
            <p:cNvSpPr/>
            <p:nvPr/>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4" name="Shape 284"/>
            <p:cNvSpPr/>
            <p:nvPr/>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287" name="Shape 287"/>
            <p:cNvSpPr/>
            <p:nvPr/>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 name="Shape 266">
              <a:extLst>
                <a:ext uri="{FF2B5EF4-FFF2-40B4-BE49-F238E27FC236}">
                  <a16:creationId xmlns:a16="http://schemas.microsoft.com/office/drawing/2014/main" id="{3BEC2B48-8C5C-4C6B-9C88-B007BB2F01F8}"/>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2" name="Group 1">
            <a:extLst>
              <a:ext uri="{FF2B5EF4-FFF2-40B4-BE49-F238E27FC236}">
                <a16:creationId xmlns:a16="http://schemas.microsoft.com/office/drawing/2014/main" id="{171C3040-1CA6-4428-9586-879A1B7469C6}"/>
              </a:ext>
            </a:extLst>
          </p:cNvPr>
          <p:cNvGrpSpPr/>
          <p:nvPr userDrawn="1"/>
        </p:nvGrpSpPr>
        <p:grpSpPr>
          <a:xfrm>
            <a:off x="-185869" y="-57166"/>
            <a:ext cx="1877889" cy="1945801"/>
            <a:chOff x="-185869" y="-57166"/>
            <a:chExt cx="1877889" cy="1945801"/>
          </a:xfrm>
        </p:grpSpPr>
        <p:sp>
          <p:nvSpPr>
            <p:cNvPr id="253" name="Shape 253"/>
            <p:cNvSpPr/>
            <p:nvPr/>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5" name="Shape 265"/>
            <p:cNvSpPr/>
            <p:nvPr/>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6" name="Shape 266"/>
            <p:cNvSpPr/>
            <p:nvPr/>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8" name="Shape 268"/>
            <p:cNvSpPr/>
            <p:nvPr/>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4" name="Shape 274"/>
            <p:cNvSpPr/>
            <p:nvPr/>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7" name="Shape 277"/>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8" name="Shape 278"/>
            <p:cNvSpPr/>
            <p:nvPr/>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60">
              <a:extLst>
                <a:ext uri="{FF2B5EF4-FFF2-40B4-BE49-F238E27FC236}">
                  <a16:creationId xmlns:a16="http://schemas.microsoft.com/office/drawing/2014/main" id="{8EBD0BED-2A30-45DE-B86B-AA3DB554BA1F}"/>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64">
              <a:extLst>
                <a:ext uri="{FF2B5EF4-FFF2-40B4-BE49-F238E27FC236}">
                  <a16:creationId xmlns:a16="http://schemas.microsoft.com/office/drawing/2014/main" id="{39F33480-2088-4E72-8DA0-329961CEA5EA}"/>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3" name="Group 2">
            <a:extLst>
              <a:ext uri="{FF2B5EF4-FFF2-40B4-BE49-F238E27FC236}">
                <a16:creationId xmlns:a16="http://schemas.microsoft.com/office/drawing/2014/main" id="{D4609408-B2A7-457A-8690-B8A5DC15DB77}"/>
              </a:ext>
            </a:extLst>
          </p:cNvPr>
          <p:cNvGrpSpPr/>
          <p:nvPr userDrawn="1"/>
        </p:nvGrpSpPr>
        <p:grpSpPr>
          <a:xfrm>
            <a:off x="7302880" y="-294362"/>
            <a:ext cx="1876588" cy="2006619"/>
            <a:chOff x="7302880" y="-294362"/>
            <a:chExt cx="1876588" cy="2006619"/>
          </a:xfrm>
        </p:grpSpPr>
        <p:sp>
          <p:nvSpPr>
            <p:cNvPr id="248" name="Shape 248"/>
            <p:cNvSpPr/>
            <p:nvPr/>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0" name="Shape 260"/>
            <p:cNvSpPr/>
            <p:nvPr/>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7" name="Shape 267"/>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5" name="Shape 275"/>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3" name="Shape 283"/>
            <p:cNvSpPr/>
            <p:nvPr/>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5" name="Shape 285"/>
            <p:cNvSpPr/>
            <p:nvPr/>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6" name="Shape 286"/>
            <p:cNvSpPr/>
            <p:nvPr/>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8" name="Shape 288"/>
            <p:cNvSpPr/>
            <p:nvPr/>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65">
              <a:extLst>
                <a:ext uri="{FF2B5EF4-FFF2-40B4-BE49-F238E27FC236}">
                  <a16:creationId xmlns:a16="http://schemas.microsoft.com/office/drawing/2014/main" id="{B3070B0C-1ADF-4F04-96D0-B89050AE1B69}"/>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54" name="Picture 53">
            <a:extLst>
              <a:ext uri="{FF2B5EF4-FFF2-40B4-BE49-F238E27FC236}">
                <a16:creationId xmlns:a16="http://schemas.microsoft.com/office/drawing/2014/main" id="{A9EE9ECE-11E0-40D4-B16F-4FAB06236DBC}"/>
              </a:ext>
            </a:extLst>
          </p:cNvPr>
          <p:cNvPicPr>
            <a:picLocks noChangeAspect="1"/>
          </p:cNvPicPr>
          <p:nvPr userDrawn="1"/>
        </p:nvPicPr>
        <p:blipFill>
          <a:blip r:embed="rId2"/>
          <a:stretch>
            <a:fillRect/>
          </a:stretch>
        </p:blipFill>
        <p:spPr>
          <a:xfrm>
            <a:off x="3898722" y="117984"/>
            <a:ext cx="1346555" cy="520776"/>
          </a:xfrm>
          <a:prstGeom prst="rect">
            <a:avLst/>
          </a:prstGeom>
        </p:spPr>
      </p:pic>
    </p:spTree>
    <p:extLst>
      <p:ext uri="{BB962C8B-B14F-4D97-AF65-F5344CB8AC3E}">
        <p14:creationId xmlns:p14="http://schemas.microsoft.com/office/powerpoint/2010/main" val="384619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preserve="1" userDrawn="1">
  <p:cSld name="Title + 1 column">
    <p:spTree>
      <p:nvGrpSpPr>
        <p:cNvPr id="1" name="Shape 290"/>
        <p:cNvGrpSpPr/>
        <p:nvPr/>
      </p:nvGrpSpPr>
      <p:grpSpPr>
        <a:xfrm>
          <a:off x="0" y="0"/>
          <a:ext cx="0" cy="0"/>
          <a:chOff x="0" y="0"/>
          <a:chExt cx="0" cy="0"/>
        </a:xfrm>
      </p:grpSpPr>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cxnSp>
        <p:nvCxnSpPr>
          <p:cNvPr id="35" name="Shape 323">
            <a:extLst>
              <a:ext uri="{FF2B5EF4-FFF2-40B4-BE49-F238E27FC236}">
                <a16:creationId xmlns:a16="http://schemas.microsoft.com/office/drawing/2014/main" id="{EEFC08EE-20D8-4C0B-BDE9-8B3B3013FC16}"/>
              </a:ext>
            </a:extLst>
          </p:cNvPr>
          <p:cNvCxnSpPr/>
          <p:nvPr userDrawn="1"/>
        </p:nvCxnSpPr>
        <p:spPr>
          <a:xfrm>
            <a:off x="850475" y="697132"/>
            <a:ext cx="6037800" cy="0"/>
          </a:xfrm>
          <a:prstGeom prst="straightConnector1">
            <a:avLst/>
          </a:prstGeom>
          <a:noFill/>
          <a:ln w="19050" cap="rnd" cmpd="sng">
            <a:solidFill>
              <a:srgbClr val="A4C2F4"/>
            </a:solidFill>
            <a:prstDash val="dash"/>
            <a:round/>
            <a:headEnd type="none" w="med" len="med"/>
            <a:tailEnd type="none" w="med" len="med"/>
          </a:ln>
        </p:spPr>
      </p:cxnSp>
      <p:sp>
        <p:nvSpPr>
          <p:cNvPr id="36" name="Shape 291">
            <a:extLst>
              <a:ext uri="{FF2B5EF4-FFF2-40B4-BE49-F238E27FC236}">
                <a16:creationId xmlns:a16="http://schemas.microsoft.com/office/drawing/2014/main" id="{51D41F13-9D16-4E3A-8CA5-3438CCE41C41}"/>
              </a:ext>
            </a:extLst>
          </p:cNvPr>
          <p:cNvSpPr txBox="1">
            <a:spLocks noGrp="1"/>
          </p:cNvSpPr>
          <p:nvPr>
            <p:ph type="title"/>
          </p:nvPr>
        </p:nvSpPr>
        <p:spPr>
          <a:xfrm>
            <a:off x="747925" y="-109268"/>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7" name="Shape 292">
            <a:extLst>
              <a:ext uri="{FF2B5EF4-FFF2-40B4-BE49-F238E27FC236}">
                <a16:creationId xmlns:a16="http://schemas.microsoft.com/office/drawing/2014/main" id="{BFDF73F0-0B29-48F6-A67D-BEB6B6EDA49C}"/>
              </a:ext>
            </a:extLst>
          </p:cNvPr>
          <p:cNvSpPr txBox="1">
            <a:spLocks noGrp="1"/>
          </p:cNvSpPr>
          <p:nvPr>
            <p:ph type="body" idx="1"/>
          </p:nvPr>
        </p:nvSpPr>
        <p:spPr>
          <a:xfrm>
            <a:off x="747925" y="837874"/>
            <a:ext cx="6140400" cy="4075763"/>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spTree>
    <p:extLst>
      <p:ext uri="{BB962C8B-B14F-4D97-AF65-F5344CB8AC3E}">
        <p14:creationId xmlns:p14="http://schemas.microsoft.com/office/powerpoint/2010/main" val="333584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90"/>
        <p:cNvGrpSpPr/>
        <p:nvPr/>
      </p:nvGrpSpPr>
      <p:grpSpPr>
        <a:xfrm>
          <a:off x="0" y="0"/>
          <a:ext cx="0" cy="0"/>
          <a:chOff x="0" y="0"/>
          <a:chExt cx="0" cy="0"/>
        </a:xfrm>
      </p:grpSpPr>
      <p:sp>
        <p:nvSpPr>
          <p:cNvPr id="292" name="Shape 292"/>
          <p:cNvSpPr txBox="1">
            <a:spLocks noGrp="1"/>
          </p:cNvSpPr>
          <p:nvPr>
            <p:ph type="body" idx="1"/>
          </p:nvPr>
        </p:nvSpPr>
        <p:spPr>
          <a:xfrm>
            <a:off x="747925" y="216310"/>
            <a:ext cx="6140400" cy="4697327"/>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80636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 + 2 columns">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27" name="Shape 327"/>
          <p:cNvSpPr txBox="1">
            <a:spLocks noGrp="1"/>
          </p:cNvSpPr>
          <p:nvPr>
            <p:ph type="body" idx="1"/>
          </p:nvPr>
        </p:nvSpPr>
        <p:spPr>
          <a:xfrm>
            <a:off x="747925" y="1363153"/>
            <a:ext cx="3159000" cy="3610800"/>
          </a:xfrm>
          <a:prstGeom prst="rect">
            <a:avLst/>
          </a:prstGeom>
        </p:spPr>
        <p:txBody>
          <a:bodyPr spcFirstLastPara="1" wrap="square" lIns="91425" tIns="91425" rIns="91425" bIns="91425" anchor="t" anchorCtr="0"/>
          <a:lstStyle>
            <a:lvl1pPr marL="431800" lvl="0" indent="-342900">
              <a:spcBef>
                <a:spcPts val="600"/>
              </a:spcBef>
              <a:spcAft>
                <a:spcPts val="0"/>
              </a:spcAft>
              <a:buSzPts val="2200"/>
              <a:buFont typeface="Arial" panose="020B0604020202020204" pitchFamily="34" charset="0"/>
              <a:buChar char="•"/>
              <a:defRPr sz="20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sp>
        <p:nvSpPr>
          <p:cNvPr id="328" name="Shape 328"/>
          <p:cNvSpPr txBox="1">
            <a:spLocks noGrp="1"/>
          </p:cNvSpPr>
          <p:nvPr>
            <p:ph type="body" idx="2"/>
          </p:nvPr>
        </p:nvSpPr>
        <p:spPr>
          <a:xfrm>
            <a:off x="4097098" y="1363153"/>
            <a:ext cx="3159000" cy="3610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Font typeface="Arial" panose="020B0604020202020204" pitchFamily="34" charset="0"/>
              <a:buChar char="•"/>
              <a:defRPr sz="20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cxnSp>
        <p:nvCxnSpPr>
          <p:cNvPr id="359" name="Shape 359"/>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60" name="Shape 360"/>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grpSp>
        <p:nvGrpSpPr>
          <p:cNvPr id="67" name="Shape 293">
            <a:extLst>
              <a:ext uri="{FF2B5EF4-FFF2-40B4-BE49-F238E27FC236}">
                <a16:creationId xmlns:a16="http://schemas.microsoft.com/office/drawing/2014/main" id="{240740A9-9FB7-4CBB-93C0-763FC406AE9A}"/>
              </a:ext>
            </a:extLst>
          </p:cNvPr>
          <p:cNvGrpSpPr/>
          <p:nvPr userDrawn="1"/>
        </p:nvGrpSpPr>
        <p:grpSpPr>
          <a:xfrm>
            <a:off x="7442902" y="808983"/>
            <a:ext cx="1796289" cy="4430438"/>
            <a:chOff x="6023725" y="1522881"/>
            <a:chExt cx="1358150" cy="3349794"/>
          </a:xfrm>
        </p:grpSpPr>
        <p:sp>
          <p:nvSpPr>
            <p:cNvPr id="68" name="Shape 295">
              <a:extLst>
                <a:ext uri="{FF2B5EF4-FFF2-40B4-BE49-F238E27FC236}">
                  <a16:creationId xmlns:a16="http://schemas.microsoft.com/office/drawing/2014/main" id="{6DF8CBA7-9BA1-479F-BBBD-418E800D3416}"/>
                </a:ext>
              </a:extLst>
            </p:cNvPr>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69" name="Shape 296">
              <a:extLst>
                <a:ext uri="{FF2B5EF4-FFF2-40B4-BE49-F238E27FC236}">
                  <a16:creationId xmlns:a16="http://schemas.microsoft.com/office/drawing/2014/main" id="{D0DC7A7B-3EBB-4126-A4EC-F7E9FAE5A316}"/>
                </a:ext>
              </a:extLst>
            </p:cNvPr>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0" name="Shape 297">
              <a:extLst>
                <a:ext uri="{FF2B5EF4-FFF2-40B4-BE49-F238E27FC236}">
                  <a16:creationId xmlns:a16="http://schemas.microsoft.com/office/drawing/2014/main" id="{68D6AF08-428F-4A9C-A354-E2E10A8D3935}"/>
                </a:ext>
              </a:extLst>
            </p:cNvPr>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1" name="Shape 298">
              <a:extLst>
                <a:ext uri="{FF2B5EF4-FFF2-40B4-BE49-F238E27FC236}">
                  <a16:creationId xmlns:a16="http://schemas.microsoft.com/office/drawing/2014/main" id="{B71B6DB4-DF38-41BA-8274-B782F5770DF1}"/>
                </a:ext>
              </a:extLst>
            </p:cNvPr>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72" name="Shape 299">
              <a:extLst>
                <a:ext uri="{FF2B5EF4-FFF2-40B4-BE49-F238E27FC236}">
                  <a16:creationId xmlns:a16="http://schemas.microsoft.com/office/drawing/2014/main" id="{DEC3FC8B-1724-4025-BB11-D26BF42746C5}"/>
                </a:ext>
              </a:extLst>
            </p:cNvPr>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3" name="Shape 300">
              <a:extLst>
                <a:ext uri="{FF2B5EF4-FFF2-40B4-BE49-F238E27FC236}">
                  <a16:creationId xmlns:a16="http://schemas.microsoft.com/office/drawing/2014/main" id="{57A21143-FB0C-45A7-B78C-60B640B1013F}"/>
                </a:ext>
              </a:extLst>
            </p:cNvPr>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4" name="Shape 301">
              <a:extLst>
                <a:ext uri="{FF2B5EF4-FFF2-40B4-BE49-F238E27FC236}">
                  <a16:creationId xmlns:a16="http://schemas.microsoft.com/office/drawing/2014/main" id="{6F080129-3B74-40B1-BA28-DD85FFB926B9}"/>
                </a:ext>
              </a:extLst>
            </p:cNvPr>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5" name="Shape 302">
              <a:extLst>
                <a:ext uri="{FF2B5EF4-FFF2-40B4-BE49-F238E27FC236}">
                  <a16:creationId xmlns:a16="http://schemas.microsoft.com/office/drawing/2014/main" id="{AD27BC22-5866-4465-B4A0-10A055915047}"/>
                </a:ext>
              </a:extLst>
            </p:cNvPr>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76" name="Shape 304">
              <a:extLst>
                <a:ext uri="{FF2B5EF4-FFF2-40B4-BE49-F238E27FC236}">
                  <a16:creationId xmlns:a16="http://schemas.microsoft.com/office/drawing/2014/main" id="{DA9B07B6-30F7-4652-993C-760844FBBC10}"/>
                </a:ext>
              </a:extLst>
            </p:cNvPr>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7" name="Shape 305">
              <a:extLst>
                <a:ext uri="{FF2B5EF4-FFF2-40B4-BE49-F238E27FC236}">
                  <a16:creationId xmlns:a16="http://schemas.microsoft.com/office/drawing/2014/main" id="{E04FE937-6D63-4509-AB54-D2B8C8ED2CC4}"/>
                </a:ext>
              </a:extLst>
            </p:cNvPr>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8" name="Shape 306">
              <a:extLst>
                <a:ext uri="{FF2B5EF4-FFF2-40B4-BE49-F238E27FC236}">
                  <a16:creationId xmlns:a16="http://schemas.microsoft.com/office/drawing/2014/main" id="{862099D0-6340-4A3E-BB07-6D859535AC46}"/>
                </a:ext>
              </a:extLst>
            </p:cNvPr>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9" name="Shape 307">
              <a:extLst>
                <a:ext uri="{FF2B5EF4-FFF2-40B4-BE49-F238E27FC236}">
                  <a16:creationId xmlns:a16="http://schemas.microsoft.com/office/drawing/2014/main" id="{6C9D575E-280A-48AB-82D9-99208A1D5D87}"/>
                </a:ext>
              </a:extLst>
            </p:cNvPr>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0" name="Shape 308">
              <a:extLst>
                <a:ext uri="{FF2B5EF4-FFF2-40B4-BE49-F238E27FC236}">
                  <a16:creationId xmlns:a16="http://schemas.microsoft.com/office/drawing/2014/main" id="{1F9402F2-5E32-489F-961E-9EE0AE2FC5CE}"/>
                </a:ext>
              </a:extLst>
            </p:cNvPr>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1" name="Shape 309">
              <a:extLst>
                <a:ext uri="{FF2B5EF4-FFF2-40B4-BE49-F238E27FC236}">
                  <a16:creationId xmlns:a16="http://schemas.microsoft.com/office/drawing/2014/main" id="{A3A660CF-0366-430D-B325-60CD832BD2E6}"/>
                </a:ext>
              </a:extLst>
            </p:cNvPr>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2" name="Shape 311">
              <a:extLst>
                <a:ext uri="{FF2B5EF4-FFF2-40B4-BE49-F238E27FC236}">
                  <a16:creationId xmlns:a16="http://schemas.microsoft.com/office/drawing/2014/main" id="{0A56BB41-2714-4FDF-BF2B-CB3AF092B871}"/>
                </a:ext>
              </a:extLst>
            </p:cNvPr>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3" name="Shape 312">
              <a:extLst>
                <a:ext uri="{FF2B5EF4-FFF2-40B4-BE49-F238E27FC236}">
                  <a16:creationId xmlns:a16="http://schemas.microsoft.com/office/drawing/2014/main" id="{B65F8E3C-1284-47C4-B3BE-704BEE5247A4}"/>
                </a:ext>
              </a:extLst>
            </p:cNvPr>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84" name="Shape 313">
              <a:extLst>
                <a:ext uri="{FF2B5EF4-FFF2-40B4-BE49-F238E27FC236}">
                  <a16:creationId xmlns:a16="http://schemas.microsoft.com/office/drawing/2014/main" id="{AEAFFA5C-BEE0-4A82-8111-A8433DBF02DC}"/>
                </a:ext>
              </a:extLst>
            </p:cNvPr>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5" name="Shape 314">
              <a:extLst>
                <a:ext uri="{FF2B5EF4-FFF2-40B4-BE49-F238E27FC236}">
                  <a16:creationId xmlns:a16="http://schemas.microsoft.com/office/drawing/2014/main" id="{FFEA7E71-84DD-43BA-A1A5-6FFF19F3DA83}"/>
                </a:ext>
              </a:extLst>
            </p:cNvPr>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6" name="Shape 315">
              <a:extLst>
                <a:ext uri="{FF2B5EF4-FFF2-40B4-BE49-F238E27FC236}">
                  <a16:creationId xmlns:a16="http://schemas.microsoft.com/office/drawing/2014/main" id="{B98533FF-FC2A-45E0-BCB3-54772C5B6F16}"/>
                </a:ext>
              </a:extLst>
            </p:cNvPr>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7" name="Shape 316">
              <a:extLst>
                <a:ext uri="{FF2B5EF4-FFF2-40B4-BE49-F238E27FC236}">
                  <a16:creationId xmlns:a16="http://schemas.microsoft.com/office/drawing/2014/main" id="{FAE7E938-1920-4309-B05D-AEB3C3FCCE55}"/>
                </a:ext>
              </a:extLst>
            </p:cNvPr>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8" name="Shape 317">
              <a:extLst>
                <a:ext uri="{FF2B5EF4-FFF2-40B4-BE49-F238E27FC236}">
                  <a16:creationId xmlns:a16="http://schemas.microsoft.com/office/drawing/2014/main" id="{9CE1E1E4-D108-4500-A8CA-E42A47579C6A}"/>
                </a:ext>
              </a:extLst>
            </p:cNvPr>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9" name="Shape 318">
              <a:extLst>
                <a:ext uri="{FF2B5EF4-FFF2-40B4-BE49-F238E27FC236}">
                  <a16:creationId xmlns:a16="http://schemas.microsoft.com/office/drawing/2014/main" id="{4B668B85-266D-4750-944E-F63DEDA07DC4}"/>
                </a:ext>
              </a:extLst>
            </p:cNvPr>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0" name="Shape 319">
              <a:extLst>
                <a:ext uri="{FF2B5EF4-FFF2-40B4-BE49-F238E27FC236}">
                  <a16:creationId xmlns:a16="http://schemas.microsoft.com/office/drawing/2014/main" id="{E6330542-8A2A-487B-93DC-BB4BB13EF2B4}"/>
                </a:ext>
              </a:extLst>
            </p:cNvPr>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1" name="Shape 320">
              <a:extLst>
                <a:ext uri="{FF2B5EF4-FFF2-40B4-BE49-F238E27FC236}">
                  <a16:creationId xmlns:a16="http://schemas.microsoft.com/office/drawing/2014/main" id="{70798BC5-22FA-4A4F-AD24-8FE0B2D490E0}"/>
                </a:ext>
              </a:extLst>
            </p:cNvPr>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2" name="Shape 321">
              <a:extLst>
                <a:ext uri="{FF2B5EF4-FFF2-40B4-BE49-F238E27FC236}">
                  <a16:creationId xmlns:a16="http://schemas.microsoft.com/office/drawing/2014/main" id="{ED7BB5D2-5FBD-4DD5-8EE6-0439DB89D491}"/>
                </a:ext>
              </a:extLst>
            </p:cNvPr>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3" name="Shape 322">
              <a:extLst>
                <a:ext uri="{FF2B5EF4-FFF2-40B4-BE49-F238E27FC236}">
                  <a16:creationId xmlns:a16="http://schemas.microsoft.com/office/drawing/2014/main" id="{689C4625-1C6D-4313-B0D0-9AC78B60B00E}"/>
                </a:ext>
              </a:extLst>
            </p:cNvPr>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pic>
        <p:nvPicPr>
          <p:cNvPr id="94" name="Picture 93">
            <a:extLst>
              <a:ext uri="{FF2B5EF4-FFF2-40B4-BE49-F238E27FC236}">
                <a16:creationId xmlns:a16="http://schemas.microsoft.com/office/drawing/2014/main" id="{7A4FB63F-67BB-4EAA-8C16-B299AA83BF9A}"/>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82831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476"/>
        <p:cNvGrpSpPr/>
        <p:nvPr/>
      </p:nvGrpSpPr>
      <p:grpSpPr>
        <a:xfrm>
          <a:off x="0" y="0"/>
          <a:ext cx="0" cy="0"/>
          <a:chOff x="0" y="0"/>
          <a:chExt cx="0" cy="0"/>
        </a:xfrm>
      </p:grpSpPr>
      <p:sp>
        <p:nvSpPr>
          <p:cNvPr id="45" name="Shape 248">
            <a:extLst>
              <a:ext uri="{FF2B5EF4-FFF2-40B4-BE49-F238E27FC236}">
                <a16:creationId xmlns:a16="http://schemas.microsoft.com/office/drawing/2014/main" id="{5C0AA65E-F6F7-4173-9CAD-E4E3D6595BF7}"/>
              </a:ext>
            </a:extLst>
          </p:cNvPr>
          <p:cNvSpPr/>
          <p:nvPr userDrawn="1"/>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 name="Shape 249">
            <a:extLst>
              <a:ext uri="{FF2B5EF4-FFF2-40B4-BE49-F238E27FC236}">
                <a16:creationId xmlns:a16="http://schemas.microsoft.com/office/drawing/2014/main" id="{D329F791-42AC-4C3D-BA60-DC0394DF0815}"/>
              </a:ext>
            </a:extLst>
          </p:cNvPr>
          <p:cNvSpPr/>
          <p:nvPr userDrawn="1"/>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50">
            <a:extLst>
              <a:ext uri="{FF2B5EF4-FFF2-40B4-BE49-F238E27FC236}">
                <a16:creationId xmlns:a16="http://schemas.microsoft.com/office/drawing/2014/main" id="{C4704A19-6CA3-467F-BEAB-329DCFA79F2B}"/>
              </a:ext>
            </a:extLst>
          </p:cNvPr>
          <p:cNvSpPr/>
          <p:nvPr userDrawn="1"/>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51">
            <a:extLst>
              <a:ext uri="{FF2B5EF4-FFF2-40B4-BE49-F238E27FC236}">
                <a16:creationId xmlns:a16="http://schemas.microsoft.com/office/drawing/2014/main" id="{8275D89C-738E-4510-BD1C-9FEE7DCE6687}"/>
              </a:ext>
            </a:extLst>
          </p:cNvPr>
          <p:cNvSpPr/>
          <p:nvPr userDrawn="1"/>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53">
            <a:extLst>
              <a:ext uri="{FF2B5EF4-FFF2-40B4-BE49-F238E27FC236}">
                <a16:creationId xmlns:a16="http://schemas.microsoft.com/office/drawing/2014/main" id="{250ACD6A-F99F-4F97-945D-746A7D13F612}"/>
              </a:ext>
            </a:extLst>
          </p:cNvPr>
          <p:cNvSpPr/>
          <p:nvPr userDrawn="1"/>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 name="Shape 254">
            <a:extLst>
              <a:ext uri="{FF2B5EF4-FFF2-40B4-BE49-F238E27FC236}">
                <a16:creationId xmlns:a16="http://schemas.microsoft.com/office/drawing/2014/main" id="{32D83F1B-E817-4927-B2BF-13CEBA9827C9}"/>
              </a:ext>
            </a:extLst>
          </p:cNvPr>
          <p:cNvSpPr/>
          <p:nvPr userDrawn="1"/>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1" name="Shape 255">
            <a:extLst>
              <a:ext uri="{FF2B5EF4-FFF2-40B4-BE49-F238E27FC236}">
                <a16:creationId xmlns:a16="http://schemas.microsoft.com/office/drawing/2014/main" id="{20A3A173-5C8A-4509-93A0-60217941388C}"/>
              </a:ext>
            </a:extLst>
          </p:cNvPr>
          <p:cNvSpPr/>
          <p:nvPr userDrawn="1"/>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2" name="Shape 256">
            <a:extLst>
              <a:ext uri="{FF2B5EF4-FFF2-40B4-BE49-F238E27FC236}">
                <a16:creationId xmlns:a16="http://schemas.microsoft.com/office/drawing/2014/main" id="{9C2335E8-5CF9-4946-9DBD-970A7372DD79}"/>
              </a:ext>
            </a:extLst>
          </p:cNvPr>
          <p:cNvSpPr/>
          <p:nvPr userDrawn="1"/>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3" name="Shape 257">
            <a:extLst>
              <a:ext uri="{FF2B5EF4-FFF2-40B4-BE49-F238E27FC236}">
                <a16:creationId xmlns:a16="http://schemas.microsoft.com/office/drawing/2014/main" id="{4B46374C-1D15-4BB7-8A95-21B2468F2D24}"/>
              </a:ext>
            </a:extLst>
          </p:cNvPr>
          <p:cNvSpPr/>
          <p:nvPr userDrawn="1"/>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4" name="Shape 258">
            <a:extLst>
              <a:ext uri="{FF2B5EF4-FFF2-40B4-BE49-F238E27FC236}">
                <a16:creationId xmlns:a16="http://schemas.microsoft.com/office/drawing/2014/main" id="{E3BA5BE3-F080-47BA-B3D6-3FCA02C5C197}"/>
              </a:ext>
            </a:extLst>
          </p:cNvPr>
          <p:cNvSpPr/>
          <p:nvPr userDrawn="1"/>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5" name="Shape 259">
            <a:extLst>
              <a:ext uri="{FF2B5EF4-FFF2-40B4-BE49-F238E27FC236}">
                <a16:creationId xmlns:a16="http://schemas.microsoft.com/office/drawing/2014/main" id="{1103B35C-1C0D-4C2B-9C62-304DF150EACB}"/>
              </a:ext>
            </a:extLst>
          </p:cNvPr>
          <p:cNvSpPr/>
          <p:nvPr userDrawn="1"/>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6" name="Shape 260">
            <a:extLst>
              <a:ext uri="{FF2B5EF4-FFF2-40B4-BE49-F238E27FC236}">
                <a16:creationId xmlns:a16="http://schemas.microsoft.com/office/drawing/2014/main" id="{F9D82C06-536B-4D71-BD3B-45F3951F4898}"/>
              </a:ext>
            </a:extLst>
          </p:cNvPr>
          <p:cNvSpPr/>
          <p:nvPr userDrawn="1"/>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7" name="Shape 261">
            <a:extLst>
              <a:ext uri="{FF2B5EF4-FFF2-40B4-BE49-F238E27FC236}">
                <a16:creationId xmlns:a16="http://schemas.microsoft.com/office/drawing/2014/main" id="{13C881BA-9C06-4C0E-B1C9-504FD3D15640}"/>
              </a:ext>
            </a:extLst>
          </p:cNvPr>
          <p:cNvSpPr/>
          <p:nvPr userDrawn="1"/>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8" name="Shape 262">
            <a:extLst>
              <a:ext uri="{FF2B5EF4-FFF2-40B4-BE49-F238E27FC236}">
                <a16:creationId xmlns:a16="http://schemas.microsoft.com/office/drawing/2014/main" id="{7574DC21-C28B-4FC9-B6AB-05C595C5F39D}"/>
              </a:ext>
            </a:extLst>
          </p:cNvPr>
          <p:cNvSpPr/>
          <p:nvPr userDrawn="1"/>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9" name="Shape 263">
            <a:extLst>
              <a:ext uri="{FF2B5EF4-FFF2-40B4-BE49-F238E27FC236}">
                <a16:creationId xmlns:a16="http://schemas.microsoft.com/office/drawing/2014/main" id="{D70257BD-DBD0-45CC-B257-B20CCB311EA4}"/>
              </a:ext>
            </a:extLst>
          </p:cNvPr>
          <p:cNvSpPr/>
          <p:nvPr userDrawn="1"/>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0" name="Shape 264">
            <a:extLst>
              <a:ext uri="{FF2B5EF4-FFF2-40B4-BE49-F238E27FC236}">
                <a16:creationId xmlns:a16="http://schemas.microsoft.com/office/drawing/2014/main" id="{7889ECD1-9F29-494B-BF27-DE823B29D270}"/>
              </a:ext>
            </a:extLst>
          </p:cNvPr>
          <p:cNvSpPr/>
          <p:nvPr userDrawn="1"/>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1" name="Shape 265">
            <a:extLst>
              <a:ext uri="{FF2B5EF4-FFF2-40B4-BE49-F238E27FC236}">
                <a16:creationId xmlns:a16="http://schemas.microsoft.com/office/drawing/2014/main" id="{C4F19DBC-307D-4499-A880-3D6CDFA009B2}"/>
              </a:ext>
            </a:extLst>
          </p:cNvPr>
          <p:cNvSpPr/>
          <p:nvPr userDrawn="1"/>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2" name="Shape 266">
            <a:extLst>
              <a:ext uri="{FF2B5EF4-FFF2-40B4-BE49-F238E27FC236}">
                <a16:creationId xmlns:a16="http://schemas.microsoft.com/office/drawing/2014/main" id="{E680E56A-2E58-48E3-A6B2-9AC3ADEE4043}"/>
              </a:ext>
            </a:extLst>
          </p:cNvPr>
          <p:cNvSpPr/>
          <p:nvPr userDrawn="1"/>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3" name="Shape 267">
            <a:extLst>
              <a:ext uri="{FF2B5EF4-FFF2-40B4-BE49-F238E27FC236}">
                <a16:creationId xmlns:a16="http://schemas.microsoft.com/office/drawing/2014/main" id="{534F6D93-1AA9-483D-9737-C0F7C8B78BAC}"/>
              </a:ext>
            </a:extLst>
          </p:cNvPr>
          <p:cNvSpPr/>
          <p:nvPr userDrawn="1"/>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4" name="Shape 268">
            <a:extLst>
              <a:ext uri="{FF2B5EF4-FFF2-40B4-BE49-F238E27FC236}">
                <a16:creationId xmlns:a16="http://schemas.microsoft.com/office/drawing/2014/main" id="{3E9A4C11-9A36-4BED-9BEE-54C3BF2F8920}"/>
              </a:ext>
            </a:extLst>
          </p:cNvPr>
          <p:cNvSpPr/>
          <p:nvPr userDrawn="1"/>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5" name="Shape 270">
            <a:extLst>
              <a:ext uri="{FF2B5EF4-FFF2-40B4-BE49-F238E27FC236}">
                <a16:creationId xmlns:a16="http://schemas.microsoft.com/office/drawing/2014/main" id="{690D65C9-A201-48EF-B866-4D9C03D4500E}"/>
              </a:ext>
            </a:extLst>
          </p:cNvPr>
          <p:cNvSpPr/>
          <p:nvPr userDrawn="1"/>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6" name="Shape 273">
            <a:extLst>
              <a:ext uri="{FF2B5EF4-FFF2-40B4-BE49-F238E27FC236}">
                <a16:creationId xmlns:a16="http://schemas.microsoft.com/office/drawing/2014/main" id="{6B34695D-3FB0-464E-92E6-87932F60AD0A}"/>
              </a:ext>
            </a:extLst>
          </p:cNvPr>
          <p:cNvSpPr/>
          <p:nvPr userDrawn="1"/>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7" name="Shape 274">
            <a:extLst>
              <a:ext uri="{FF2B5EF4-FFF2-40B4-BE49-F238E27FC236}">
                <a16:creationId xmlns:a16="http://schemas.microsoft.com/office/drawing/2014/main" id="{65E46ED2-7363-48D9-9A75-6337E36F81FE}"/>
              </a:ext>
            </a:extLst>
          </p:cNvPr>
          <p:cNvSpPr/>
          <p:nvPr userDrawn="1"/>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8" name="Shape 275">
            <a:extLst>
              <a:ext uri="{FF2B5EF4-FFF2-40B4-BE49-F238E27FC236}">
                <a16:creationId xmlns:a16="http://schemas.microsoft.com/office/drawing/2014/main" id="{D973F3C3-8C82-4609-9847-2BE3CF4B505E}"/>
              </a:ext>
            </a:extLst>
          </p:cNvPr>
          <p:cNvSpPr/>
          <p:nvPr userDrawn="1"/>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9" name="Shape 277">
            <a:extLst>
              <a:ext uri="{FF2B5EF4-FFF2-40B4-BE49-F238E27FC236}">
                <a16:creationId xmlns:a16="http://schemas.microsoft.com/office/drawing/2014/main" id="{06361BE4-2B64-43AD-9A50-BF1DEF7C4150}"/>
              </a:ext>
            </a:extLst>
          </p:cNvPr>
          <p:cNvSpPr/>
          <p:nvPr userDrawn="1"/>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0" name="Shape 278">
            <a:extLst>
              <a:ext uri="{FF2B5EF4-FFF2-40B4-BE49-F238E27FC236}">
                <a16:creationId xmlns:a16="http://schemas.microsoft.com/office/drawing/2014/main" id="{9C010E15-D4D3-4BF9-A18F-EA19085E4E79}"/>
              </a:ext>
            </a:extLst>
          </p:cNvPr>
          <p:cNvSpPr/>
          <p:nvPr userDrawn="1"/>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1" name="Shape 279">
            <a:extLst>
              <a:ext uri="{FF2B5EF4-FFF2-40B4-BE49-F238E27FC236}">
                <a16:creationId xmlns:a16="http://schemas.microsoft.com/office/drawing/2014/main" id="{56BCC3F2-A630-46BE-A68E-B3F0877029DF}"/>
              </a:ext>
            </a:extLst>
          </p:cNvPr>
          <p:cNvSpPr/>
          <p:nvPr userDrawn="1"/>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2" name="Shape 280">
            <a:extLst>
              <a:ext uri="{FF2B5EF4-FFF2-40B4-BE49-F238E27FC236}">
                <a16:creationId xmlns:a16="http://schemas.microsoft.com/office/drawing/2014/main" id="{8DD17EB5-E23C-404E-BAB2-418FE7FA53C5}"/>
              </a:ext>
            </a:extLst>
          </p:cNvPr>
          <p:cNvSpPr/>
          <p:nvPr userDrawn="1"/>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3" name="Shape 281">
            <a:extLst>
              <a:ext uri="{FF2B5EF4-FFF2-40B4-BE49-F238E27FC236}">
                <a16:creationId xmlns:a16="http://schemas.microsoft.com/office/drawing/2014/main" id="{C1610600-1A6F-48EC-857F-8C58D0F5CE21}"/>
              </a:ext>
            </a:extLst>
          </p:cNvPr>
          <p:cNvSpPr/>
          <p:nvPr userDrawn="1"/>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4" name="Shape 282">
            <a:extLst>
              <a:ext uri="{FF2B5EF4-FFF2-40B4-BE49-F238E27FC236}">
                <a16:creationId xmlns:a16="http://schemas.microsoft.com/office/drawing/2014/main" id="{2022AAEC-D89A-495E-AD2A-3945A3E829A4}"/>
              </a:ext>
            </a:extLst>
          </p:cNvPr>
          <p:cNvSpPr/>
          <p:nvPr userDrawn="1"/>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5" name="Shape 283">
            <a:extLst>
              <a:ext uri="{FF2B5EF4-FFF2-40B4-BE49-F238E27FC236}">
                <a16:creationId xmlns:a16="http://schemas.microsoft.com/office/drawing/2014/main" id="{ACE0A285-4031-43F6-AA10-3210BF695E86}"/>
              </a:ext>
            </a:extLst>
          </p:cNvPr>
          <p:cNvSpPr/>
          <p:nvPr userDrawn="1"/>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6" name="Shape 284">
            <a:extLst>
              <a:ext uri="{FF2B5EF4-FFF2-40B4-BE49-F238E27FC236}">
                <a16:creationId xmlns:a16="http://schemas.microsoft.com/office/drawing/2014/main" id="{7B16002A-5731-4953-BCEE-539D329F6F0A}"/>
              </a:ext>
            </a:extLst>
          </p:cNvPr>
          <p:cNvSpPr/>
          <p:nvPr userDrawn="1"/>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77" name="Shape 285">
            <a:extLst>
              <a:ext uri="{FF2B5EF4-FFF2-40B4-BE49-F238E27FC236}">
                <a16:creationId xmlns:a16="http://schemas.microsoft.com/office/drawing/2014/main" id="{9A474902-EBF2-46D0-93D1-9FDE226FE9C4}"/>
              </a:ext>
            </a:extLst>
          </p:cNvPr>
          <p:cNvSpPr/>
          <p:nvPr userDrawn="1"/>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8" name="Shape 286">
            <a:extLst>
              <a:ext uri="{FF2B5EF4-FFF2-40B4-BE49-F238E27FC236}">
                <a16:creationId xmlns:a16="http://schemas.microsoft.com/office/drawing/2014/main" id="{F24A4946-CE49-49FF-94A4-2F1FA2F86A6B}"/>
              </a:ext>
            </a:extLst>
          </p:cNvPr>
          <p:cNvSpPr/>
          <p:nvPr userDrawn="1"/>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9" name="Shape 287">
            <a:extLst>
              <a:ext uri="{FF2B5EF4-FFF2-40B4-BE49-F238E27FC236}">
                <a16:creationId xmlns:a16="http://schemas.microsoft.com/office/drawing/2014/main" id="{871ACBA8-0EDD-4F8D-A2CA-D2B804F765A2}"/>
              </a:ext>
            </a:extLst>
          </p:cNvPr>
          <p:cNvSpPr/>
          <p:nvPr userDrawn="1"/>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0" name="Shape 288">
            <a:extLst>
              <a:ext uri="{FF2B5EF4-FFF2-40B4-BE49-F238E27FC236}">
                <a16:creationId xmlns:a16="http://schemas.microsoft.com/office/drawing/2014/main" id="{917EA7C9-A923-47F0-AE4C-825DE07BA9A8}"/>
              </a:ext>
            </a:extLst>
          </p:cNvPr>
          <p:cNvSpPr/>
          <p:nvPr userDrawn="1"/>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1" name="Shape 289">
            <a:extLst>
              <a:ext uri="{FF2B5EF4-FFF2-40B4-BE49-F238E27FC236}">
                <a16:creationId xmlns:a16="http://schemas.microsoft.com/office/drawing/2014/main" id="{65D90BF5-1D1B-4F06-81C8-D28B1F8F40CC}"/>
              </a:ext>
            </a:extLst>
          </p:cNvPr>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sp>
        <p:nvSpPr>
          <p:cNvPr id="82" name="Shape 272">
            <a:extLst>
              <a:ext uri="{FF2B5EF4-FFF2-40B4-BE49-F238E27FC236}">
                <a16:creationId xmlns:a16="http://schemas.microsoft.com/office/drawing/2014/main" id="{682141FE-25DB-45A7-800B-DA4A6AB9437E}"/>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3" name="Shape 266">
            <a:extLst>
              <a:ext uri="{FF2B5EF4-FFF2-40B4-BE49-F238E27FC236}">
                <a16:creationId xmlns:a16="http://schemas.microsoft.com/office/drawing/2014/main" id="{41E0902D-6625-4C23-AFD9-36B23D6BA0FA}"/>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4" name="Shape 260">
            <a:extLst>
              <a:ext uri="{FF2B5EF4-FFF2-40B4-BE49-F238E27FC236}">
                <a16:creationId xmlns:a16="http://schemas.microsoft.com/office/drawing/2014/main" id="{9C52A166-6CA3-48DB-8701-634359AF84AD}"/>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5" name="Shape 264">
            <a:extLst>
              <a:ext uri="{FF2B5EF4-FFF2-40B4-BE49-F238E27FC236}">
                <a16:creationId xmlns:a16="http://schemas.microsoft.com/office/drawing/2014/main" id="{FFE33A31-8A3F-4B14-83E7-341ABEDD3EFA}"/>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6" name="Shape 265">
            <a:extLst>
              <a:ext uri="{FF2B5EF4-FFF2-40B4-BE49-F238E27FC236}">
                <a16:creationId xmlns:a16="http://schemas.microsoft.com/office/drawing/2014/main" id="{F475E480-A164-4F9C-94CB-70B817EB708A}"/>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pic>
        <p:nvPicPr>
          <p:cNvPr id="87" name="Picture 86">
            <a:extLst>
              <a:ext uri="{FF2B5EF4-FFF2-40B4-BE49-F238E27FC236}">
                <a16:creationId xmlns:a16="http://schemas.microsoft.com/office/drawing/2014/main" id="{B6363852-1BA7-436A-89C5-E413017EEB86}"/>
              </a:ext>
            </a:extLst>
          </p:cNvPr>
          <p:cNvPicPr>
            <a:picLocks noChangeAspect="1"/>
          </p:cNvPicPr>
          <p:nvPr userDrawn="1"/>
        </p:nvPicPr>
        <p:blipFill>
          <a:blip r:embed="rId2"/>
          <a:stretch>
            <a:fillRect/>
          </a:stretch>
        </p:blipFill>
        <p:spPr>
          <a:xfrm>
            <a:off x="3898722" y="117984"/>
            <a:ext cx="1346555" cy="520776"/>
          </a:xfrm>
          <a:prstGeom prst="rect">
            <a:avLst/>
          </a:prstGeom>
        </p:spPr>
      </p:pic>
      <p:pic>
        <p:nvPicPr>
          <p:cNvPr id="89" name="Picture 88">
            <a:extLst>
              <a:ext uri="{FF2B5EF4-FFF2-40B4-BE49-F238E27FC236}">
                <a16:creationId xmlns:a16="http://schemas.microsoft.com/office/drawing/2014/main" id="{1547ED66-3F16-4324-B6D3-FD1FC10EF4A4}"/>
              </a:ext>
            </a:extLst>
          </p:cNvPr>
          <p:cNvPicPr>
            <a:picLocks noChangeAspect="1"/>
          </p:cNvPicPr>
          <p:nvPr userDrawn="1"/>
        </p:nvPicPr>
        <p:blipFill>
          <a:blip r:embed="rId3"/>
          <a:stretch>
            <a:fillRect/>
          </a:stretch>
        </p:blipFill>
        <p:spPr>
          <a:xfrm>
            <a:off x="2425567" y="838773"/>
            <a:ext cx="3744166" cy="3817161"/>
          </a:xfrm>
          <a:prstGeom prst="rect">
            <a:avLst/>
          </a:prstGeom>
        </p:spPr>
      </p:pic>
    </p:spTree>
    <p:extLst>
      <p:ext uri="{BB962C8B-B14F-4D97-AF65-F5344CB8AC3E}">
        <p14:creationId xmlns:p14="http://schemas.microsoft.com/office/powerpoint/2010/main" val="38573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letely blank" preserve="1">
  <p:cSld name="Completely blank">
    <p:spTree>
      <p:nvGrpSpPr>
        <p:cNvPr id="1" name="Shape 519"/>
        <p:cNvGrpSpPr/>
        <p:nvPr/>
      </p:nvGrpSpPr>
      <p:grpSpPr>
        <a:xfrm>
          <a:off x="0" y="0"/>
          <a:ext cx="0" cy="0"/>
          <a:chOff x="0" y="0"/>
          <a:chExt cx="0" cy="0"/>
        </a:xfrm>
      </p:grpSpPr>
      <p:sp>
        <p:nvSpPr>
          <p:cNvPr id="520" name="Shape 520"/>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pic>
        <p:nvPicPr>
          <p:cNvPr id="3" name="Picture 2">
            <a:extLst>
              <a:ext uri="{FF2B5EF4-FFF2-40B4-BE49-F238E27FC236}">
                <a16:creationId xmlns:a16="http://schemas.microsoft.com/office/drawing/2014/main" id="{0518E037-8DF7-4A32-A944-F28D52092DEC}"/>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48888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58" name="Shape 158"/>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1pPr>
            <a:lvl2pPr lvl="1">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2pPr>
            <a:lvl3pPr lvl="2">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3pPr>
            <a:lvl4pPr lvl="3">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4pPr>
            <a:lvl5pPr lvl="4">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5pPr>
            <a:lvl6pPr lvl="5">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6pPr>
            <a:lvl7pPr lvl="6">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7pPr>
            <a:lvl8pPr lvl="7">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8pPr>
            <a:lvl9pPr lvl="8">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9pPr>
          </a:lstStyle>
          <a:p>
            <a:endParaRPr dirty="0"/>
          </a:p>
        </p:txBody>
      </p:sp>
      <p:sp>
        <p:nvSpPr>
          <p:cNvPr id="159" name="Shape 159"/>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3D4965"/>
              </a:buClr>
              <a:buSzPts val="2600"/>
              <a:buFont typeface="Dosis"/>
              <a:buChar char="✘"/>
              <a:defRPr sz="2600">
                <a:solidFill>
                  <a:srgbClr val="3D4965"/>
                </a:solidFill>
                <a:latin typeface="Dosis"/>
                <a:ea typeface="Dosis"/>
                <a:cs typeface="Dosis"/>
                <a:sym typeface="Dosis"/>
              </a:defRPr>
            </a:lvl1pPr>
            <a:lvl2pPr marL="914400" lvl="1"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2pPr>
            <a:lvl3pPr marL="1371600" lvl="2"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3pPr>
            <a:lvl4pPr marL="1828800" lvl="3"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4pPr>
            <a:lvl5pPr marL="2286000" lvl="4"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5pPr>
            <a:lvl6pPr marL="2743200" lvl="5"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6pPr>
            <a:lvl7pPr marL="3200400" lvl="6"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7pPr>
            <a:lvl8pPr marL="3657600" lvl="7"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8pPr>
            <a:lvl9pPr marL="4114800" lvl="8"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9pPr>
          </a:lstStyle>
          <a:p>
            <a:endParaRPr dirty="0"/>
          </a:p>
        </p:txBody>
      </p:sp>
      <p:sp>
        <p:nvSpPr>
          <p:cNvPr id="160" name="Shape 160"/>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lvl="0">
              <a:buNone/>
              <a:defRPr sz="1200">
                <a:solidFill>
                  <a:srgbClr val="3C78D8"/>
                </a:solidFill>
                <a:latin typeface="Sniglet"/>
                <a:ea typeface="Sniglet"/>
                <a:cs typeface="Sniglet"/>
                <a:sym typeface="Sniglet"/>
              </a:defRPr>
            </a:lvl1pPr>
            <a:lvl2pPr lvl="1">
              <a:buNone/>
              <a:defRPr sz="1200">
                <a:solidFill>
                  <a:srgbClr val="3C78D8"/>
                </a:solidFill>
                <a:latin typeface="Sniglet"/>
                <a:ea typeface="Sniglet"/>
                <a:cs typeface="Sniglet"/>
                <a:sym typeface="Sniglet"/>
              </a:defRPr>
            </a:lvl2pPr>
            <a:lvl3pPr lvl="2">
              <a:buNone/>
              <a:defRPr sz="1200">
                <a:solidFill>
                  <a:srgbClr val="3C78D8"/>
                </a:solidFill>
                <a:latin typeface="Sniglet"/>
                <a:ea typeface="Sniglet"/>
                <a:cs typeface="Sniglet"/>
                <a:sym typeface="Sniglet"/>
              </a:defRPr>
            </a:lvl3pPr>
            <a:lvl4pPr lvl="3">
              <a:buNone/>
              <a:defRPr sz="1200">
                <a:solidFill>
                  <a:srgbClr val="3C78D8"/>
                </a:solidFill>
                <a:latin typeface="Sniglet"/>
                <a:ea typeface="Sniglet"/>
                <a:cs typeface="Sniglet"/>
                <a:sym typeface="Sniglet"/>
              </a:defRPr>
            </a:lvl4pPr>
            <a:lvl5pPr lvl="4">
              <a:buNone/>
              <a:defRPr sz="1200">
                <a:solidFill>
                  <a:srgbClr val="3C78D8"/>
                </a:solidFill>
                <a:latin typeface="Sniglet"/>
                <a:ea typeface="Sniglet"/>
                <a:cs typeface="Sniglet"/>
                <a:sym typeface="Sniglet"/>
              </a:defRPr>
            </a:lvl5pPr>
            <a:lvl6pPr lvl="5">
              <a:buNone/>
              <a:defRPr sz="1200">
                <a:solidFill>
                  <a:srgbClr val="3C78D8"/>
                </a:solidFill>
                <a:latin typeface="Sniglet"/>
                <a:ea typeface="Sniglet"/>
                <a:cs typeface="Sniglet"/>
                <a:sym typeface="Sniglet"/>
              </a:defRPr>
            </a:lvl6pPr>
            <a:lvl7pPr lvl="6">
              <a:buNone/>
              <a:defRPr sz="1200">
                <a:solidFill>
                  <a:srgbClr val="3C78D8"/>
                </a:solidFill>
                <a:latin typeface="Sniglet"/>
                <a:ea typeface="Sniglet"/>
                <a:cs typeface="Sniglet"/>
                <a:sym typeface="Sniglet"/>
              </a:defRPr>
            </a:lvl7pPr>
            <a:lvl8pPr lvl="7">
              <a:buNone/>
              <a:defRPr sz="1200">
                <a:solidFill>
                  <a:srgbClr val="3C78D8"/>
                </a:solidFill>
                <a:latin typeface="Sniglet"/>
                <a:ea typeface="Sniglet"/>
                <a:cs typeface="Sniglet"/>
                <a:sym typeface="Sniglet"/>
              </a:defRPr>
            </a:lvl8pPr>
            <a:lvl9pPr lvl="8">
              <a:buNone/>
              <a:defRPr sz="1200">
                <a:solidFill>
                  <a:srgbClr val="3C78D8"/>
                </a:solidFill>
                <a:latin typeface="Sniglet"/>
                <a:ea typeface="Sniglet"/>
                <a:cs typeface="Sniglet"/>
                <a:sym typeface="Sniglet"/>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68224684"/>
      </p:ext>
    </p:extLst>
  </p:cSld>
  <p:clrMap bg1="lt1" tx1="dk1" bg2="dk2" tx2="lt2" accent1="accent1" accent2="accent2" accent3="accent3" accent4="accent4" accent5="accent5" accent6="accent6" hlink="hlink" folHlink="folHlink"/>
  <p:sldLayoutIdLst>
    <p:sldLayoutId id="2147483660" r:id="rId1"/>
    <p:sldLayoutId id="2147483662" r:id="rId2"/>
    <p:sldLayoutId id="2147483663" r:id="rId3"/>
    <p:sldLayoutId id="2147483672" r:id="rId4"/>
    <p:sldLayoutId id="2147483664" r:id="rId5"/>
    <p:sldLayoutId id="2147483674" r:id="rId6"/>
    <p:sldLayoutId id="214748366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63500" marR="0" lvl="0"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CC37-2CCE-49F6-9768-6211FAADE93D}"/>
              </a:ext>
            </a:extLst>
          </p:cNvPr>
          <p:cNvSpPr>
            <a:spLocks noGrp="1"/>
          </p:cNvSpPr>
          <p:nvPr>
            <p:ph type="ctrTitle"/>
          </p:nvPr>
        </p:nvSpPr>
        <p:spPr>
          <a:xfrm>
            <a:off x="226931" y="1141027"/>
            <a:ext cx="8690137" cy="1159800"/>
          </a:xfrm>
        </p:spPr>
        <p:txBody>
          <a:bodyPr/>
          <a:lstStyle/>
          <a:p>
            <a:pPr fontAlgn="ctr"/>
            <a:r>
              <a:rPr lang="en-US" b="0" dirty="0"/>
              <a:t>Follow Me Robot</a:t>
            </a:r>
            <a:br>
              <a:rPr lang="en-US" b="0" dirty="0"/>
            </a:br>
            <a:r>
              <a:rPr lang="en-US" b="0" dirty="0"/>
              <a:t>Assembly and Circuitry</a:t>
            </a:r>
            <a:endParaRPr lang="en-IN" b="0" dirty="0"/>
          </a:p>
        </p:txBody>
      </p:sp>
    </p:spTree>
    <p:extLst>
      <p:ext uri="{BB962C8B-B14F-4D97-AF65-F5344CB8AC3E}">
        <p14:creationId xmlns:p14="http://schemas.microsoft.com/office/powerpoint/2010/main" val="236377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3537AF-07EF-4FD9-829A-687341D24F7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10</a:t>
            </a:fld>
            <a:endParaRPr lang="en"/>
          </a:p>
        </p:txBody>
      </p:sp>
      <p:sp>
        <p:nvSpPr>
          <p:cNvPr id="3" name="Title 2">
            <a:extLst>
              <a:ext uri="{FF2B5EF4-FFF2-40B4-BE49-F238E27FC236}">
                <a16:creationId xmlns:a16="http://schemas.microsoft.com/office/drawing/2014/main" id="{08FB3B08-BC06-43AE-B3FC-49A4107EC5B5}"/>
              </a:ext>
            </a:extLst>
          </p:cNvPr>
          <p:cNvSpPr>
            <a:spLocks noGrp="1"/>
          </p:cNvSpPr>
          <p:nvPr>
            <p:ph type="title"/>
          </p:nvPr>
        </p:nvSpPr>
        <p:spPr/>
        <p:txBody>
          <a:bodyPr/>
          <a:lstStyle/>
          <a:p>
            <a:r>
              <a:rPr lang="en-IN" dirty="0"/>
              <a:t>Calibrating  Motor using Menu</a:t>
            </a:r>
          </a:p>
        </p:txBody>
      </p:sp>
      <p:sp>
        <p:nvSpPr>
          <p:cNvPr id="4" name="Text Placeholder 3">
            <a:extLst>
              <a:ext uri="{FF2B5EF4-FFF2-40B4-BE49-F238E27FC236}">
                <a16:creationId xmlns:a16="http://schemas.microsoft.com/office/drawing/2014/main" id="{485D3592-35EC-4E42-9A79-8CDDBDCAD369}"/>
              </a:ext>
            </a:extLst>
          </p:cNvPr>
          <p:cNvSpPr>
            <a:spLocks noGrp="1"/>
          </p:cNvSpPr>
          <p:nvPr>
            <p:ph type="body" idx="1"/>
          </p:nvPr>
        </p:nvSpPr>
        <p:spPr>
          <a:xfrm>
            <a:off x="747924" y="748132"/>
            <a:ext cx="6516475" cy="4075763"/>
          </a:xfrm>
        </p:spPr>
        <p:txBody>
          <a:bodyPr/>
          <a:lstStyle/>
          <a:p>
            <a:r>
              <a:rPr lang="en-US" dirty="0"/>
              <a:t>Run the motor 1 in the forward direction. If the left motor starts running in the forward direction, then everything is ok.</a:t>
            </a:r>
          </a:p>
          <a:p>
            <a:r>
              <a:rPr lang="en-US" dirty="0"/>
              <a:t>If the motor is running backwards, </a:t>
            </a:r>
            <a:br>
              <a:rPr lang="en-US" dirty="0"/>
            </a:br>
            <a:r>
              <a:rPr lang="en-US" dirty="0"/>
              <a:t>then swap the wires to change the </a:t>
            </a:r>
            <a:br>
              <a:rPr lang="en-US" dirty="0"/>
            </a:br>
            <a:r>
              <a:rPr lang="en-US" dirty="0"/>
              <a:t>direction. </a:t>
            </a:r>
          </a:p>
        </p:txBody>
      </p:sp>
      <p:pic>
        <p:nvPicPr>
          <p:cNvPr id="8" name="Picture 7">
            <a:extLst>
              <a:ext uri="{FF2B5EF4-FFF2-40B4-BE49-F238E27FC236}">
                <a16:creationId xmlns:a16="http://schemas.microsoft.com/office/drawing/2014/main" id="{5CA68761-78BE-49F9-B284-058F2E78CE1F}"/>
              </a:ext>
            </a:extLst>
          </p:cNvPr>
          <p:cNvPicPr>
            <a:picLocks noChangeAspect="1"/>
          </p:cNvPicPr>
          <p:nvPr/>
        </p:nvPicPr>
        <p:blipFill>
          <a:blip r:embed="rId2"/>
          <a:stretch>
            <a:fillRect/>
          </a:stretch>
        </p:blipFill>
        <p:spPr>
          <a:xfrm>
            <a:off x="1367627" y="2679700"/>
            <a:ext cx="2741059" cy="2239837"/>
          </a:xfrm>
          <a:prstGeom prst="rect">
            <a:avLst/>
          </a:prstGeom>
        </p:spPr>
      </p:pic>
      <p:pic>
        <p:nvPicPr>
          <p:cNvPr id="6" name="Picture 5">
            <a:extLst>
              <a:ext uri="{FF2B5EF4-FFF2-40B4-BE49-F238E27FC236}">
                <a16:creationId xmlns:a16="http://schemas.microsoft.com/office/drawing/2014/main" id="{958D9AFD-CBBE-4ABD-BF55-3E36CB5D7E0F}"/>
              </a:ext>
            </a:extLst>
          </p:cNvPr>
          <p:cNvPicPr>
            <a:picLocks noChangeAspect="1"/>
          </p:cNvPicPr>
          <p:nvPr/>
        </p:nvPicPr>
        <p:blipFill>
          <a:blip r:embed="rId3"/>
          <a:stretch>
            <a:fillRect/>
          </a:stretch>
        </p:blipFill>
        <p:spPr>
          <a:xfrm>
            <a:off x="4915209" y="1803827"/>
            <a:ext cx="2208090" cy="3115710"/>
          </a:xfrm>
          <a:prstGeom prst="rect">
            <a:avLst/>
          </a:prstGeom>
        </p:spPr>
      </p:pic>
    </p:spTree>
    <p:extLst>
      <p:ext uri="{BB962C8B-B14F-4D97-AF65-F5344CB8AC3E}">
        <p14:creationId xmlns:p14="http://schemas.microsoft.com/office/powerpoint/2010/main" val="1514360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3537AF-07EF-4FD9-829A-687341D24F7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11</a:t>
            </a:fld>
            <a:endParaRPr lang="en"/>
          </a:p>
        </p:txBody>
      </p:sp>
      <p:sp>
        <p:nvSpPr>
          <p:cNvPr id="3" name="Title 2">
            <a:extLst>
              <a:ext uri="{FF2B5EF4-FFF2-40B4-BE49-F238E27FC236}">
                <a16:creationId xmlns:a16="http://schemas.microsoft.com/office/drawing/2014/main" id="{08FB3B08-BC06-43AE-B3FC-49A4107EC5B5}"/>
              </a:ext>
            </a:extLst>
          </p:cNvPr>
          <p:cNvSpPr>
            <a:spLocks noGrp="1"/>
          </p:cNvSpPr>
          <p:nvPr>
            <p:ph type="title"/>
          </p:nvPr>
        </p:nvSpPr>
        <p:spPr/>
        <p:txBody>
          <a:bodyPr/>
          <a:lstStyle/>
          <a:p>
            <a:r>
              <a:rPr lang="en-IN" dirty="0"/>
              <a:t>Calibrating  Motor using Menu</a:t>
            </a:r>
          </a:p>
        </p:txBody>
      </p:sp>
      <p:sp>
        <p:nvSpPr>
          <p:cNvPr id="4" name="Text Placeholder 3">
            <a:extLst>
              <a:ext uri="{FF2B5EF4-FFF2-40B4-BE49-F238E27FC236}">
                <a16:creationId xmlns:a16="http://schemas.microsoft.com/office/drawing/2014/main" id="{485D3592-35EC-4E42-9A79-8CDDBDCAD369}"/>
              </a:ext>
            </a:extLst>
          </p:cNvPr>
          <p:cNvSpPr>
            <a:spLocks noGrp="1"/>
          </p:cNvSpPr>
          <p:nvPr>
            <p:ph type="body" idx="1"/>
          </p:nvPr>
        </p:nvSpPr>
        <p:spPr>
          <a:xfrm>
            <a:off x="747924" y="748132"/>
            <a:ext cx="6516475" cy="4075763"/>
          </a:xfrm>
        </p:spPr>
        <p:txBody>
          <a:bodyPr/>
          <a:lstStyle/>
          <a:p>
            <a:r>
              <a:rPr lang="en-US" dirty="0"/>
              <a:t>But if instead of left motor, right motor is running, then swap the motor connections.</a:t>
            </a:r>
          </a:p>
        </p:txBody>
      </p:sp>
      <p:pic>
        <p:nvPicPr>
          <p:cNvPr id="7" name="Picture 6">
            <a:extLst>
              <a:ext uri="{FF2B5EF4-FFF2-40B4-BE49-F238E27FC236}">
                <a16:creationId xmlns:a16="http://schemas.microsoft.com/office/drawing/2014/main" id="{12544AC4-2ADB-45F7-AB5C-F0BD513534D5}"/>
              </a:ext>
            </a:extLst>
          </p:cNvPr>
          <p:cNvPicPr>
            <a:picLocks noChangeAspect="1"/>
          </p:cNvPicPr>
          <p:nvPr/>
        </p:nvPicPr>
        <p:blipFill rotWithShape="1">
          <a:blip r:embed="rId2"/>
          <a:srcRect t="54074"/>
          <a:stretch/>
        </p:blipFill>
        <p:spPr>
          <a:xfrm>
            <a:off x="1879601" y="1788976"/>
            <a:ext cx="4155525" cy="3354524"/>
          </a:xfrm>
          <a:prstGeom prst="rect">
            <a:avLst/>
          </a:prstGeom>
        </p:spPr>
      </p:pic>
    </p:spTree>
    <p:extLst>
      <p:ext uri="{BB962C8B-B14F-4D97-AF65-F5344CB8AC3E}">
        <p14:creationId xmlns:p14="http://schemas.microsoft.com/office/powerpoint/2010/main" val="4087955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3537AF-07EF-4FD9-829A-687341D24F7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12</a:t>
            </a:fld>
            <a:endParaRPr lang="en"/>
          </a:p>
        </p:txBody>
      </p:sp>
      <p:sp>
        <p:nvSpPr>
          <p:cNvPr id="3" name="Title 2">
            <a:extLst>
              <a:ext uri="{FF2B5EF4-FFF2-40B4-BE49-F238E27FC236}">
                <a16:creationId xmlns:a16="http://schemas.microsoft.com/office/drawing/2014/main" id="{08FB3B08-BC06-43AE-B3FC-49A4107EC5B5}"/>
              </a:ext>
            </a:extLst>
          </p:cNvPr>
          <p:cNvSpPr>
            <a:spLocks noGrp="1"/>
          </p:cNvSpPr>
          <p:nvPr>
            <p:ph type="title"/>
          </p:nvPr>
        </p:nvSpPr>
        <p:spPr/>
        <p:txBody>
          <a:bodyPr/>
          <a:lstStyle/>
          <a:p>
            <a:r>
              <a:rPr lang="en-IN" dirty="0"/>
              <a:t>Calibrating  Motor using Menu</a:t>
            </a:r>
          </a:p>
        </p:txBody>
      </p:sp>
      <p:sp>
        <p:nvSpPr>
          <p:cNvPr id="4" name="Text Placeholder 3">
            <a:extLst>
              <a:ext uri="{FF2B5EF4-FFF2-40B4-BE49-F238E27FC236}">
                <a16:creationId xmlns:a16="http://schemas.microsoft.com/office/drawing/2014/main" id="{485D3592-35EC-4E42-9A79-8CDDBDCAD369}"/>
              </a:ext>
            </a:extLst>
          </p:cNvPr>
          <p:cNvSpPr>
            <a:spLocks noGrp="1"/>
          </p:cNvSpPr>
          <p:nvPr>
            <p:ph type="body" idx="1"/>
          </p:nvPr>
        </p:nvSpPr>
        <p:spPr>
          <a:xfrm>
            <a:off x="747924" y="748132"/>
            <a:ext cx="6516475" cy="4075763"/>
          </a:xfrm>
        </p:spPr>
        <p:txBody>
          <a:bodyPr/>
          <a:lstStyle/>
          <a:p>
            <a:r>
              <a:rPr lang="en-US" dirty="0"/>
              <a:t>Stop motor 1 and run motor 2 in forward direction. If the right motor is running forward, then its ok, otherwise swap the motor 2 wires.</a:t>
            </a:r>
          </a:p>
          <a:p>
            <a:endParaRPr lang="en-US" dirty="0"/>
          </a:p>
          <a:p>
            <a:r>
              <a:rPr lang="en-US" dirty="0"/>
              <a:t>Now, try to run the motor forward, backward, left and right using evive menu.</a:t>
            </a:r>
          </a:p>
        </p:txBody>
      </p:sp>
    </p:spTree>
    <p:extLst>
      <p:ext uri="{BB962C8B-B14F-4D97-AF65-F5344CB8AC3E}">
        <p14:creationId xmlns:p14="http://schemas.microsoft.com/office/powerpoint/2010/main" val="2396892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EBB89E-FFE4-4DA0-AECB-D44098348E19}"/>
              </a:ext>
            </a:extLst>
          </p:cNvPr>
          <p:cNvSpPr>
            <a:spLocks noGrp="1"/>
          </p:cNvSpPr>
          <p:nvPr>
            <p:ph type="body" idx="1"/>
          </p:nvPr>
        </p:nvSpPr>
        <p:spPr/>
        <p:txBody>
          <a:bodyPr/>
          <a:lstStyle/>
          <a:p>
            <a:r>
              <a:rPr lang="en-IN" dirty="0"/>
              <a:t>IR Sensor Connections</a:t>
            </a:r>
          </a:p>
        </p:txBody>
      </p:sp>
      <p:sp>
        <p:nvSpPr>
          <p:cNvPr id="3" name="Slide Number Placeholder 2">
            <a:extLst>
              <a:ext uri="{FF2B5EF4-FFF2-40B4-BE49-F238E27FC236}">
                <a16:creationId xmlns:a16="http://schemas.microsoft.com/office/drawing/2014/main" id="{6DE3A587-AFFB-4F64-843B-8F9FB9D3A57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327567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01DFD0-31E6-4DB1-B078-B9CBF1D4E04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14</a:t>
            </a:fld>
            <a:endParaRPr lang="en"/>
          </a:p>
        </p:txBody>
      </p:sp>
      <p:sp>
        <p:nvSpPr>
          <p:cNvPr id="3" name="Title 2">
            <a:extLst>
              <a:ext uri="{FF2B5EF4-FFF2-40B4-BE49-F238E27FC236}">
                <a16:creationId xmlns:a16="http://schemas.microsoft.com/office/drawing/2014/main" id="{89C6D99D-3E74-4404-B9E9-2BA0E9B4FCB2}"/>
              </a:ext>
            </a:extLst>
          </p:cNvPr>
          <p:cNvSpPr>
            <a:spLocks noGrp="1"/>
          </p:cNvSpPr>
          <p:nvPr>
            <p:ph type="title"/>
          </p:nvPr>
        </p:nvSpPr>
        <p:spPr/>
        <p:txBody>
          <a:bodyPr/>
          <a:lstStyle/>
          <a:p>
            <a:r>
              <a:rPr lang="en-IN" dirty="0"/>
              <a:t>Circuit IR Sensors – Right sensor</a:t>
            </a:r>
          </a:p>
        </p:txBody>
      </p:sp>
      <p:sp>
        <p:nvSpPr>
          <p:cNvPr id="4" name="Text Placeholder 3">
            <a:extLst>
              <a:ext uri="{FF2B5EF4-FFF2-40B4-BE49-F238E27FC236}">
                <a16:creationId xmlns:a16="http://schemas.microsoft.com/office/drawing/2014/main" id="{112AFD97-6EF2-4636-BE1B-7FCBF9518454}"/>
              </a:ext>
            </a:extLst>
          </p:cNvPr>
          <p:cNvSpPr>
            <a:spLocks noGrp="1"/>
          </p:cNvSpPr>
          <p:nvPr>
            <p:ph type="body" idx="1"/>
          </p:nvPr>
        </p:nvSpPr>
        <p:spPr>
          <a:xfrm>
            <a:off x="747925" y="837874"/>
            <a:ext cx="2528675" cy="4075763"/>
          </a:xfrm>
        </p:spPr>
        <p:txBody>
          <a:bodyPr/>
          <a:lstStyle/>
          <a:p>
            <a:r>
              <a:rPr lang="en-IN" dirty="0"/>
              <a:t>VCC of the sensor with 5V on evive.</a:t>
            </a:r>
          </a:p>
          <a:p>
            <a:r>
              <a:rPr lang="en-IN" dirty="0"/>
              <a:t>GND of the sensor with GND on evive.</a:t>
            </a:r>
          </a:p>
          <a:p>
            <a:r>
              <a:rPr lang="en-IN" dirty="0"/>
              <a:t>Signal pin of the sensor with </a:t>
            </a:r>
            <a:r>
              <a:rPr lang="en-IN" b="1" dirty="0"/>
              <a:t>digital pin 3 </a:t>
            </a:r>
            <a:r>
              <a:rPr lang="en-IN" dirty="0"/>
              <a:t>on evive.</a:t>
            </a:r>
          </a:p>
          <a:p>
            <a:endParaRPr lang="en-IN" dirty="0"/>
          </a:p>
        </p:txBody>
      </p:sp>
      <p:pic>
        <p:nvPicPr>
          <p:cNvPr id="5" name="Picture 4">
            <a:extLst>
              <a:ext uri="{FF2B5EF4-FFF2-40B4-BE49-F238E27FC236}">
                <a16:creationId xmlns:a16="http://schemas.microsoft.com/office/drawing/2014/main" id="{E964FA34-E9F3-4FFF-9946-EF27CF881961}"/>
              </a:ext>
            </a:extLst>
          </p:cNvPr>
          <p:cNvPicPr>
            <a:picLocks noChangeAspect="1"/>
          </p:cNvPicPr>
          <p:nvPr/>
        </p:nvPicPr>
        <p:blipFill rotWithShape="1">
          <a:blip r:embed="rId2"/>
          <a:srcRect t="14545"/>
          <a:stretch/>
        </p:blipFill>
        <p:spPr>
          <a:xfrm>
            <a:off x="3157609" y="748132"/>
            <a:ext cx="4260532" cy="4395368"/>
          </a:xfrm>
          <a:prstGeom prst="rect">
            <a:avLst/>
          </a:prstGeom>
        </p:spPr>
      </p:pic>
    </p:spTree>
    <p:extLst>
      <p:ext uri="{BB962C8B-B14F-4D97-AF65-F5344CB8AC3E}">
        <p14:creationId xmlns:p14="http://schemas.microsoft.com/office/powerpoint/2010/main" val="2900811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01DFD0-31E6-4DB1-B078-B9CBF1D4E04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15</a:t>
            </a:fld>
            <a:endParaRPr lang="en"/>
          </a:p>
        </p:txBody>
      </p:sp>
      <p:sp>
        <p:nvSpPr>
          <p:cNvPr id="3" name="Title 2">
            <a:extLst>
              <a:ext uri="{FF2B5EF4-FFF2-40B4-BE49-F238E27FC236}">
                <a16:creationId xmlns:a16="http://schemas.microsoft.com/office/drawing/2014/main" id="{89C6D99D-3E74-4404-B9E9-2BA0E9B4FCB2}"/>
              </a:ext>
            </a:extLst>
          </p:cNvPr>
          <p:cNvSpPr>
            <a:spLocks noGrp="1"/>
          </p:cNvSpPr>
          <p:nvPr>
            <p:ph type="title"/>
          </p:nvPr>
        </p:nvSpPr>
        <p:spPr/>
        <p:txBody>
          <a:bodyPr/>
          <a:lstStyle/>
          <a:p>
            <a:r>
              <a:rPr lang="en-IN" dirty="0"/>
              <a:t>Circuit IR Sensors – Right sensor</a:t>
            </a:r>
          </a:p>
        </p:txBody>
      </p:sp>
      <p:sp>
        <p:nvSpPr>
          <p:cNvPr id="4" name="Text Placeholder 3">
            <a:extLst>
              <a:ext uri="{FF2B5EF4-FFF2-40B4-BE49-F238E27FC236}">
                <a16:creationId xmlns:a16="http://schemas.microsoft.com/office/drawing/2014/main" id="{112AFD97-6EF2-4636-BE1B-7FCBF9518454}"/>
              </a:ext>
            </a:extLst>
          </p:cNvPr>
          <p:cNvSpPr>
            <a:spLocks noGrp="1"/>
          </p:cNvSpPr>
          <p:nvPr>
            <p:ph type="body" idx="1"/>
          </p:nvPr>
        </p:nvSpPr>
        <p:spPr>
          <a:xfrm>
            <a:off x="747925" y="837874"/>
            <a:ext cx="2528675" cy="4075763"/>
          </a:xfrm>
        </p:spPr>
        <p:txBody>
          <a:bodyPr/>
          <a:lstStyle/>
          <a:p>
            <a:r>
              <a:rPr lang="en-IN" dirty="0"/>
              <a:t>VCC of the sensor with 5V on evive.</a:t>
            </a:r>
          </a:p>
          <a:p>
            <a:r>
              <a:rPr lang="en-IN" dirty="0"/>
              <a:t>GND of the sensor with GND on evive.</a:t>
            </a:r>
          </a:p>
          <a:p>
            <a:r>
              <a:rPr lang="en-IN" dirty="0"/>
              <a:t>Signal pin of the sensor with </a:t>
            </a:r>
            <a:r>
              <a:rPr lang="en-IN" b="1" dirty="0"/>
              <a:t>digital pin 2 </a:t>
            </a:r>
            <a:r>
              <a:rPr lang="en-IN" dirty="0"/>
              <a:t>on evive.</a:t>
            </a:r>
          </a:p>
        </p:txBody>
      </p:sp>
      <p:pic>
        <p:nvPicPr>
          <p:cNvPr id="5" name="Picture 4">
            <a:extLst>
              <a:ext uri="{FF2B5EF4-FFF2-40B4-BE49-F238E27FC236}">
                <a16:creationId xmlns:a16="http://schemas.microsoft.com/office/drawing/2014/main" id="{E964FA34-E9F3-4FFF-9946-EF27CF881961}"/>
              </a:ext>
            </a:extLst>
          </p:cNvPr>
          <p:cNvPicPr>
            <a:picLocks noChangeAspect="1"/>
          </p:cNvPicPr>
          <p:nvPr/>
        </p:nvPicPr>
        <p:blipFill rotWithShape="1">
          <a:blip r:embed="rId2"/>
          <a:srcRect t="14545"/>
          <a:stretch/>
        </p:blipFill>
        <p:spPr>
          <a:xfrm>
            <a:off x="3157609" y="748132"/>
            <a:ext cx="4260532" cy="4395368"/>
          </a:xfrm>
          <a:prstGeom prst="rect">
            <a:avLst/>
          </a:prstGeom>
        </p:spPr>
      </p:pic>
    </p:spTree>
    <p:extLst>
      <p:ext uri="{BB962C8B-B14F-4D97-AF65-F5344CB8AC3E}">
        <p14:creationId xmlns:p14="http://schemas.microsoft.com/office/powerpoint/2010/main" val="920764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79A419-8472-4765-A751-0A13D04C6BF1}"/>
              </a:ext>
            </a:extLst>
          </p:cNvPr>
          <p:cNvSpPr>
            <a:spLocks noGrp="1"/>
          </p:cNvSpPr>
          <p:nvPr>
            <p:ph type="body" idx="1"/>
          </p:nvPr>
        </p:nvSpPr>
        <p:spPr/>
        <p:txBody>
          <a:bodyPr/>
          <a:lstStyle/>
          <a:p>
            <a:r>
              <a:rPr lang="en-IN" dirty="0"/>
              <a:t>Calibrating  IR Sensor</a:t>
            </a:r>
          </a:p>
        </p:txBody>
      </p:sp>
      <p:sp>
        <p:nvSpPr>
          <p:cNvPr id="3" name="Slide Number Placeholder 2">
            <a:extLst>
              <a:ext uri="{FF2B5EF4-FFF2-40B4-BE49-F238E27FC236}">
                <a16:creationId xmlns:a16="http://schemas.microsoft.com/office/drawing/2014/main" id="{8324A7BC-62AE-42AA-9C54-90287EAF5C1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15836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68954B-76B1-4EAF-8824-C13044415FB3}"/>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17</a:t>
            </a:fld>
            <a:endParaRPr lang="en"/>
          </a:p>
        </p:txBody>
      </p:sp>
      <p:sp>
        <p:nvSpPr>
          <p:cNvPr id="3" name="Title 2">
            <a:extLst>
              <a:ext uri="{FF2B5EF4-FFF2-40B4-BE49-F238E27FC236}">
                <a16:creationId xmlns:a16="http://schemas.microsoft.com/office/drawing/2014/main" id="{4206C900-103E-41B7-A94F-7F5F08475E39}"/>
              </a:ext>
            </a:extLst>
          </p:cNvPr>
          <p:cNvSpPr>
            <a:spLocks noGrp="1"/>
          </p:cNvSpPr>
          <p:nvPr>
            <p:ph type="title"/>
          </p:nvPr>
        </p:nvSpPr>
        <p:spPr/>
        <p:txBody>
          <a:bodyPr/>
          <a:lstStyle/>
          <a:p>
            <a:r>
              <a:rPr lang="en-IN" dirty="0"/>
              <a:t>Why calibrate?</a:t>
            </a:r>
          </a:p>
        </p:txBody>
      </p:sp>
      <p:sp>
        <p:nvSpPr>
          <p:cNvPr id="4" name="Text Placeholder 3">
            <a:extLst>
              <a:ext uri="{FF2B5EF4-FFF2-40B4-BE49-F238E27FC236}">
                <a16:creationId xmlns:a16="http://schemas.microsoft.com/office/drawing/2014/main" id="{81C679AD-BF05-4329-8427-3CDA7819198B}"/>
              </a:ext>
            </a:extLst>
          </p:cNvPr>
          <p:cNvSpPr>
            <a:spLocks noGrp="1"/>
          </p:cNvSpPr>
          <p:nvPr>
            <p:ph type="body" idx="1"/>
          </p:nvPr>
        </p:nvSpPr>
        <p:spPr/>
        <p:txBody>
          <a:bodyPr/>
          <a:lstStyle/>
          <a:p>
            <a:r>
              <a:rPr lang="en-US" dirty="0"/>
              <a:t>Because if the sensors are not calibrated, the robot might not do what it has been asked to, i.e. follow the object.</a:t>
            </a:r>
          </a:p>
          <a:p>
            <a:r>
              <a:rPr lang="en-US" dirty="0"/>
              <a:t>An </a:t>
            </a:r>
            <a:r>
              <a:rPr lang="en-US" b="1" dirty="0"/>
              <a:t>IR sensor </a:t>
            </a:r>
            <a:r>
              <a:rPr lang="en-US" dirty="0"/>
              <a:t>is a proximity sensor or a ‘nearness’ sensor that detects objects within a given distance, without touching them. </a:t>
            </a:r>
          </a:p>
          <a:p>
            <a:r>
              <a:rPr lang="en-US" dirty="0"/>
              <a:t>The sensor you’re using detects objects present within a range of </a:t>
            </a:r>
            <a:r>
              <a:rPr lang="en-US" i="1" dirty="0"/>
              <a:t>5-10 cm</a:t>
            </a:r>
            <a:r>
              <a:rPr lang="en-US" dirty="0"/>
              <a:t> from it.</a:t>
            </a:r>
          </a:p>
          <a:p>
            <a:endParaRPr lang="en-IN" dirty="0"/>
          </a:p>
          <a:p>
            <a:endParaRPr lang="en-IN" dirty="0"/>
          </a:p>
        </p:txBody>
      </p:sp>
      <p:pic>
        <p:nvPicPr>
          <p:cNvPr id="5" name="Picture 4">
            <a:extLst>
              <a:ext uri="{FF2B5EF4-FFF2-40B4-BE49-F238E27FC236}">
                <a16:creationId xmlns:a16="http://schemas.microsoft.com/office/drawing/2014/main" id="{CB87AC39-7521-49D8-80DC-96A4E8FE5BDA}"/>
              </a:ext>
            </a:extLst>
          </p:cNvPr>
          <p:cNvPicPr>
            <a:picLocks noChangeAspect="1"/>
          </p:cNvPicPr>
          <p:nvPr/>
        </p:nvPicPr>
        <p:blipFill rotWithShape="1">
          <a:blip r:embed="rId2"/>
          <a:srcRect b="14947"/>
          <a:stretch/>
        </p:blipFill>
        <p:spPr>
          <a:xfrm>
            <a:off x="2021664" y="3283286"/>
            <a:ext cx="3978808" cy="1833051"/>
          </a:xfrm>
          <a:prstGeom prst="rect">
            <a:avLst/>
          </a:prstGeom>
        </p:spPr>
      </p:pic>
    </p:spTree>
    <p:extLst>
      <p:ext uri="{BB962C8B-B14F-4D97-AF65-F5344CB8AC3E}">
        <p14:creationId xmlns:p14="http://schemas.microsoft.com/office/powerpoint/2010/main" val="2043722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68954B-76B1-4EAF-8824-C13044415FB3}"/>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18</a:t>
            </a:fld>
            <a:endParaRPr lang="en"/>
          </a:p>
        </p:txBody>
      </p:sp>
      <p:sp>
        <p:nvSpPr>
          <p:cNvPr id="3" name="Title 2">
            <a:extLst>
              <a:ext uri="{FF2B5EF4-FFF2-40B4-BE49-F238E27FC236}">
                <a16:creationId xmlns:a16="http://schemas.microsoft.com/office/drawing/2014/main" id="{4206C900-103E-41B7-A94F-7F5F08475E39}"/>
              </a:ext>
            </a:extLst>
          </p:cNvPr>
          <p:cNvSpPr>
            <a:spLocks noGrp="1"/>
          </p:cNvSpPr>
          <p:nvPr>
            <p:ph type="title"/>
          </p:nvPr>
        </p:nvSpPr>
        <p:spPr/>
        <p:txBody>
          <a:bodyPr/>
          <a:lstStyle/>
          <a:p>
            <a:r>
              <a:rPr lang="en-IN" dirty="0"/>
              <a:t>IR sensor</a:t>
            </a:r>
          </a:p>
        </p:txBody>
      </p:sp>
      <p:sp>
        <p:nvSpPr>
          <p:cNvPr id="4" name="Text Placeholder 3">
            <a:extLst>
              <a:ext uri="{FF2B5EF4-FFF2-40B4-BE49-F238E27FC236}">
                <a16:creationId xmlns:a16="http://schemas.microsoft.com/office/drawing/2014/main" id="{81C679AD-BF05-4329-8427-3CDA7819198B}"/>
              </a:ext>
            </a:extLst>
          </p:cNvPr>
          <p:cNvSpPr>
            <a:spLocks noGrp="1"/>
          </p:cNvSpPr>
          <p:nvPr>
            <p:ph type="body" idx="1"/>
          </p:nvPr>
        </p:nvSpPr>
        <p:spPr/>
        <p:txBody>
          <a:bodyPr/>
          <a:lstStyle/>
          <a:p>
            <a:r>
              <a:rPr lang="en-US" dirty="0"/>
              <a:t>An IR sensor has two small LED indicators – one for power, which is </a:t>
            </a:r>
            <a:r>
              <a:rPr lang="en-US" b="1" dirty="0"/>
              <a:t>ON</a:t>
            </a:r>
            <a:r>
              <a:rPr lang="en-US" dirty="0"/>
              <a:t> the entire time the sensor is </a:t>
            </a:r>
            <a:r>
              <a:rPr lang="en-US" b="1" dirty="0"/>
              <a:t>ON</a:t>
            </a:r>
            <a:r>
              <a:rPr lang="en-US" dirty="0"/>
              <a:t>; the other is the Signal LED which detects the object. </a:t>
            </a:r>
          </a:p>
          <a:p>
            <a:r>
              <a:rPr lang="en-US" dirty="0"/>
              <a:t>The signal LED has two states or situations:</a:t>
            </a:r>
          </a:p>
          <a:p>
            <a:pPr lvl="1">
              <a:lnSpc>
                <a:spcPct val="150000"/>
              </a:lnSpc>
              <a:buFont typeface="Wingdings" panose="05000000000000000000" pitchFamily="2" charset="2"/>
              <a:buChar char="§"/>
            </a:pPr>
            <a:r>
              <a:rPr lang="en-US" sz="1800" b="1" dirty="0"/>
              <a:t>ON</a:t>
            </a:r>
            <a:r>
              <a:rPr lang="en-US" sz="1800" dirty="0"/>
              <a:t> (Active) when it detects an object</a:t>
            </a:r>
          </a:p>
          <a:p>
            <a:pPr lvl="1">
              <a:lnSpc>
                <a:spcPct val="150000"/>
              </a:lnSpc>
              <a:buFont typeface="Wingdings" panose="05000000000000000000" pitchFamily="2" charset="2"/>
              <a:buChar char="§"/>
            </a:pPr>
            <a:r>
              <a:rPr lang="en-US" sz="1800" b="1" dirty="0"/>
              <a:t>OFF</a:t>
            </a:r>
            <a:r>
              <a:rPr lang="en-US" sz="1800" dirty="0"/>
              <a:t> (Inactive) when it doesn’t detect any object</a:t>
            </a:r>
          </a:p>
        </p:txBody>
      </p:sp>
      <p:pic>
        <p:nvPicPr>
          <p:cNvPr id="5" name="Picture 4">
            <a:extLst>
              <a:ext uri="{FF2B5EF4-FFF2-40B4-BE49-F238E27FC236}">
                <a16:creationId xmlns:a16="http://schemas.microsoft.com/office/drawing/2014/main" id="{CB87AC39-7521-49D8-80DC-96A4E8FE5BDA}"/>
              </a:ext>
            </a:extLst>
          </p:cNvPr>
          <p:cNvPicPr>
            <a:picLocks noChangeAspect="1"/>
          </p:cNvPicPr>
          <p:nvPr/>
        </p:nvPicPr>
        <p:blipFill rotWithShape="1">
          <a:blip r:embed="rId2"/>
          <a:srcRect b="14947"/>
          <a:stretch/>
        </p:blipFill>
        <p:spPr>
          <a:xfrm>
            <a:off x="1828721" y="3080586"/>
            <a:ext cx="3978808" cy="1833051"/>
          </a:xfrm>
          <a:prstGeom prst="rect">
            <a:avLst/>
          </a:prstGeom>
        </p:spPr>
      </p:pic>
    </p:spTree>
    <p:extLst>
      <p:ext uri="{BB962C8B-B14F-4D97-AF65-F5344CB8AC3E}">
        <p14:creationId xmlns:p14="http://schemas.microsoft.com/office/powerpoint/2010/main" val="4222144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7AD1A-9B4F-4162-82A8-1C1C193C6BB0}"/>
              </a:ext>
            </a:extLst>
          </p:cNvPr>
          <p:cNvSpPr>
            <a:spLocks noGrp="1"/>
          </p:cNvSpPr>
          <p:nvPr>
            <p:ph type="title"/>
          </p:nvPr>
        </p:nvSpPr>
        <p:spPr/>
        <p:txBody>
          <a:bodyPr/>
          <a:lstStyle/>
          <a:p>
            <a:r>
              <a:rPr lang="en-IN" dirty="0"/>
              <a:t>Working</a:t>
            </a:r>
          </a:p>
        </p:txBody>
      </p:sp>
      <p:sp>
        <p:nvSpPr>
          <p:cNvPr id="3" name="Text Placeholder 2">
            <a:extLst>
              <a:ext uri="{FF2B5EF4-FFF2-40B4-BE49-F238E27FC236}">
                <a16:creationId xmlns:a16="http://schemas.microsoft.com/office/drawing/2014/main" id="{34BF3165-1F6E-4112-9A30-34613E59D4EA}"/>
              </a:ext>
            </a:extLst>
          </p:cNvPr>
          <p:cNvSpPr>
            <a:spLocks noGrp="1"/>
          </p:cNvSpPr>
          <p:nvPr>
            <p:ph type="body" idx="1"/>
          </p:nvPr>
        </p:nvSpPr>
        <p:spPr>
          <a:xfrm>
            <a:off x="747925" y="748132"/>
            <a:ext cx="6674066" cy="4075763"/>
          </a:xfrm>
        </p:spPr>
        <p:txBody>
          <a:bodyPr/>
          <a:lstStyle/>
          <a:p>
            <a:r>
              <a:rPr lang="en-US" sz="2000" dirty="0"/>
              <a:t>Transmitter LED emits infrared light.</a:t>
            </a:r>
          </a:p>
          <a:p>
            <a:r>
              <a:rPr lang="en-US" sz="2000" dirty="0"/>
              <a:t>Receiver LED is sensitive to infrared light and detects it.</a:t>
            </a:r>
          </a:p>
          <a:p>
            <a:r>
              <a:rPr lang="en-US" sz="2000" dirty="0"/>
              <a:t>If there is not object in front, Receiver LED does not receive any IR light.</a:t>
            </a:r>
            <a:endParaRPr lang="en-US" sz="1800" dirty="0"/>
          </a:p>
        </p:txBody>
      </p:sp>
      <p:sp>
        <p:nvSpPr>
          <p:cNvPr id="4" name="Slide Number Placeholder 3">
            <a:extLst>
              <a:ext uri="{FF2B5EF4-FFF2-40B4-BE49-F238E27FC236}">
                <a16:creationId xmlns:a16="http://schemas.microsoft.com/office/drawing/2014/main" id="{31AA7529-6CD1-48DB-B9F1-AEC6C6FF228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19</a:t>
            </a:fld>
            <a:endParaRPr lang="en"/>
          </a:p>
        </p:txBody>
      </p:sp>
      <p:pic>
        <p:nvPicPr>
          <p:cNvPr id="7" name="Picture 6">
            <a:extLst>
              <a:ext uri="{FF2B5EF4-FFF2-40B4-BE49-F238E27FC236}">
                <a16:creationId xmlns:a16="http://schemas.microsoft.com/office/drawing/2014/main" id="{F105DD91-28F8-412E-8DB2-3BA1060E6952}"/>
              </a:ext>
            </a:extLst>
          </p:cNvPr>
          <p:cNvPicPr>
            <a:picLocks noChangeAspect="1"/>
          </p:cNvPicPr>
          <p:nvPr/>
        </p:nvPicPr>
        <p:blipFill>
          <a:blip r:embed="rId2"/>
          <a:stretch>
            <a:fillRect/>
          </a:stretch>
        </p:blipFill>
        <p:spPr>
          <a:xfrm>
            <a:off x="747925" y="2499307"/>
            <a:ext cx="6440847" cy="2013538"/>
          </a:xfrm>
          <a:prstGeom prst="rect">
            <a:avLst/>
          </a:prstGeom>
        </p:spPr>
      </p:pic>
    </p:spTree>
    <p:extLst>
      <p:ext uri="{BB962C8B-B14F-4D97-AF65-F5344CB8AC3E}">
        <p14:creationId xmlns:p14="http://schemas.microsoft.com/office/powerpoint/2010/main" val="192170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F3CCDA-04CD-4721-972D-BCFFD448AEA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a:t>
            </a:fld>
            <a:endParaRPr lang="en"/>
          </a:p>
        </p:txBody>
      </p:sp>
      <p:sp>
        <p:nvSpPr>
          <p:cNvPr id="3" name="Title 2">
            <a:extLst>
              <a:ext uri="{FF2B5EF4-FFF2-40B4-BE49-F238E27FC236}">
                <a16:creationId xmlns:a16="http://schemas.microsoft.com/office/drawing/2014/main" id="{C8312A9B-80B2-46A4-A6C8-B886E98C1EFF}"/>
              </a:ext>
            </a:extLst>
          </p:cNvPr>
          <p:cNvSpPr>
            <a:spLocks noGrp="1"/>
          </p:cNvSpPr>
          <p:nvPr>
            <p:ph type="title"/>
          </p:nvPr>
        </p:nvSpPr>
        <p:spPr>
          <a:xfrm>
            <a:off x="747924" y="-109268"/>
            <a:ext cx="6383125" cy="857400"/>
          </a:xfrm>
        </p:spPr>
        <p:txBody>
          <a:bodyPr/>
          <a:lstStyle/>
          <a:p>
            <a:r>
              <a:rPr lang="en-US" dirty="0"/>
              <a:t>Follow Me Robot</a:t>
            </a:r>
            <a:endParaRPr lang="en-IN" dirty="0"/>
          </a:p>
        </p:txBody>
      </p:sp>
      <p:sp>
        <p:nvSpPr>
          <p:cNvPr id="4" name="Text Placeholder 3">
            <a:extLst>
              <a:ext uri="{FF2B5EF4-FFF2-40B4-BE49-F238E27FC236}">
                <a16:creationId xmlns:a16="http://schemas.microsoft.com/office/drawing/2014/main" id="{20267F23-C62C-42F2-AE6D-594230BBC70F}"/>
              </a:ext>
            </a:extLst>
          </p:cNvPr>
          <p:cNvSpPr>
            <a:spLocks noGrp="1"/>
          </p:cNvSpPr>
          <p:nvPr>
            <p:ph type="body" idx="1"/>
          </p:nvPr>
        </p:nvSpPr>
        <p:spPr>
          <a:xfrm>
            <a:off x="747924" y="748132"/>
            <a:ext cx="6383124" cy="4075763"/>
          </a:xfrm>
        </p:spPr>
        <p:txBody>
          <a:bodyPr/>
          <a:lstStyle/>
          <a:p>
            <a:r>
              <a:rPr lang="en-US" dirty="0"/>
              <a:t>Follow me robot is an autonomous robot, which uses two IR sensors to follow the object in front of the robot.</a:t>
            </a:r>
          </a:p>
        </p:txBody>
      </p:sp>
      <p:pic>
        <p:nvPicPr>
          <p:cNvPr id="8" name="Picture 7">
            <a:extLst>
              <a:ext uri="{FF2B5EF4-FFF2-40B4-BE49-F238E27FC236}">
                <a16:creationId xmlns:a16="http://schemas.microsoft.com/office/drawing/2014/main" id="{D2C7CA12-6C55-4774-9E47-7B33A4FD21FB}"/>
              </a:ext>
            </a:extLst>
          </p:cNvPr>
          <p:cNvPicPr>
            <a:picLocks noChangeAspect="1"/>
          </p:cNvPicPr>
          <p:nvPr/>
        </p:nvPicPr>
        <p:blipFill rotWithShape="1">
          <a:blip r:embed="rId2"/>
          <a:srcRect t="13937" b="16706"/>
          <a:stretch/>
        </p:blipFill>
        <p:spPr>
          <a:xfrm>
            <a:off x="234718" y="1595194"/>
            <a:ext cx="7620000" cy="3521143"/>
          </a:xfrm>
          <a:prstGeom prst="rect">
            <a:avLst/>
          </a:prstGeom>
        </p:spPr>
      </p:pic>
    </p:spTree>
    <p:extLst>
      <p:ext uri="{BB962C8B-B14F-4D97-AF65-F5344CB8AC3E}">
        <p14:creationId xmlns:p14="http://schemas.microsoft.com/office/powerpoint/2010/main" val="3657476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7AD1A-9B4F-4162-82A8-1C1C193C6BB0}"/>
              </a:ext>
            </a:extLst>
          </p:cNvPr>
          <p:cNvSpPr>
            <a:spLocks noGrp="1"/>
          </p:cNvSpPr>
          <p:nvPr>
            <p:ph type="title"/>
          </p:nvPr>
        </p:nvSpPr>
        <p:spPr/>
        <p:txBody>
          <a:bodyPr/>
          <a:lstStyle/>
          <a:p>
            <a:r>
              <a:rPr lang="en-IN" dirty="0"/>
              <a:t>Working</a:t>
            </a:r>
          </a:p>
        </p:txBody>
      </p:sp>
      <p:sp>
        <p:nvSpPr>
          <p:cNvPr id="3" name="Text Placeholder 2">
            <a:extLst>
              <a:ext uri="{FF2B5EF4-FFF2-40B4-BE49-F238E27FC236}">
                <a16:creationId xmlns:a16="http://schemas.microsoft.com/office/drawing/2014/main" id="{34BF3165-1F6E-4112-9A30-34613E59D4EA}"/>
              </a:ext>
            </a:extLst>
          </p:cNvPr>
          <p:cNvSpPr>
            <a:spLocks noGrp="1"/>
          </p:cNvSpPr>
          <p:nvPr>
            <p:ph type="body" idx="1"/>
          </p:nvPr>
        </p:nvSpPr>
        <p:spPr>
          <a:xfrm>
            <a:off x="747925" y="748132"/>
            <a:ext cx="6440275" cy="4075763"/>
          </a:xfrm>
        </p:spPr>
        <p:txBody>
          <a:bodyPr/>
          <a:lstStyle/>
          <a:p>
            <a:r>
              <a:rPr lang="en-US" sz="2000" dirty="0"/>
              <a:t>When a object comes near the IR sensor, light gets reflected and falls on receiver, which it detects and LED glows.</a:t>
            </a:r>
            <a:endParaRPr lang="en-US" sz="1800" dirty="0"/>
          </a:p>
        </p:txBody>
      </p:sp>
      <p:sp>
        <p:nvSpPr>
          <p:cNvPr id="4" name="Slide Number Placeholder 3">
            <a:extLst>
              <a:ext uri="{FF2B5EF4-FFF2-40B4-BE49-F238E27FC236}">
                <a16:creationId xmlns:a16="http://schemas.microsoft.com/office/drawing/2014/main" id="{31AA7529-6CD1-48DB-B9F1-AEC6C6FF228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20</a:t>
            </a:fld>
            <a:endParaRPr lang="en"/>
          </a:p>
        </p:txBody>
      </p:sp>
      <p:pic>
        <p:nvPicPr>
          <p:cNvPr id="6" name="Picture 5">
            <a:extLst>
              <a:ext uri="{FF2B5EF4-FFF2-40B4-BE49-F238E27FC236}">
                <a16:creationId xmlns:a16="http://schemas.microsoft.com/office/drawing/2014/main" id="{A8E54990-536B-48F6-A3D2-2F33EBC1030E}"/>
              </a:ext>
            </a:extLst>
          </p:cNvPr>
          <p:cNvPicPr>
            <a:picLocks noChangeAspect="1"/>
          </p:cNvPicPr>
          <p:nvPr/>
        </p:nvPicPr>
        <p:blipFill>
          <a:blip r:embed="rId2"/>
          <a:stretch>
            <a:fillRect/>
          </a:stretch>
        </p:blipFill>
        <p:spPr>
          <a:xfrm>
            <a:off x="1235064" y="1862134"/>
            <a:ext cx="5579842" cy="2794283"/>
          </a:xfrm>
          <a:prstGeom prst="rect">
            <a:avLst/>
          </a:prstGeom>
        </p:spPr>
      </p:pic>
    </p:spTree>
    <p:extLst>
      <p:ext uri="{BB962C8B-B14F-4D97-AF65-F5344CB8AC3E}">
        <p14:creationId xmlns:p14="http://schemas.microsoft.com/office/powerpoint/2010/main" val="2827841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7AD1A-9B4F-4162-82A8-1C1C193C6BB0}"/>
              </a:ext>
            </a:extLst>
          </p:cNvPr>
          <p:cNvSpPr>
            <a:spLocks noGrp="1"/>
          </p:cNvSpPr>
          <p:nvPr>
            <p:ph type="title"/>
          </p:nvPr>
        </p:nvSpPr>
        <p:spPr/>
        <p:txBody>
          <a:bodyPr/>
          <a:lstStyle/>
          <a:p>
            <a:r>
              <a:rPr lang="en-IN" dirty="0"/>
              <a:t>Working</a:t>
            </a:r>
          </a:p>
        </p:txBody>
      </p:sp>
      <p:sp>
        <p:nvSpPr>
          <p:cNvPr id="3" name="Text Placeholder 2">
            <a:extLst>
              <a:ext uri="{FF2B5EF4-FFF2-40B4-BE49-F238E27FC236}">
                <a16:creationId xmlns:a16="http://schemas.microsoft.com/office/drawing/2014/main" id="{34BF3165-1F6E-4112-9A30-34613E59D4EA}"/>
              </a:ext>
            </a:extLst>
          </p:cNvPr>
          <p:cNvSpPr>
            <a:spLocks noGrp="1"/>
          </p:cNvSpPr>
          <p:nvPr>
            <p:ph type="body" idx="1"/>
          </p:nvPr>
        </p:nvSpPr>
        <p:spPr>
          <a:xfrm>
            <a:off x="747925" y="748132"/>
            <a:ext cx="6674066" cy="4075763"/>
          </a:xfrm>
        </p:spPr>
        <p:txBody>
          <a:bodyPr/>
          <a:lstStyle/>
          <a:p>
            <a:r>
              <a:rPr lang="en-US" sz="2000" dirty="0"/>
              <a:t>Calibration means setting a value for amount of light or the distance of the object, such that if the object is farther than the threshold sensor would not detect it, and if it is close it will detect it.</a:t>
            </a:r>
            <a:endParaRPr lang="en-US" sz="1800" dirty="0"/>
          </a:p>
        </p:txBody>
      </p:sp>
      <p:sp>
        <p:nvSpPr>
          <p:cNvPr id="4" name="Slide Number Placeholder 3">
            <a:extLst>
              <a:ext uri="{FF2B5EF4-FFF2-40B4-BE49-F238E27FC236}">
                <a16:creationId xmlns:a16="http://schemas.microsoft.com/office/drawing/2014/main" id="{31AA7529-6CD1-48DB-B9F1-AEC6C6FF228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21</a:t>
            </a:fld>
            <a:endParaRPr lang="en"/>
          </a:p>
        </p:txBody>
      </p:sp>
      <p:pic>
        <p:nvPicPr>
          <p:cNvPr id="7" name="Picture 6">
            <a:extLst>
              <a:ext uri="{FF2B5EF4-FFF2-40B4-BE49-F238E27FC236}">
                <a16:creationId xmlns:a16="http://schemas.microsoft.com/office/drawing/2014/main" id="{DB267A63-E5FA-4CCA-992D-91AB2F588214}"/>
              </a:ext>
            </a:extLst>
          </p:cNvPr>
          <p:cNvPicPr>
            <a:picLocks noChangeAspect="1"/>
          </p:cNvPicPr>
          <p:nvPr/>
        </p:nvPicPr>
        <p:blipFill>
          <a:blip r:embed="rId2"/>
          <a:stretch>
            <a:fillRect/>
          </a:stretch>
        </p:blipFill>
        <p:spPr>
          <a:xfrm>
            <a:off x="1388100" y="2276070"/>
            <a:ext cx="5393700" cy="2867430"/>
          </a:xfrm>
          <a:prstGeom prst="rect">
            <a:avLst/>
          </a:prstGeom>
        </p:spPr>
      </p:pic>
    </p:spTree>
    <p:extLst>
      <p:ext uri="{BB962C8B-B14F-4D97-AF65-F5344CB8AC3E}">
        <p14:creationId xmlns:p14="http://schemas.microsoft.com/office/powerpoint/2010/main" val="2165702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7AD1A-9B4F-4162-82A8-1C1C193C6BB0}"/>
              </a:ext>
            </a:extLst>
          </p:cNvPr>
          <p:cNvSpPr>
            <a:spLocks noGrp="1"/>
          </p:cNvSpPr>
          <p:nvPr>
            <p:ph type="title"/>
          </p:nvPr>
        </p:nvSpPr>
        <p:spPr/>
        <p:txBody>
          <a:bodyPr/>
          <a:lstStyle/>
          <a:p>
            <a:r>
              <a:rPr lang="en-IN" dirty="0"/>
              <a:t>Working</a:t>
            </a:r>
          </a:p>
        </p:txBody>
      </p:sp>
      <p:sp>
        <p:nvSpPr>
          <p:cNvPr id="3" name="Text Placeholder 2">
            <a:extLst>
              <a:ext uri="{FF2B5EF4-FFF2-40B4-BE49-F238E27FC236}">
                <a16:creationId xmlns:a16="http://schemas.microsoft.com/office/drawing/2014/main" id="{34BF3165-1F6E-4112-9A30-34613E59D4EA}"/>
              </a:ext>
            </a:extLst>
          </p:cNvPr>
          <p:cNvSpPr>
            <a:spLocks noGrp="1"/>
          </p:cNvSpPr>
          <p:nvPr>
            <p:ph type="body" idx="1"/>
          </p:nvPr>
        </p:nvSpPr>
        <p:spPr>
          <a:xfrm>
            <a:off x="747925" y="748132"/>
            <a:ext cx="6674066" cy="4075763"/>
          </a:xfrm>
        </p:spPr>
        <p:txBody>
          <a:bodyPr/>
          <a:lstStyle/>
          <a:p>
            <a:r>
              <a:rPr lang="en-US" sz="2000" dirty="0"/>
              <a:t>Calibration means setting a value for amount of light or the distance of the object, such that if the object is farther than the threshold sensor would not detect it, and if it is close it will detect it.</a:t>
            </a:r>
            <a:endParaRPr lang="en-US" sz="1800" dirty="0"/>
          </a:p>
        </p:txBody>
      </p:sp>
      <p:sp>
        <p:nvSpPr>
          <p:cNvPr id="4" name="Slide Number Placeholder 3">
            <a:extLst>
              <a:ext uri="{FF2B5EF4-FFF2-40B4-BE49-F238E27FC236}">
                <a16:creationId xmlns:a16="http://schemas.microsoft.com/office/drawing/2014/main" id="{31AA7529-6CD1-48DB-B9F1-AEC6C6FF228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22</a:t>
            </a:fld>
            <a:endParaRPr lang="en"/>
          </a:p>
        </p:txBody>
      </p:sp>
      <p:pic>
        <p:nvPicPr>
          <p:cNvPr id="6" name="Picture 5">
            <a:extLst>
              <a:ext uri="{FF2B5EF4-FFF2-40B4-BE49-F238E27FC236}">
                <a16:creationId xmlns:a16="http://schemas.microsoft.com/office/drawing/2014/main" id="{400C48B0-E0FF-4838-8B65-B3D2AF4297D8}"/>
              </a:ext>
            </a:extLst>
          </p:cNvPr>
          <p:cNvPicPr>
            <a:picLocks noChangeAspect="1"/>
          </p:cNvPicPr>
          <p:nvPr/>
        </p:nvPicPr>
        <p:blipFill>
          <a:blip r:embed="rId2"/>
          <a:stretch>
            <a:fillRect/>
          </a:stretch>
        </p:blipFill>
        <p:spPr>
          <a:xfrm>
            <a:off x="1427644" y="2274686"/>
            <a:ext cx="5314627" cy="2644851"/>
          </a:xfrm>
          <a:prstGeom prst="rect">
            <a:avLst/>
          </a:prstGeom>
        </p:spPr>
      </p:pic>
    </p:spTree>
    <p:extLst>
      <p:ext uri="{BB962C8B-B14F-4D97-AF65-F5344CB8AC3E}">
        <p14:creationId xmlns:p14="http://schemas.microsoft.com/office/powerpoint/2010/main" val="1063857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7AD1A-9B4F-4162-82A8-1C1C193C6BB0}"/>
              </a:ext>
            </a:extLst>
          </p:cNvPr>
          <p:cNvSpPr>
            <a:spLocks noGrp="1"/>
          </p:cNvSpPr>
          <p:nvPr>
            <p:ph type="title"/>
          </p:nvPr>
        </p:nvSpPr>
        <p:spPr/>
        <p:txBody>
          <a:bodyPr/>
          <a:lstStyle/>
          <a:p>
            <a:r>
              <a:rPr lang="en-IN" dirty="0"/>
              <a:t>Working</a:t>
            </a:r>
          </a:p>
        </p:txBody>
      </p:sp>
      <p:sp>
        <p:nvSpPr>
          <p:cNvPr id="3" name="Text Placeholder 2">
            <a:extLst>
              <a:ext uri="{FF2B5EF4-FFF2-40B4-BE49-F238E27FC236}">
                <a16:creationId xmlns:a16="http://schemas.microsoft.com/office/drawing/2014/main" id="{34BF3165-1F6E-4112-9A30-34613E59D4EA}"/>
              </a:ext>
            </a:extLst>
          </p:cNvPr>
          <p:cNvSpPr>
            <a:spLocks noGrp="1"/>
          </p:cNvSpPr>
          <p:nvPr>
            <p:ph type="body" idx="1"/>
          </p:nvPr>
        </p:nvSpPr>
        <p:spPr>
          <a:xfrm>
            <a:off x="747925" y="748132"/>
            <a:ext cx="6140400" cy="4075763"/>
          </a:xfrm>
        </p:spPr>
        <p:txBody>
          <a:bodyPr/>
          <a:lstStyle/>
          <a:p>
            <a:r>
              <a:rPr lang="en-US" sz="2000" dirty="0"/>
              <a:t>IR sensor do not work in sunlight, as there are already IR rays in sunlight.</a:t>
            </a:r>
            <a:endParaRPr lang="en-US" sz="1800" dirty="0"/>
          </a:p>
        </p:txBody>
      </p:sp>
      <p:sp>
        <p:nvSpPr>
          <p:cNvPr id="4" name="Slide Number Placeholder 3">
            <a:extLst>
              <a:ext uri="{FF2B5EF4-FFF2-40B4-BE49-F238E27FC236}">
                <a16:creationId xmlns:a16="http://schemas.microsoft.com/office/drawing/2014/main" id="{31AA7529-6CD1-48DB-B9F1-AEC6C6FF228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23</a:t>
            </a:fld>
            <a:endParaRPr lang="en"/>
          </a:p>
        </p:txBody>
      </p:sp>
      <p:pic>
        <p:nvPicPr>
          <p:cNvPr id="7" name="Picture 6">
            <a:extLst>
              <a:ext uri="{FF2B5EF4-FFF2-40B4-BE49-F238E27FC236}">
                <a16:creationId xmlns:a16="http://schemas.microsoft.com/office/drawing/2014/main" id="{4A7CDF70-AA9C-4737-B27F-16D8FD832C83}"/>
              </a:ext>
            </a:extLst>
          </p:cNvPr>
          <p:cNvPicPr>
            <a:picLocks noChangeAspect="1"/>
          </p:cNvPicPr>
          <p:nvPr/>
        </p:nvPicPr>
        <p:blipFill>
          <a:blip r:embed="rId2"/>
          <a:stretch>
            <a:fillRect/>
          </a:stretch>
        </p:blipFill>
        <p:spPr>
          <a:xfrm>
            <a:off x="928087" y="1777313"/>
            <a:ext cx="5780076" cy="3046582"/>
          </a:xfrm>
          <a:prstGeom prst="rect">
            <a:avLst/>
          </a:prstGeom>
        </p:spPr>
      </p:pic>
    </p:spTree>
    <p:extLst>
      <p:ext uri="{BB962C8B-B14F-4D97-AF65-F5344CB8AC3E}">
        <p14:creationId xmlns:p14="http://schemas.microsoft.com/office/powerpoint/2010/main" val="622755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7AD1A-9B4F-4162-82A8-1C1C193C6BB0}"/>
              </a:ext>
            </a:extLst>
          </p:cNvPr>
          <p:cNvSpPr>
            <a:spLocks noGrp="1"/>
          </p:cNvSpPr>
          <p:nvPr>
            <p:ph type="title"/>
          </p:nvPr>
        </p:nvSpPr>
        <p:spPr/>
        <p:txBody>
          <a:bodyPr/>
          <a:lstStyle/>
          <a:p>
            <a:r>
              <a:rPr lang="en-IN" dirty="0"/>
              <a:t>Calibration</a:t>
            </a:r>
          </a:p>
        </p:txBody>
      </p:sp>
      <p:sp>
        <p:nvSpPr>
          <p:cNvPr id="3" name="Text Placeholder 2">
            <a:extLst>
              <a:ext uri="{FF2B5EF4-FFF2-40B4-BE49-F238E27FC236}">
                <a16:creationId xmlns:a16="http://schemas.microsoft.com/office/drawing/2014/main" id="{34BF3165-1F6E-4112-9A30-34613E59D4EA}"/>
              </a:ext>
            </a:extLst>
          </p:cNvPr>
          <p:cNvSpPr>
            <a:spLocks noGrp="1"/>
          </p:cNvSpPr>
          <p:nvPr>
            <p:ph type="body" idx="1"/>
          </p:nvPr>
        </p:nvSpPr>
        <p:spPr>
          <a:xfrm>
            <a:off x="747925" y="748132"/>
            <a:ext cx="6140400" cy="4075763"/>
          </a:xfrm>
        </p:spPr>
        <p:txBody>
          <a:bodyPr/>
          <a:lstStyle/>
          <a:p>
            <a:r>
              <a:rPr lang="en-US" sz="2000" dirty="0"/>
              <a:t>To calibrate your sensor, place an object </a:t>
            </a:r>
            <a:r>
              <a:rPr lang="en-US" sz="2000" i="1" dirty="0"/>
              <a:t>at least </a:t>
            </a:r>
            <a:r>
              <a:rPr lang="en-US" sz="2000" dirty="0"/>
              <a:t>15cm away from the robot. </a:t>
            </a:r>
          </a:p>
          <a:p>
            <a:r>
              <a:rPr lang="en-US" sz="2000" dirty="0"/>
              <a:t>If the </a:t>
            </a:r>
            <a:r>
              <a:rPr lang="en-US" sz="2000" i="1" dirty="0"/>
              <a:t>signal</a:t>
            </a:r>
            <a:r>
              <a:rPr lang="en-US" sz="2000" dirty="0"/>
              <a:t> LED is </a:t>
            </a:r>
            <a:r>
              <a:rPr lang="en-US" sz="2000" b="1" dirty="0"/>
              <a:t>OFF</a:t>
            </a:r>
            <a:r>
              <a:rPr lang="en-US" sz="2000" dirty="0"/>
              <a:t>, the sensor is working properly. Otherwise gently turn the potentiometer (that tiny blue cube with a screw in it) with a screwdriver in the anti-clockwise direction such that the LED turns </a:t>
            </a:r>
            <a:r>
              <a:rPr lang="en-US" sz="2000" b="1" dirty="0"/>
              <a:t>OFF</a:t>
            </a:r>
            <a:r>
              <a:rPr lang="en-US" sz="2000" dirty="0"/>
              <a:t>.</a:t>
            </a:r>
          </a:p>
          <a:p>
            <a:r>
              <a:rPr lang="en-US" sz="2000" dirty="0"/>
              <a:t>Similarly, place an object about 5cm from the sensor. If the signal LED is </a:t>
            </a:r>
            <a:r>
              <a:rPr lang="en-US" sz="2000" b="1" dirty="0"/>
              <a:t>ON</a:t>
            </a:r>
            <a:r>
              <a:rPr lang="en-US" sz="2000" dirty="0"/>
              <a:t>, then it is working properly. Otherwise turn the potentiometer in the clockwise direction such that the LED turns </a:t>
            </a:r>
            <a:r>
              <a:rPr lang="en-US" sz="2000" b="1" dirty="0"/>
              <a:t>ON</a:t>
            </a:r>
            <a:r>
              <a:rPr lang="en-US" sz="2000" dirty="0"/>
              <a:t>.</a:t>
            </a:r>
          </a:p>
          <a:p>
            <a:r>
              <a:rPr lang="en-US" sz="2000" dirty="0"/>
              <a:t>And you’re done; your sensor is calibrated.</a:t>
            </a:r>
          </a:p>
        </p:txBody>
      </p:sp>
      <p:sp>
        <p:nvSpPr>
          <p:cNvPr id="4" name="Slide Number Placeholder 3">
            <a:extLst>
              <a:ext uri="{FF2B5EF4-FFF2-40B4-BE49-F238E27FC236}">
                <a16:creationId xmlns:a16="http://schemas.microsoft.com/office/drawing/2014/main" id="{31AA7529-6CD1-48DB-B9F1-AEC6C6FF228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3109695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69CDC7-9CCE-421B-8B05-0EF5BC9A5DA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2784985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BA1EB5-6AC9-4EAD-BB4C-8293543BE5C0}"/>
              </a:ext>
            </a:extLst>
          </p:cNvPr>
          <p:cNvSpPr>
            <a:spLocks noGrp="1"/>
          </p:cNvSpPr>
          <p:nvPr>
            <p:ph type="body" idx="1"/>
          </p:nvPr>
        </p:nvSpPr>
        <p:spPr/>
        <p:txBody>
          <a:bodyPr/>
          <a:lstStyle/>
          <a:p>
            <a:r>
              <a:rPr lang="en-IN" dirty="0"/>
              <a:t>Assembly of the Robot</a:t>
            </a:r>
          </a:p>
        </p:txBody>
      </p:sp>
      <p:sp>
        <p:nvSpPr>
          <p:cNvPr id="3" name="Slide Number Placeholder 2">
            <a:extLst>
              <a:ext uri="{FF2B5EF4-FFF2-40B4-BE49-F238E27FC236}">
                <a16:creationId xmlns:a16="http://schemas.microsoft.com/office/drawing/2014/main" id="{BD5016B3-5FF6-4797-94A6-1400E96841B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3309008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EAD275-4C67-49ED-B032-25E0CE2FF9C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a:t>
            </a:fld>
            <a:endParaRPr lang="en"/>
          </a:p>
        </p:txBody>
      </p:sp>
      <p:sp>
        <p:nvSpPr>
          <p:cNvPr id="3" name="Title 2">
            <a:extLst>
              <a:ext uri="{FF2B5EF4-FFF2-40B4-BE49-F238E27FC236}">
                <a16:creationId xmlns:a16="http://schemas.microsoft.com/office/drawing/2014/main" id="{3ABBA004-FDE5-4CB2-8F52-29BCD168286B}"/>
              </a:ext>
            </a:extLst>
          </p:cNvPr>
          <p:cNvSpPr>
            <a:spLocks noGrp="1"/>
          </p:cNvSpPr>
          <p:nvPr>
            <p:ph type="title"/>
          </p:nvPr>
        </p:nvSpPr>
        <p:spPr/>
        <p:txBody>
          <a:bodyPr/>
          <a:lstStyle/>
          <a:p>
            <a:r>
              <a:rPr lang="en-IN" dirty="0"/>
              <a:t>Start with Basic Structure</a:t>
            </a:r>
          </a:p>
        </p:txBody>
      </p:sp>
      <p:pic>
        <p:nvPicPr>
          <p:cNvPr id="5" name="Picture 4">
            <a:extLst>
              <a:ext uri="{FF2B5EF4-FFF2-40B4-BE49-F238E27FC236}">
                <a16:creationId xmlns:a16="http://schemas.microsoft.com/office/drawing/2014/main" id="{92CEA8C6-68A9-4C7E-8841-632D6867A134}"/>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18889" t="25555" r="14445" b="25555"/>
          <a:stretch/>
        </p:blipFill>
        <p:spPr>
          <a:xfrm>
            <a:off x="1111283" y="890738"/>
            <a:ext cx="5413683" cy="3970034"/>
          </a:xfrm>
          <a:prstGeom prst="rect">
            <a:avLst/>
          </a:prstGeom>
        </p:spPr>
      </p:pic>
    </p:spTree>
    <p:extLst>
      <p:ext uri="{BB962C8B-B14F-4D97-AF65-F5344CB8AC3E}">
        <p14:creationId xmlns:p14="http://schemas.microsoft.com/office/powerpoint/2010/main" val="2756654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A2A7BB-BAA3-4E1E-AB1B-146DADB7B48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5</a:t>
            </a:fld>
            <a:endParaRPr lang="en"/>
          </a:p>
        </p:txBody>
      </p:sp>
      <p:sp>
        <p:nvSpPr>
          <p:cNvPr id="3" name="Title 2">
            <a:extLst>
              <a:ext uri="{FF2B5EF4-FFF2-40B4-BE49-F238E27FC236}">
                <a16:creationId xmlns:a16="http://schemas.microsoft.com/office/drawing/2014/main" id="{7EF29649-65F2-4FE3-BAF9-B11BCE439347}"/>
              </a:ext>
            </a:extLst>
          </p:cNvPr>
          <p:cNvSpPr>
            <a:spLocks noGrp="1"/>
          </p:cNvSpPr>
          <p:nvPr>
            <p:ph type="title"/>
          </p:nvPr>
        </p:nvSpPr>
        <p:spPr/>
        <p:txBody>
          <a:bodyPr/>
          <a:lstStyle/>
          <a:p>
            <a:r>
              <a:rPr lang="en-IN" dirty="0"/>
              <a:t>STEP 6</a:t>
            </a:r>
          </a:p>
        </p:txBody>
      </p:sp>
      <p:sp>
        <p:nvSpPr>
          <p:cNvPr id="4" name="Text Placeholder 3">
            <a:extLst>
              <a:ext uri="{FF2B5EF4-FFF2-40B4-BE49-F238E27FC236}">
                <a16:creationId xmlns:a16="http://schemas.microsoft.com/office/drawing/2014/main" id="{5987332E-463F-43ED-A1F2-094C5CDE8DBE}"/>
              </a:ext>
            </a:extLst>
          </p:cNvPr>
          <p:cNvSpPr>
            <a:spLocks noGrp="1"/>
          </p:cNvSpPr>
          <p:nvPr>
            <p:ph type="body" idx="1"/>
          </p:nvPr>
        </p:nvSpPr>
        <p:spPr/>
        <p:txBody>
          <a:bodyPr/>
          <a:lstStyle/>
          <a:p>
            <a:r>
              <a:rPr lang="en-US" dirty="0"/>
              <a:t>Fasten the two sensors at the top of the chassis using </a:t>
            </a:r>
            <a:r>
              <a:rPr lang="en-US" b="1" dirty="0"/>
              <a:t>12mm M3 bolts</a:t>
            </a:r>
            <a:r>
              <a:rPr lang="en-US" dirty="0"/>
              <a:t> and </a:t>
            </a:r>
            <a:r>
              <a:rPr lang="en-US" b="1" dirty="0"/>
              <a:t>M3 nuts</a:t>
            </a:r>
            <a:r>
              <a:rPr lang="en-US" dirty="0"/>
              <a:t>, as shown in the figure below:</a:t>
            </a:r>
            <a:endParaRPr lang="en-IN" dirty="0"/>
          </a:p>
        </p:txBody>
      </p:sp>
      <p:pic>
        <p:nvPicPr>
          <p:cNvPr id="7" name="Picture 6">
            <a:extLst>
              <a:ext uri="{FF2B5EF4-FFF2-40B4-BE49-F238E27FC236}">
                <a16:creationId xmlns:a16="http://schemas.microsoft.com/office/drawing/2014/main" id="{6F14AA4A-1A52-44BA-BB81-B178EB376591}"/>
              </a:ext>
            </a:extLst>
          </p:cNvPr>
          <p:cNvPicPr>
            <a:picLocks noChangeAspect="1"/>
          </p:cNvPicPr>
          <p:nvPr/>
        </p:nvPicPr>
        <p:blipFill rotWithShape="1">
          <a:blip r:embed="rId2"/>
          <a:srcRect t="13220" b="4808"/>
          <a:stretch/>
        </p:blipFill>
        <p:spPr>
          <a:xfrm>
            <a:off x="1480895" y="1951068"/>
            <a:ext cx="4878098" cy="3052311"/>
          </a:xfrm>
          <a:prstGeom prst="rect">
            <a:avLst/>
          </a:prstGeom>
        </p:spPr>
      </p:pic>
    </p:spTree>
    <p:extLst>
      <p:ext uri="{BB962C8B-B14F-4D97-AF65-F5344CB8AC3E}">
        <p14:creationId xmlns:p14="http://schemas.microsoft.com/office/powerpoint/2010/main" val="2475937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A2A7BB-BAA3-4E1E-AB1B-146DADB7B48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6</a:t>
            </a:fld>
            <a:endParaRPr lang="en"/>
          </a:p>
        </p:txBody>
      </p:sp>
      <p:sp>
        <p:nvSpPr>
          <p:cNvPr id="3" name="Title 2">
            <a:extLst>
              <a:ext uri="{FF2B5EF4-FFF2-40B4-BE49-F238E27FC236}">
                <a16:creationId xmlns:a16="http://schemas.microsoft.com/office/drawing/2014/main" id="{7EF29649-65F2-4FE3-BAF9-B11BCE439347}"/>
              </a:ext>
            </a:extLst>
          </p:cNvPr>
          <p:cNvSpPr>
            <a:spLocks noGrp="1"/>
          </p:cNvSpPr>
          <p:nvPr>
            <p:ph type="title"/>
          </p:nvPr>
        </p:nvSpPr>
        <p:spPr/>
        <p:txBody>
          <a:bodyPr/>
          <a:lstStyle/>
          <a:p>
            <a:r>
              <a:rPr lang="en-IN" dirty="0"/>
              <a:t>Assembly is done</a:t>
            </a:r>
          </a:p>
        </p:txBody>
      </p:sp>
      <p:pic>
        <p:nvPicPr>
          <p:cNvPr id="6" name="Picture 5">
            <a:extLst>
              <a:ext uri="{FF2B5EF4-FFF2-40B4-BE49-F238E27FC236}">
                <a16:creationId xmlns:a16="http://schemas.microsoft.com/office/drawing/2014/main" id="{85CB9029-3E56-4046-82DF-27B58EB8F03F}"/>
              </a:ext>
            </a:extLst>
          </p:cNvPr>
          <p:cNvPicPr>
            <a:picLocks noChangeAspect="1"/>
          </p:cNvPicPr>
          <p:nvPr/>
        </p:nvPicPr>
        <p:blipFill rotWithShape="1">
          <a:blip r:embed="rId2"/>
          <a:srcRect t="13845" b="4301"/>
          <a:stretch/>
        </p:blipFill>
        <p:spPr>
          <a:xfrm>
            <a:off x="960625" y="1090338"/>
            <a:ext cx="5715000" cy="3570833"/>
          </a:xfrm>
          <a:prstGeom prst="rect">
            <a:avLst/>
          </a:prstGeom>
        </p:spPr>
      </p:pic>
    </p:spTree>
    <p:extLst>
      <p:ext uri="{BB962C8B-B14F-4D97-AF65-F5344CB8AC3E}">
        <p14:creationId xmlns:p14="http://schemas.microsoft.com/office/powerpoint/2010/main" val="3820842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57B3D-6645-45FE-A44F-9E935C89158A}"/>
              </a:ext>
            </a:extLst>
          </p:cNvPr>
          <p:cNvSpPr>
            <a:spLocks noGrp="1"/>
          </p:cNvSpPr>
          <p:nvPr>
            <p:ph type="body" idx="1"/>
          </p:nvPr>
        </p:nvSpPr>
        <p:spPr/>
        <p:txBody>
          <a:bodyPr/>
          <a:lstStyle/>
          <a:p>
            <a:r>
              <a:rPr lang="en-IN" dirty="0"/>
              <a:t>Calibrating  Motor using Menu</a:t>
            </a:r>
          </a:p>
        </p:txBody>
      </p:sp>
      <p:sp>
        <p:nvSpPr>
          <p:cNvPr id="3" name="Slide Number Placeholder 2">
            <a:extLst>
              <a:ext uri="{FF2B5EF4-FFF2-40B4-BE49-F238E27FC236}">
                <a16:creationId xmlns:a16="http://schemas.microsoft.com/office/drawing/2014/main" id="{6C7A039A-E6EC-485C-8938-B91E692558CE}"/>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1755094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3537AF-07EF-4FD9-829A-687341D24F7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8</a:t>
            </a:fld>
            <a:endParaRPr lang="en"/>
          </a:p>
        </p:txBody>
      </p:sp>
      <p:sp>
        <p:nvSpPr>
          <p:cNvPr id="3" name="Title 2">
            <a:extLst>
              <a:ext uri="{FF2B5EF4-FFF2-40B4-BE49-F238E27FC236}">
                <a16:creationId xmlns:a16="http://schemas.microsoft.com/office/drawing/2014/main" id="{08FB3B08-BC06-43AE-B3FC-49A4107EC5B5}"/>
              </a:ext>
            </a:extLst>
          </p:cNvPr>
          <p:cNvSpPr>
            <a:spLocks noGrp="1"/>
          </p:cNvSpPr>
          <p:nvPr>
            <p:ph type="title"/>
          </p:nvPr>
        </p:nvSpPr>
        <p:spPr/>
        <p:txBody>
          <a:bodyPr/>
          <a:lstStyle/>
          <a:p>
            <a:r>
              <a:rPr lang="en-IN" dirty="0"/>
              <a:t>Calibrating  Motor using Menu</a:t>
            </a:r>
          </a:p>
        </p:txBody>
      </p:sp>
      <p:sp>
        <p:nvSpPr>
          <p:cNvPr id="4" name="Text Placeholder 3">
            <a:extLst>
              <a:ext uri="{FF2B5EF4-FFF2-40B4-BE49-F238E27FC236}">
                <a16:creationId xmlns:a16="http://schemas.microsoft.com/office/drawing/2014/main" id="{485D3592-35EC-4E42-9A79-8CDDBDCAD369}"/>
              </a:ext>
            </a:extLst>
          </p:cNvPr>
          <p:cNvSpPr>
            <a:spLocks noGrp="1"/>
          </p:cNvSpPr>
          <p:nvPr>
            <p:ph type="body" idx="1"/>
          </p:nvPr>
        </p:nvSpPr>
        <p:spPr>
          <a:xfrm>
            <a:off x="747925" y="748132"/>
            <a:ext cx="3874875" cy="4075763"/>
          </a:xfrm>
        </p:spPr>
        <p:txBody>
          <a:bodyPr/>
          <a:lstStyle/>
          <a:p>
            <a:r>
              <a:rPr lang="en-US" dirty="0"/>
              <a:t>Switch ON your evive. </a:t>
            </a:r>
          </a:p>
          <a:p>
            <a:r>
              <a:rPr lang="en-US" dirty="0"/>
              <a:t>The first option in the menu that appears on the screen is Controls; select that option by pressing the control button to the right. </a:t>
            </a:r>
          </a:p>
          <a:p>
            <a:r>
              <a:rPr lang="en-US" dirty="0"/>
              <a:t>Once you select it, you’ll see three more options, namely  </a:t>
            </a:r>
            <a:r>
              <a:rPr lang="en-US" b="1" i="1" dirty="0"/>
              <a:t>Motors</a:t>
            </a:r>
            <a:r>
              <a:rPr lang="en-US" dirty="0"/>
              <a:t>,</a:t>
            </a:r>
            <a:r>
              <a:rPr lang="en-US" b="1" i="1" dirty="0"/>
              <a:t> Servos</a:t>
            </a:r>
            <a:r>
              <a:rPr lang="en-US" dirty="0"/>
              <a:t>, and</a:t>
            </a:r>
            <a:r>
              <a:rPr lang="en-US" b="1" i="1" dirty="0"/>
              <a:t> Stepper Motors</a:t>
            </a:r>
            <a:r>
              <a:rPr lang="en-US" dirty="0"/>
              <a:t>; select </a:t>
            </a:r>
            <a:r>
              <a:rPr lang="en-US" b="1" i="1" dirty="0"/>
              <a:t>Motors</a:t>
            </a:r>
            <a:r>
              <a:rPr lang="en-US" i="1" dirty="0"/>
              <a:t>.</a:t>
            </a:r>
            <a:r>
              <a:rPr lang="en-US" dirty="0"/>
              <a:t>  </a:t>
            </a:r>
            <a:endParaRPr lang="en-IN" dirty="0"/>
          </a:p>
        </p:txBody>
      </p:sp>
      <p:pic>
        <p:nvPicPr>
          <p:cNvPr id="5" name="Picture 4">
            <a:extLst>
              <a:ext uri="{FF2B5EF4-FFF2-40B4-BE49-F238E27FC236}">
                <a16:creationId xmlns:a16="http://schemas.microsoft.com/office/drawing/2014/main" id="{E3FD3E00-75EF-4962-925F-F7C2C2700D45}"/>
              </a:ext>
            </a:extLst>
          </p:cNvPr>
          <p:cNvPicPr>
            <a:picLocks noChangeAspect="1"/>
          </p:cNvPicPr>
          <p:nvPr/>
        </p:nvPicPr>
        <p:blipFill>
          <a:blip r:embed="rId2"/>
          <a:stretch>
            <a:fillRect/>
          </a:stretch>
        </p:blipFill>
        <p:spPr>
          <a:xfrm>
            <a:off x="4686954" y="801418"/>
            <a:ext cx="2624263" cy="2144397"/>
          </a:xfrm>
          <a:prstGeom prst="rect">
            <a:avLst/>
          </a:prstGeom>
        </p:spPr>
      </p:pic>
      <p:pic>
        <p:nvPicPr>
          <p:cNvPr id="6" name="Picture 5">
            <a:extLst>
              <a:ext uri="{FF2B5EF4-FFF2-40B4-BE49-F238E27FC236}">
                <a16:creationId xmlns:a16="http://schemas.microsoft.com/office/drawing/2014/main" id="{8C71E3F9-E204-4D4C-AD2D-6513D3F2ED93}"/>
              </a:ext>
            </a:extLst>
          </p:cNvPr>
          <p:cNvPicPr>
            <a:picLocks noChangeAspect="1"/>
          </p:cNvPicPr>
          <p:nvPr/>
        </p:nvPicPr>
        <p:blipFill>
          <a:blip r:embed="rId3"/>
          <a:stretch>
            <a:fillRect/>
          </a:stretch>
        </p:blipFill>
        <p:spPr>
          <a:xfrm>
            <a:off x="4686955" y="2999102"/>
            <a:ext cx="2624263" cy="2144398"/>
          </a:xfrm>
          <a:prstGeom prst="rect">
            <a:avLst/>
          </a:prstGeom>
        </p:spPr>
      </p:pic>
    </p:spTree>
    <p:extLst>
      <p:ext uri="{BB962C8B-B14F-4D97-AF65-F5344CB8AC3E}">
        <p14:creationId xmlns:p14="http://schemas.microsoft.com/office/powerpoint/2010/main" val="61504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3537AF-07EF-4FD9-829A-687341D24F7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9</a:t>
            </a:fld>
            <a:endParaRPr lang="en"/>
          </a:p>
        </p:txBody>
      </p:sp>
      <p:sp>
        <p:nvSpPr>
          <p:cNvPr id="3" name="Title 2">
            <a:extLst>
              <a:ext uri="{FF2B5EF4-FFF2-40B4-BE49-F238E27FC236}">
                <a16:creationId xmlns:a16="http://schemas.microsoft.com/office/drawing/2014/main" id="{08FB3B08-BC06-43AE-B3FC-49A4107EC5B5}"/>
              </a:ext>
            </a:extLst>
          </p:cNvPr>
          <p:cNvSpPr>
            <a:spLocks noGrp="1"/>
          </p:cNvSpPr>
          <p:nvPr>
            <p:ph type="title"/>
          </p:nvPr>
        </p:nvSpPr>
        <p:spPr/>
        <p:txBody>
          <a:bodyPr/>
          <a:lstStyle/>
          <a:p>
            <a:r>
              <a:rPr lang="en-IN" dirty="0"/>
              <a:t>Calibrating  Motor using Menu</a:t>
            </a:r>
          </a:p>
        </p:txBody>
      </p:sp>
      <p:sp>
        <p:nvSpPr>
          <p:cNvPr id="4" name="Text Placeholder 3">
            <a:extLst>
              <a:ext uri="{FF2B5EF4-FFF2-40B4-BE49-F238E27FC236}">
                <a16:creationId xmlns:a16="http://schemas.microsoft.com/office/drawing/2014/main" id="{485D3592-35EC-4E42-9A79-8CDDBDCAD369}"/>
              </a:ext>
            </a:extLst>
          </p:cNvPr>
          <p:cNvSpPr>
            <a:spLocks noGrp="1"/>
          </p:cNvSpPr>
          <p:nvPr>
            <p:ph type="body" idx="1"/>
          </p:nvPr>
        </p:nvSpPr>
        <p:spPr>
          <a:xfrm>
            <a:off x="747925" y="748132"/>
            <a:ext cx="6140400" cy="4075763"/>
          </a:xfrm>
        </p:spPr>
        <p:txBody>
          <a:bodyPr/>
          <a:lstStyle/>
          <a:p>
            <a:r>
              <a:rPr lang="en-US" dirty="0"/>
              <a:t>From the three options that now appear on the screen, select </a:t>
            </a:r>
            <a:r>
              <a:rPr lang="en-US" b="1" i="1" dirty="0"/>
              <a:t>Motor 1 &amp; 2</a:t>
            </a:r>
            <a:r>
              <a:rPr lang="en-US" dirty="0"/>
              <a:t>. The following screen will appear:</a:t>
            </a:r>
          </a:p>
        </p:txBody>
      </p:sp>
      <p:pic>
        <p:nvPicPr>
          <p:cNvPr id="7" name="Picture 6">
            <a:extLst>
              <a:ext uri="{FF2B5EF4-FFF2-40B4-BE49-F238E27FC236}">
                <a16:creationId xmlns:a16="http://schemas.microsoft.com/office/drawing/2014/main" id="{BAE4A6DE-94F0-4859-813E-9839240A7A84}"/>
              </a:ext>
            </a:extLst>
          </p:cNvPr>
          <p:cNvPicPr>
            <a:picLocks noChangeAspect="1"/>
          </p:cNvPicPr>
          <p:nvPr/>
        </p:nvPicPr>
        <p:blipFill>
          <a:blip r:embed="rId2"/>
          <a:stretch>
            <a:fillRect/>
          </a:stretch>
        </p:blipFill>
        <p:spPr>
          <a:xfrm>
            <a:off x="639319" y="1916079"/>
            <a:ext cx="3034095" cy="2479289"/>
          </a:xfrm>
          <a:prstGeom prst="rect">
            <a:avLst/>
          </a:prstGeom>
        </p:spPr>
      </p:pic>
      <p:pic>
        <p:nvPicPr>
          <p:cNvPr id="8" name="Picture 7">
            <a:extLst>
              <a:ext uri="{FF2B5EF4-FFF2-40B4-BE49-F238E27FC236}">
                <a16:creationId xmlns:a16="http://schemas.microsoft.com/office/drawing/2014/main" id="{5CA68761-78BE-49F9-B284-058F2E78CE1F}"/>
              </a:ext>
            </a:extLst>
          </p:cNvPr>
          <p:cNvPicPr>
            <a:picLocks noChangeAspect="1"/>
          </p:cNvPicPr>
          <p:nvPr/>
        </p:nvPicPr>
        <p:blipFill>
          <a:blip r:embed="rId3"/>
          <a:stretch>
            <a:fillRect/>
          </a:stretch>
        </p:blipFill>
        <p:spPr>
          <a:xfrm>
            <a:off x="3960110" y="1916078"/>
            <a:ext cx="3034095" cy="2479289"/>
          </a:xfrm>
          <a:prstGeom prst="rect">
            <a:avLst/>
          </a:prstGeom>
        </p:spPr>
      </p:pic>
    </p:spTree>
    <p:extLst>
      <p:ext uri="{BB962C8B-B14F-4D97-AF65-F5344CB8AC3E}">
        <p14:creationId xmlns:p14="http://schemas.microsoft.com/office/powerpoint/2010/main" val="3224027657"/>
      </p:ext>
    </p:extLst>
  </p:cSld>
  <p:clrMapOvr>
    <a:masterClrMapping/>
  </p:clrMapOvr>
</p:sld>
</file>

<file path=ppt/theme/theme1.xml><?xml version="1.0" encoding="utf-8"?>
<a:theme xmlns:a="http://schemas.openxmlformats.org/drawingml/2006/main" name="1_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792</Words>
  <Application>Microsoft Office PowerPoint</Application>
  <PresentationFormat>On-screen Show (16:9)</PresentationFormat>
  <Paragraphs>84</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Wingdings</vt:lpstr>
      <vt:lpstr>Dosis</vt:lpstr>
      <vt:lpstr>Sniglet</vt:lpstr>
      <vt:lpstr>Arial</vt:lpstr>
      <vt:lpstr>1_Friar template</vt:lpstr>
      <vt:lpstr>Follow Me Robot Assembly and Circuitry</vt:lpstr>
      <vt:lpstr>Follow Me Robot</vt:lpstr>
      <vt:lpstr>PowerPoint Presentation</vt:lpstr>
      <vt:lpstr>Start with Basic Structure</vt:lpstr>
      <vt:lpstr>STEP 6</vt:lpstr>
      <vt:lpstr>Assembly is done</vt:lpstr>
      <vt:lpstr>PowerPoint Presentation</vt:lpstr>
      <vt:lpstr>Calibrating  Motor using Menu</vt:lpstr>
      <vt:lpstr>Calibrating  Motor using Menu</vt:lpstr>
      <vt:lpstr>Calibrating  Motor using Menu</vt:lpstr>
      <vt:lpstr>Calibrating  Motor using Menu</vt:lpstr>
      <vt:lpstr>Calibrating  Motor using Menu</vt:lpstr>
      <vt:lpstr>PowerPoint Presentation</vt:lpstr>
      <vt:lpstr>Circuit IR Sensors – Right sensor</vt:lpstr>
      <vt:lpstr>Circuit IR Sensors – Right sensor</vt:lpstr>
      <vt:lpstr>PowerPoint Presentation</vt:lpstr>
      <vt:lpstr>Why calibrate?</vt:lpstr>
      <vt:lpstr>IR sensor</vt:lpstr>
      <vt:lpstr>Working</vt:lpstr>
      <vt:lpstr>Working</vt:lpstr>
      <vt:lpstr>Working</vt:lpstr>
      <vt:lpstr>Working</vt:lpstr>
      <vt:lpstr>Working</vt:lpstr>
      <vt:lpstr>Calibration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7: Basics of Sensors</dc:title>
  <dc:creator>contact@thestempedia.com</dc:creator>
  <cp:lastModifiedBy>Ravinder Bidhan</cp:lastModifiedBy>
  <cp:revision>173</cp:revision>
  <dcterms:modified xsi:type="dcterms:W3CDTF">2020-03-27T14:24:06Z</dcterms:modified>
</cp:coreProperties>
</file>