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84" r:id="rId2"/>
    <p:sldId id="286" r:id="rId3"/>
    <p:sldId id="402" r:id="rId4"/>
    <p:sldId id="403" r:id="rId5"/>
    <p:sldId id="404" r:id="rId6"/>
    <p:sldId id="405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417" r:id="rId15"/>
    <p:sldId id="418" r:id="rId16"/>
    <p:sldId id="419" r:id="rId17"/>
    <p:sldId id="420" r:id="rId18"/>
    <p:sldId id="421" r:id="rId19"/>
    <p:sldId id="413" r:id="rId20"/>
    <p:sldId id="415" r:id="rId21"/>
    <p:sldId id="422" r:id="rId22"/>
    <p:sldId id="342" r:id="rId23"/>
    <p:sldId id="343" r:id="rId24"/>
    <p:sldId id="344" r:id="rId25"/>
    <p:sldId id="423" r:id="rId26"/>
    <p:sldId id="395" r:id="rId27"/>
    <p:sldId id="424" r:id="rId28"/>
    <p:sldId id="425" r:id="rId29"/>
    <p:sldId id="426" r:id="rId30"/>
    <p:sldId id="427" r:id="rId31"/>
    <p:sldId id="317" r:id="rId32"/>
  </p:sldIdLst>
  <p:sldSz cx="9144000" cy="5143500" type="screen16x9"/>
  <p:notesSz cx="6858000" cy="9144000"/>
  <p:embeddedFontLst>
    <p:embeddedFont>
      <p:font typeface="Dosis" panose="020B0604020202020204" charset="0"/>
      <p:regular r:id="rId34"/>
      <p:bold r:id="rId35"/>
    </p:embeddedFont>
    <p:embeddedFont>
      <p:font typeface="Sniglet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F21"/>
    <a:srgbClr val="F2E5E2"/>
    <a:srgbClr val="2A3791"/>
    <a:srgbClr val="18AA45"/>
    <a:srgbClr val="F58220"/>
    <a:srgbClr val="D11F40"/>
    <a:srgbClr val="45BADD"/>
    <a:srgbClr val="FECC0E"/>
    <a:srgbClr val="13AFF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516804-8F88-4118-8439-1FF2495B33D7}">
  <a:tblStyle styleId="{5D516804-8F88-4118-8439-1FF2495B3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361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495500" y="1184301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1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73E37C-6F52-4F70-8A86-CFEB253A963E}"/>
              </a:ext>
            </a:extLst>
          </p:cNvPr>
          <p:cNvGrpSpPr/>
          <p:nvPr userDrawn="1"/>
        </p:nvGrpSpPr>
        <p:grpSpPr>
          <a:xfrm>
            <a:off x="-58319" y="3053272"/>
            <a:ext cx="9296570" cy="2186112"/>
            <a:chOff x="-58319" y="3053272"/>
            <a:chExt cx="9296570" cy="2186112"/>
          </a:xfrm>
        </p:grpSpPr>
        <p:sp>
          <p:nvSpPr>
            <p:cNvPr id="163" name="Shape 163"/>
            <p:cNvSpPr/>
            <p:nvPr/>
          </p:nvSpPr>
          <p:spPr>
            <a:xfrm>
              <a:off x="723692" y="4220091"/>
              <a:ext cx="794875" cy="985737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-58319" y="3053287"/>
              <a:ext cx="782014" cy="890356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4025101" y="3422420"/>
              <a:ext cx="370865" cy="809588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078045" y="3128354"/>
              <a:ext cx="730671" cy="895811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5401648" y="3285712"/>
              <a:ext cx="805934" cy="75083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8364459" y="3346843"/>
              <a:ext cx="873792" cy="600260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4551116" y="3125540"/>
              <a:ext cx="657208" cy="679227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419881" y="3994834"/>
              <a:ext cx="919681" cy="950908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2644912" y="4036538"/>
              <a:ext cx="890356" cy="7068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2116542" y="3186156"/>
              <a:ext cx="829755" cy="780163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347361" y="3186147"/>
              <a:ext cx="599146" cy="706812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681615" y="4813558"/>
              <a:ext cx="816944" cy="313967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46421" y="4508764"/>
              <a:ext cx="1040884" cy="73062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146430" y="3104432"/>
              <a:ext cx="684732" cy="721463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2207" y="4729516"/>
              <a:ext cx="525046" cy="372666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8376372" y="4729061"/>
              <a:ext cx="508532" cy="324976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808716" y="4429326"/>
              <a:ext cx="570935" cy="567282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7975391" y="3053272"/>
              <a:ext cx="541560" cy="67927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570785" y="4028295"/>
              <a:ext cx="734324" cy="723314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060" y="4094875"/>
              <a:ext cx="275434" cy="244207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516944" y="4082884"/>
              <a:ext cx="690236" cy="510383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59713" y="3417443"/>
              <a:ext cx="317620" cy="659010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 rot="1920742">
              <a:off x="5707038" y="4213989"/>
              <a:ext cx="884797" cy="750834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3496844">
              <a:off x="115839" y="4509560"/>
              <a:ext cx="537852" cy="464440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518184" y="3966329"/>
              <a:ext cx="846269" cy="598458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 rot="-5400000">
              <a:off x="6496794" y="3021441"/>
              <a:ext cx="493819" cy="63153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6453205" y="3705907"/>
              <a:ext cx="666366" cy="752689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866011" y="4742879"/>
              <a:ext cx="681078" cy="455287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6669805" y="4614395"/>
              <a:ext cx="308462" cy="330481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D339C49-C757-44DD-AC62-40136F9A7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9850" lvl="0" indent="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 lang="en-IN" dirty="0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CF3864-FF32-480D-809E-78047B0AA13A}"/>
              </a:ext>
            </a:extLst>
          </p:cNvPr>
          <p:cNvGrpSpPr/>
          <p:nvPr userDrawn="1"/>
        </p:nvGrpSpPr>
        <p:grpSpPr>
          <a:xfrm>
            <a:off x="7110132" y="3078732"/>
            <a:ext cx="2128122" cy="2160657"/>
            <a:chOff x="7110132" y="3078732"/>
            <a:chExt cx="2128122" cy="2160657"/>
          </a:xfrm>
        </p:grpSpPr>
        <p:sp>
          <p:nvSpPr>
            <p:cNvPr id="250" name="Shape 250"/>
            <p:cNvSpPr/>
            <p:nvPr/>
          </p:nvSpPr>
          <p:spPr>
            <a:xfrm>
              <a:off x="8817948" y="34396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8742973" y="4166677"/>
              <a:ext cx="495281" cy="340238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8052572" y="4825260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8052577" y="4132327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7430898" y="4873171"/>
              <a:ext cx="297606" cy="211234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8749725" y="4950125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8522444" y="4000279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8829403" y="4583868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 rot="-2426120">
              <a:off x="7110132" y="4877011"/>
              <a:ext cx="279910" cy="357971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7659648" y="4370196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8797588" y="3078732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782420" y="4885132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" name="Shape 272">
              <a:extLst>
                <a:ext uri="{FF2B5EF4-FFF2-40B4-BE49-F238E27FC236}">
                  <a16:creationId xmlns:a16="http://schemas.microsoft.com/office/drawing/2014/main" id="{3F5BB61E-EACF-4EC9-8CF0-E820A20EA0E5}"/>
                </a:ext>
              </a:extLst>
            </p:cNvPr>
            <p:cNvSpPr/>
            <p:nvPr userDrawn="1"/>
          </p:nvSpPr>
          <p:spPr>
            <a:xfrm>
              <a:off x="8394267" y="4464801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AB03F-FF1E-4CF9-B157-F56D97FF8225}"/>
              </a:ext>
            </a:extLst>
          </p:cNvPr>
          <p:cNvGrpSpPr/>
          <p:nvPr userDrawn="1"/>
        </p:nvGrpSpPr>
        <p:grpSpPr>
          <a:xfrm>
            <a:off x="-35374" y="3366963"/>
            <a:ext cx="1952290" cy="1906807"/>
            <a:chOff x="-35374" y="3366963"/>
            <a:chExt cx="1952290" cy="1906807"/>
          </a:xfrm>
        </p:grpSpPr>
        <p:sp>
          <p:nvSpPr>
            <p:cNvPr id="249" name="Shape 249"/>
            <p:cNvSpPr/>
            <p:nvPr/>
          </p:nvSpPr>
          <p:spPr>
            <a:xfrm>
              <a:off x="-35374" y="3366963"/>
              <a:ext cx="443260" cy="50467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700454" y="4557600"/>
              <a:ext cx="504670" cy="400627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21258" y="4998019"/>
              <a:ext cx="463059" cy="177962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1333294" y="4678454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91624" y="4552927"/>
              <a:ext cx="416228" cy="409988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525678" y="4911343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04" y="4900231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8634" y="4138206"/>
              <a:ext cx="479681" cy="339217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58963" y="4957957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" name="Shape 266">
              <a:extLst>
                <a:ext uri="{FF2B5EF4-FFF2-40B4-BE49-F238E27FC236}">
                  <a16:creationId xmlns:a16="http://schemas.microsoft.com/office/drawing/2014/main" id="{3BEC2B48-8C5C-4C6B-9C88-B007BB2F01F8}"/>
                </a:ext>
              </a:extLst>
            </p:cNvPr>
            <p:cNvSpPr/>
            <p:nvPr userDrawn="1"/>
          </p:nvSpPr>
          <p:spPr>
            <a:xfrm>
              <a:off x="-6398" y="3928634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C3040-1CA6-4428-9586-879A1B7469C6}"/>
              </a:ext>
            </a:extLst>
          </p:cNvPr>
          <p:cNvGrpSpPr/>
          <p:nvPr userDrawn="1"/>
        </p:nvGrpSpPr>
        <p:grpSpPr>
          <a:xfrm>
            <a:off x="-185869" y="-57166"/>
            <a:ext cx="1877889" cy="1945801"/>
            <a:chOff x="-185869" y="-57166"/>
            <a:chExt cx="1877889" cy="1945801"/>
          </a:xfrm>
        </p:grpSpPr>
        <p:sp>
          <p:nvSpPr>
            <p:cNvPr id="253" name="Shape 253"/>
            <p:cNvSpPr/>
            <p:nvPr/>
          </p:nvSpPr>
          <p:spPr>
            <a:xfrm>
              <a:off x="-77078" y="1488018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346877" y="608615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5010" y="3559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-8" y="1013366"/>
              <a:ext cx="372518" cy="384998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-185869" y="9089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1403775" y="11500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955990" y="-57166"/>
              <a:ext cx="323616" cy="321546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" name="Shape 260">
              <a:extLst>
                <a:ext uri="{FF2B5EF4-FFF2-40B4-BE49-F238E27FC236}">
                  <a16:creationId xmlns:a16="http://schemas.microsoft.com/office/drawing/2014/main" id="{8EBD0BED-2A30-45DE-B86B-AA3DB554BA1F}"/>
                </a:ext>
              </a:extLst>
            </p:cNvPr>
            <p:cNvSpPr/>
            <p:nvPr userDrawn="1"/>
          </p:nvSpPr>
          <p:spPr>
            <a:xfrm>
              <a:off x="506176" y="8146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" name="Shape 264">
              <a:extLst>
                <a:ext uri="{FF2B5EF4-FFF2-40B4-BE49-F238E27FC236}">
                  <a16:creationId xmlns:a16="http://schemas.microsoft.com/office/drawing/2014/main" id="{39F33480-2088-4E72-8DA0-329961CEA5EA}"/>
                </a:ext>
              </a:extLst>
            </p:cNvPr>
            <p:cNvSpPr/>
            <p:nvPr userDrawn="1"/>
          </p:nvSpPr>
          <p:spPr>
            <a:xfrm>
              <a:off x="82003" y="59412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609408-B2A7-457A-8690-B8A5DC15DB77}"/>
              </a:ext>
            </a:extLst>
          </p:cNvPr>
          <p:cNvGrpSpPr/>
          <p:nvPr userDrawn="1"/>
        </p:nvGrpSpPr>
        <p:grpSpPr>
          <a:xfrm>
            <a:off x="7302880" y="-294362"/>
            <a:ext cx="1876588" cy="2006619"/>
            <a:chOff x="7302880" y="-294362"/>
            <a:chExt cx="1876588" cy="2006619"/>
          </a:xfrm>
        </p:grpSpPr>
        <p:sp>
          <p:nvSpPr>
            <p:cNvPr id="248" name="Shape 248"/>
            <p:cNvSpPr/>
            <p:nvPr/>
          </p:nvSpPr>
          <p:spPr>
            <a:xfrm>
              <a:off x="7302880" y="-294362"/>
              <a:ext cx="450550" cy="558734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8963979" y="1338718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8318810" y="-29822"/>
              <a:ext cx="456818" cy="42558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7842052" y="-100873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 rot="1920548">
              <a:off x="8225551" y="625274"/>
              <a:ext cx="501522" cy="425557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 rot="-5400000">
              <a:off x="7996280" y="316930"/>
              <a:ext cx="279906" cy="35796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8801760" y="790271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8699345" y="115140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9" name="Shape 265">
              <a:extLst>
                <a:ext uri="{FF2B5EF4-FFF2-40B4-BE49-F238E27FC236}">
                  <a16:creationId xmlns:a16="http://schemas.microsoft.com/office/drawing/2014/main" id="{B3070B0C-1ADF-4F04-96D0-B89050AE1B69}"/>
                </a:ext>
              </a:extLst>
            </p:cNvPr>
            <p:cNvSpPr/>
            <p:nvPr userDrawn="1"/>
          </p:nvSpPr>
          <p:spPr>
            <a:xfrm>
              <a:off x="8853349" y="192487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9EE9ECE-11E0-40D4-B16F-4FAB06236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  <p:cxnSp>
        <p:nvCxnSpPr>
          <p:cNvPr id="35" name="Shape 323">
            <a:extLst>
              <a:ext uri="{FF2B5EF4-FFF2-40B4-BE49-F238E27FC236}">
                <a16:creationId xmlns:a16="http://schemas.microsoft.com/office/drawing/2014/main" id="{EEFC08EE-20D8-4C0B-BDE9-8B3B3013FC16}"/>
              </a:ext>
            </a:extLst>
          </p:cNvPr>
          <p:cNvCxnSpPr/>
          <p:nvPr userDrawn="1"/>
        </p:nvCxnSpPr>
        <p:spPr>
          <a:xfrm>
            <a:off x="850475" y="697132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Shape 291">
            <a:extLst>
              <a:ext uri="{FF2B5EF4-FFF2-40B4-BE49-F238E27FC236}">
                <a16:creationId xmlns:a16="http://schemas.microsoft.com/office/drawing/2014/main" id="{51D41F13-9D16-4E3A-8CA5-3438CCE41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925" y="-109268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7" name="Shape 292">
            <a:extLst>
              <a:ext uri="{FF2B5EF4-FFF2-40B4-BE49-F238E27FC236}">
                <a16:creationId xmlns:a16="http://schemas.microsoft.com/office/drawing/2014/main" id="{BFDF73F0-0B29-48F6-A67D-BEB6B6EDA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84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47925" y="216310"/>
            <a:ext cx="6140400" cy="469732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31800" lvl="0" indent="-3429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cxnSp>
        <p:nvCxnSpPr>
          <p:cNvPr id="359" name="Shape 35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Shape 293">
            <a:extLst>
              <a:ext uri="{FF2B5EF4-FFF2-40B4-BE49-F238E27FC236}">
                <a16:creationId xmlns:a16="http://schemas.microsoft.com/office/drawing/2014/main" id="{240740A9-9FB7-4CBB-93C0-763FC406AE9A}"/>
              </a:ext>
            </a:extLst>
          </p:cNvPr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68" name="Shape 295">
              <a:extLst>
                <a:ext uri="{FF2B5EF4-FFF2-40B4-BE49-F238E27FC236}">
                  <a16:creationId xmlns:a16="http://schemas.microsoft.com/office/drawing/2014/main" id="{6DF8CBA7-9BA1-479F-BBBD-418E800D3416}"/>
                </a:ext>
              </a:extLst>
            </p:cNvPr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69" name="Shape 296">
              <a:extLst>
                <a:ext uri="{FF2B5EF4-FFF2-40B4-BE49-F238E27FC236}">
                  <a16:creationId xmlns:a16="http://schemas.microsoft.com/office/drawing/2014/main" id="{D0DC7A7B-3EBB-4126-A4EC-F7E9FAE5A316}"/>
                </a:ext>
              </a:extLst>
            </p:cNvPr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0" name="Shape 297">
              <a:extLst>
                <a:ext uri="{FF2B5EF4-FFF2-40B4-BE49-F238E27FC236}">
                  <a16:creationId xmlns:a16="http://schemas.microsoft.com/office/drawing/2014/main" id="{68D6AF08-428F-4A9C-A354-E2E10A8D3935}"/>
                </a:ext>
              </a:extLst>
            </p:cNvPr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1" name="Shape 298">
              <a:extLst>
                <a:ext uri="{FF2B5EF4-FFF2-40B4-BE49-F238E27FC236}">
                  <a16:creationId xmlns:a16="http://schemas.microsoft.com/office/drawing/2014/main" id="{B71B6DB4-DF38-41BA-8274-B782F5770DF1}"/>
                </a:ext>
              </a:extLst>
            </p:cNvPr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2" name="Shape 299">
              <a:extLst>
                <a:ext uri="{FF2B5EF4-FFF2-40B4-BE49-F238E27FC236}">
                  <a16:creationId xmlns:a16="http://schemas.microsoft.com/office/drawing/2014/main" id="{DEC3FC8B-1724-4025-BB11-D26BF42746C5}"/>
                </a:ext>
              </a:extLst>
            </p:cNvPr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3" name="Shape 300">
              <a:extLst>
                <a:ext uri="{FF2B5EF4-FFF2-40B4-BE49-F238E27FC236}">
                  <a16:creationId xmlns:a16="http://schemas.microsoft.com/office/drawing/2014/main" id="{57A21143-FB0C-45A7-B78C-60B640B1013F}"/>
                </a:ext>
              </a:extLst>
            </p:cNvPr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4" name="Shape 301">
              <a:extLst>
                <a:ext uri="{FF2B5EF4-FFF2-40B4-BE49-F238E27FC236}">
                  <a16:creationId xmlns:a16="http://schemas.microsoft.com/office/drawing/2014/main" id="{6F080129-3B74-40B1-BA28-DD85FFB926B9}"/>
                </a:ext>
              </a:extLst>
            </p:cNvPr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5" name="Shape 302">
              <a:extLst>
                <a:ext uri="{FF2B5EF4-FFF2-40B4-BE49-F238E27FC236}">
                  <a16:creationId xmlns:a16="http://schemas.microsoft.com/office/drawing/2014/main" id="{AD27BC22-5866-4465-B4A0-10A055915047}"/>
                </a:ext>
              </a:extLst>
            </p:cNvPr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6" name="Shape 304">
              <a:extLst>
                <a:ext uri="{FF2B5EF4-FFF2-40B4-BE49-F238E27FC236}">
                  <a16:creationId xmlns:a16="http://schemas.microsoft.com/office/drawing/2014/main" id="{DA9B07B6-30F7-4652-993C-760844FBBC10}"/>
                </a:ext>
              </a:extLst>
            </p:cNvPr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7" name="Shape 305">
              <a:extLst>
                <a:ext uri="{FF2B5EF4-FFF2-40B4-BE49-F238E27FC236}">
                  <a16:creationId xmlns:a16="http://schemas.microsoft.com/office/drawing/2014/main" id="{E04FE937-6D63-4509-AB54-D2B8C8ED2CC4}"/>
                </a:ext>
              </a:extLst>
            </p:cNvPr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8" name="Shape 306">
              <a:extLst>
                <a:ext uri="{FF2B5EF4-FFF2-40B4-BE49-F238E27FC236}">
                  <a16:creationId xmlns:a16="http://schemas.microsoft.com/office/drawing/2014/main" id="{862099D0-6340-4A3E-BB07-6D859535AC46}"/>
                </a:ext>
              </a:extLst>
            </p:cNvPr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9" name="Shape 307">
              <a:extLst>
                <a:ext uri="{FF2B5EF4-FFF2-40B4-BE49-F238E27FC236}">
                  <a16:creationId xmlns:a16="http://schemas.microsoft.com/office/drawing/2014/main" id="{6C9D575E-280A-48AB-82D9-99208A1D5D87}"/>
                </a:ext>
              </a:extLst>
            </p:cNvPr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0" name="Shape 308">
              <a:extLst>
                <a:ext uri="{FF2B5EF4-FFF2-40B4-BE49-F238E27FC236}">
                  <a16:creationId xmlns:a16="http://schemas.microsoft.com/office/drawing/2014/main" id="{1F9402F2-5E32-489F-961E-9EE0AE2FC5CE}"/>
                </a:ext>
              </a:extLst>
            </p:cNvPr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1" name="Shape 309">
              <a:extLst>
                <a:ext uri="{FF2B5EF4-FFF2-40B4-BE49-F238E27FC236}">
                  <a16:creationId xmlns:a16="http://schemas.microsoft.com/office/drawing/2014/main" id="{A3A660CF-0366-430D-B325-60CD832BD2E6}"/>
                </a:ext>
              </a:extLst>
            </p:cNvPr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2" name="Shape 311">
              <a:extLst>
                <a:ext uri="{FF2B5EF4-FFF2-40B4-BE49-F238E27FC236}">
                  <a16:creationId xmlns:a16="http://schemas.microsoft.com/office/drawing/2014/main" id="{0A56BB41-2714-4FDF-BF2B-CB3AF092B871}"/>
                </a:ext>
              </a:extLst>
            </p:cNvPr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3" name="Shape 312">
              <a:extLst>
                <a:ext uri="{FF2B5EF4-FFF2-40B4-BE49-F238E27FC236}">
                  <a16:creationId xmlns:a16="http://schemas.microsoft.com/office/drawing/2014/main" id="{B65F8E3C-1284-47C4-B3BE-704BEE5247A4}"/>
                </a:ext>
              </a:extLst>
            </p:cNvPr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84" name="Shape 313">
              <a:extLst>
                <a:ext uri="{FF2B5EF4-FFF2-40B4-BE49-F238E27FC236}">
                  <a16:creationId xmlns:a16="http://schemas.microsoft.com/office/drawing/2014/main" id="{AEAFFA5C-BEE0-4A82-8111-A8433DBF02DC}"/>
                </a:ext>
              </a:extLst>
            </p:cNvPr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5" name="Shape 314">
              <a:extLst>
                <a:ext uri="{FF2B5EF4-FFF2-40B4-BE49-F238E27FC236}">
                  <a16:creationId xmlns:a16="http://schemas.microsoft.com/office/drawing/2014/main" id="{FFEA7E71-84DD-43BA-A1A5-6FFF19F3DA83}"/>
                </a:ext>
              </a:extLst>
            </p:cNvPr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6" name="Shape 315">
              <a:extLst>
                <a:ext uri="{FF2B5EF4-FFF2-40B4-BE49-F238E27FC236}">
                  <a16:creationId xmlns:a16="http://schemas.microsoft.com/office/drawing/2014/main" id="{B98533FF-FC2A-45E0-BCB3-54772C5B6F16}"/>
                </a:ext>
              </a:extLst>
            </p:cNvPr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7" name="Shape 316">
              <a:extLst>
                <a:ext uri="{FF2B5EF4-FFF2-40B4-BE49-F238E27FC236}">
                  <a16:creationId xmlns:a16="http://schemas.microsoft.com/office/drawing/2014/main" id="{FAE7E938-1920-4309-B05D-AEB3C3FCCE55}"/>
                </a:ext>
              </a:extLst>
            </p:cNvPr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9CE1E1E4-D108-4500-A8CA-E42A47579C6A}"/>
                </a:ext>
              </a:extLst>
            </p:cNvPr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9" name="Shape 318">
              <a:extLst>
                <a:ext uri="{FF2B5EF4-FFF2-40B4-BE49-F238E27FC236}">
                  <a16:creationId xmlns:a16="http://schemas.microsoft.com/office/drawing/2014/main" id="{4B668B85-266D-4750-944E-F63DEDA07DC4}"/>
                </a:ext>
              </a:extLst>
            </p:cNvPr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0" name="Shape 319">
              <a:extLst>
                <a:ext uri="{FF2B5EF4-FFF2-40B4-BE49-F238E27FC236}">
                  <a16:creationId xmlns:a16="http://schemas.microsoft.com/office/drawing/2014/main" id="{E6330542-8A2A-487B-93DC-BB4BB13EF2B4}"/>
                </a:ext>
              </a:extLst>
            </p:cNvPr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1" name="Shape 320">
              <a:extLst>
                <a:ext uri="{FF2B5EF4-FFF2-40B4-BE49-F238E27FC236}">
                  <a16:creationId xmlns:a16="http://schemas.microsoft.com/office/drawing/2014/main" id="{70798BC5-22FA-4A4F-AD24-8FE0B2D490E0}"/>
                </a:ext>
              </a:extLst>
            </p:cNvPr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2" name="Shape 321">
              <a:extLst>
                <a:ext uri="{FF2B5EF4-FFF2-40B4-BE49-F238E27FC236}">
                  <a16:creationId xmlns:a16="http://schemas.microsoft.com/office/drawing/2014/main" id="{ED7BB5D2-5FBD-4DD5-8EE6-0439DB89D491}"/>
                </a:ext>
              </a:extLst>
            </p:cNvPr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3" name="Shape 322">
              <a:extLst>
                <a:ext uri="{FF2B5EF4-FFF2-40B4-BE49-F238E27FC236}">
                  <a16:creationId xmlns:a16="http://schemas.microsoft.com/office/drawing/2014/main" id="{689C4625-1C6D-4313-B0D0-9AC78B60B00E}"/>
                </a:ext>
              </a:extLst>
            </p:cNvPr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7A4FB63F-67BB-4EAA-8C16-B299AA83B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248">
            <a:extLst>
              <a:ext uri="{FF2B5EF4-FFF2-40B4-BE49-F238E27FC236}">
                <a16:creationId xmlns:a16="http://schemas.microsoft.com/office/drawing/2014/main" id="{5C0AA65E-F6F7-4173-9CAD-E4E3D6595BF7}"/>
              </a:ext>
            </a:extLst>
          </p:cNvPr>
          <p:cNvSpPr/>
          <p:nvPr userDrawn="1"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:a16="http://schemas.microsoft.com/office/drawing/2014/main" id="{D329F791-42AC-4C3D-BA60-DC0394DF0815}"/>
              </a:ext>
            </a:extLst>
          </p:cNvPr>
          <p:cNvSpPr/>
          <p:nvPr userDrawn="1"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" name="Shape 250">
            <a:extLst>
              <a:ext uri="{FF2B5EF4-FFF2-40B4-BE49-F238E27FC236}">
                <a16:creationId xmlns:a16="http://schemas.microsoft.com/office/drawing/2014/main" id="{C4704A19-6CA3-467F-BEAB-329DCFA79F2B}"/>
              </a:ext>
            </a:extLst>
          </p:cNvPr>
          <p:cNvSpPr/>
          <p:nvPr userDrawn="1"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" name="Shape 251">
            <a:extLst>
              <a:ext uri="{FF2B5EF4-FFF2-40B4-BE49-F238E27FC236}">
                <a16:creationId xmlns:a16="http://schemas.microsoft.com/office/drawing/2014/main" id="{8275D89C-738E-4510-BD1C-9FEE7DCE6687}"/>
              </a:ext>
            </a:extLst>
          </p:cNvPr>
          <p:cNvSpPr/>
          <p:nvPr userDrawn="1"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" name="Shape 253">
            <a:extLst>
              <a:ext uri="{FF2B5EF4-FFF2-40B4-BE49-F238E27FC236}">
                <a16:creationId xmlns:a16="http://schemas.microsoft.com/office/drawing/2014/main" id="{250ACD6A-F99F-4F97-945D-746A7D13F612}"/>
              </a:ext>
            </a:extLst>
          </p:cNvPr>
          <p:cNvSpPr/>
          <p:nvPr userDrawn="1"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" name="Shape 254">
            <a:extLst>
              <a:ext uri="{FF2B5EF4-FFF2-40B4-BE49-F238E27FC236}">
                <a16:creationId xmlns:a16="http://schemas.microsoft.com/office/drawing/2014/main" id="{32D83F1B-E817-4927-B2BF-13CEBA9827C9}"/>
              </a:ext>
            </a:extLst>
          </p:cNvPr>
          <p:cNvSpPr/>
          <p:nvPr userDrawn="1"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" name="Shape 255">
            <a:extLst>
              <a:ext uri="{FF2B5EF4-FFF2-40B4-BE49-F238E27FC236}">
                <a16:creationId xmlns:a16="http://schemas.microsoft.com/office/drawing/2014/main" id="{20A3A173-5C8A-4509-93A0-60217941388C}"/>
              </a:ext>
            </a:extLst>
          </p:cNvPr>
          <p:cNvSpPr/>
          <p:nvPr userDrawn="1"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" name="Shape 256">
            <a:extLst>
              <a:ext uri="{FF2B5EF4-FFF2-40B4-BE49-F238E27FC236}">
                <a16:creationId xmlns:a16="http://schemas.microsoft.com/office/drawing/2014/main" id="{9C2335E8-5CF9-4946-9DBD-970A7372DD79}"/>
              </a:ext>
            </a:extLst>
          </p:cNvPr>
          <p:cNvSpPr/>
          <p:nvPr userDrawn="1"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Shape 257">
            <a:extLst>
              <a:ext uri="{FF2B5EF4-FFF2-40B4-BE49-F238E27FC236}">
                <a16:creationId xmlns:a16="http://schemas.microsoft.com/office/drawing/2014/main" id="{4B46374C-1D15-4BB7-8A95-21B2468F2D24}"/>
              </a:ext>
            </a:extLst>
          </p:cNvPr>
          <p:cNvSpPr/>
          <p:nvPr userDrawn="1"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Shape 258">
            <a:extLst>
              <a:ext uri="{FF2B5EF4-FFF2-40B4-BE49-F238E27FC236}">
                <a16:creationId xmlns:a16="http://schemas.microsoft.com/office/drawing/2014/main" id="{E3BA5BE3-F080-47BA-B3D6-3FCA02C5C197}"/>
              </a:ext>
            </a:extLst>
          </p:cNvPr>
          <p:cNvSpPr/>
          <p:nvPr userDrawn="1"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Shape 259">
            <a:extLst>
              <a:ext uri="{FF2B5EF4-FFF2-40B4-BE49-F238E27FC236}">
                <a16:creationId xmlns:a16="http://schemas.microsoft.com/office/drawing/2014/main" id="{1103B35C-1C0D-4C2B-9C62-304DF150EACB}"/>
              </a:ext>
            </a:extLst>
          </p:cNvPr>
          <p:cNvSpPr/>
          <p:nvPr userDrawn="1"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Shape 260">
            <a:extLst>
              <a:ext uri="{FF2B5EF4-FFF2-40B4-BE49-F238E27FC236}">
                <a16:creationId xmlns:a16="http://schemas.microsoft.com/office/drawing/2014/main" id="{F9D82C06-536B-4D71-BD3B-45F3951F4898}"/>
              </a:ext>
            </a:extLst>
          </p:cNvPr>
          <p:cNvSpPr/>
          <p:nvPr userDrawn="1"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Shape 261">
            <a:extLst>
              <a:ext uri="{FF2B5EF4-FFF2-40B4-BE49-F238E27FC236}">
                <a16:creationId xmlns:a16="http://schemas.microsoft.com/office/drawing/2014/main" id="{13C881BA-9C06-4C0E-B1C9-504FD3D15640}"/>
              </a:ext>
            </a:extLst>
          </p:cNvPr>
          <p:cNvSpPr/>
          <p:nvPr userDrawn="1"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Shape 262">
            <a:extLst>
              <a:ext uri="{FF2B5EF4-FFF2-40B4-BE49-F238E27FC236}">
                <a16:creationId xmlns:a16="http://schemas.microsoft.com/office/drawing/2014/main" id="{7574DC21-C28B-4FC9-B6AB-05C595C5F39D}"/>
              </a:ext>
            </a:extLst>
          </p:cNvPr>
          <p:cNvSpPr/>
          <p:nvPr userDrawn="1"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Shape 263">
            <a:extLst>
              <a:ext uri="{FF2B5EF4-FFF2-40B4-BE49-F238E27FC236}">
                <a16:creationId xmlns:a16="http://schemas.microsoft.com/office/drawing/2014/main" id="{D70257BD-DBD0-45CC-B257-B20CCB311EA4}"/>
              </a:ext>
            </a:extLst>
          </p:cNvPr>
          <p:cNvSpPr/>
          <p:nvPr userDrawn="1"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Shape 264">
            <a:extLst>
              <a:ext uri="{FF2B5EF4-FFF2-40B4-BE49-F238E27FC236}">
                <a16:creationId xmlns:a16="http://schemas.microsoft.com/office/drawing/2014/main" id="{7889ECD1-9F29-494B-BF27-DE823B29D270}"/>
              </a:ext>
            </a:extLst>
          </p:cNvPr>
          <p:cNvSpPr/>
          <p:nvPr userDrawn="1"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Shape 265">
            <a:extLst>
              <a:ext uri="{FF2B5EF4-FFF2-40B4-BE49-F238E27FC236}">
                <a16:creationId xmlns:a16="http://schemas.microsoft.com/office/drawing/2014/main" id="{C4F19DBC-307D-4499-A880-3D6CDFA009B2}"/>
              </a:ext>
            </a:extLst>
          </p:cNvPr>
          <p:cNvSpPr/>
          <p:nvPr userDrawn="1"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Shape 266">
            <a:extLst>
              <a:ext uri="{FF2B5EF4-FFF2-40B4-BE49-F238E27FC236}">
                <a16:creationId xmlns:a16="http://schemas.microsoft.com/office/drawing/2014/main" id="{E680E56A-2E58-48E3-A6B2-9AC3ADEE4043}"/>
              </a:ext>
            </a:extLst>
          </p:cNvPr>
          <p:cNvSpPr/>
          <p:nvPr userDrawn="1"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Shape 267">
            <a:extLst>
              <a:ext uri="{FF2B5EF4-FFF2-40B4-BE49-F238E27FC236}">
                <a16:creationId xmlns:a16="http://schemas.microsoft.com/office/drawing/2014/main" id="{534F6D93-1AA9-483D-9737-C0F7C8B78BAC}"/>
              </a:ext>
            </a:extLst>
          </p:cNvPr>
          <p:cNvSpPr/>
          <p:nvPr userDrawn="1"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Shape 268">
            <a:extLst>
              <a:ext uri="{FF2B5EF4-FFF2-40B4-BE49-F238E27FC236}">
                <a16:creationId xmlns:a16="http://schemas.microsoft.com/office/drawing/2014/main" id="{3E9A4C11-9A36-4BED-9BEE-54C3BF2F8920}"/>
              </a:ext>
            </a:extLst>
          </p:cNvPr>
          <p:cNvSpPr/>
          <p:nvPr userDrawn="1"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Shape 270">
            <a:extLst>
              <a:ext uri="{FF2B5EF4-FFF2-40B4-BE49-F238E27FC236}">
                <a16:creationId xmlns:a16="http://schemas.microsoft.com/office/drawing/2014/main" id="{690D65C9-A201-48EF-B866-4D9C03D4500E}"/>
              </a:ext>
            </a:extLst>
          </p:cNvPr>
          <p:cNvSpPr/>
          <p:nvPr userDrawn="1"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Shape 273">
            <a:extLst>
              <a:ext uri="{FF2B5EF4-FFF2-40B4-BE49-F238E27FC236}">
                <a16:creationId xmlns:a16="http://schemas.microsoft.com/office/drawing/2014/main" id="{6B34695D-3FB0-464E-92E6-87932F60AD0A}"/>
              </a:ext>
            </a:extLst>
          </p:cNvPr>
          <p:cNvSpPr/>
          <p:nvPr userDrawn="1"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Shape 274">
            <a:extLst>
              <a:ext uri="{FF2B5EF4-FFF2-40B4-BE49-F238E27FC236}">
                <a16:creationId xmlns:a16="http://schemas.microsoft.com/office/drawing/2014/main" id="{65E46ED2-7363-48D9-9A75-6337E36F81FE}"/>
              </a:ext>
            </a:extLst>
          </p:cNvPr>
          <p:cNvSpPr/>
          <p:nvPr userDrawn="1"/>
        </p:nvSpPr>
        <p:spPr>
          <a:xfrm>
            <a:off x="-185869" y="908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Shape 275">
            <a:extLst>
              <a:ext uri="{FF2B5EF4-FFF2-40B4-BE49-F238E27FC236}">
                <a16:creationId xmlns:a16="http://schemas.microsoft.com/office/drawing/2014/main" id="{D973F3C3-8C82-4609-9847-2BE3CF4B505E}"/>
              </a:ext>
            </a:extLst>
          </p:cNvPr>
          <p:cNvSpPr/>
          <p:nvPr userDrawn="1"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Shape 277">
            <a:extLst>
              <a:ext uri="{FF2B5EF4-FFF2-40B4-BE49-F238E27FC236}">
                <a16:creationId xmlns:a16="http://schemas.microsoft.com/office/drawing/2014/main" id="{06361BE4-2B64-43AD-9A50-BF1DEF7C4150}"/>
              </a:ext>
            </a:extLst>
          </p:cNvPr>
          <p:cNvSpPr/>
          <p:nvPr userDrawn="1"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Shape 278">
            <a:extLst>
              <a:ext uri="{FF2B5EF4-FFF2-40B4-BE49-F238E27FC236}">
                <a16:creationId xmlns:a16="http://schemas.microsoft.com/office/drawing/2014/main" id="{9C010E15-D4D3-4BF9-A18F-EA19085E4E79}"/>
              </a:ext>
            </a:extLst>
          </p:cNvPr>
          <p:cNvSpPr/>
          <p:nvPr userDrawn="1"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Shape 279">
            <a:extLst>
              <a:ext uri="{FF2B5EF4-FFF2-40B4-BE49-F238E27FC236}">
                <a16:creationId xmlns:a16="http://schemas.microsoft.com/office/drawing/2014/main" id="{56BCC3F2-A630-46BE-A68E-B3F0877029DF}"/>
              </a:ext>
            </a:extLst>
          </p:cNvPr>
          <p:cNvSpPr/>
          <p:nvPr userDrawn="1"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Shape 280">
            <a:extLst>
              <a:ext uri="{FF2B5EF4-FFF2-40B4-BE49-F238E27FC236}">
                <a16:creationId xmlns:a16="http://schemas.microsoft.com/office/drawing/2014/main" id="{8DD17EB5-E23C-404E-BAB2-418FE7FA53C5}"/>
              </a:ext>
            </a:extLst>
          </p:cNvPr>
          <p:cNvSpPr/>
          <p:nvPr userDrawn="1"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Shape 281">
            <a:extLst>
              <a:ext uri="{FF2B5EF4-FFF2-40B4-BE49-F238E27FC236}">
                <a16:creationId xmlns:a16="http://schemas.microsoft.com/office/drawing/2014/main" id="{C1610600-1A6F-48EC-857F-8C58D0F5CE21}"/>
              </a:ext>
            </a:extLst>
          </p:cNvPr>
          <p:cNvSpPr/>
          <p:nvPr userDrawn="1"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Shape 282">
            <a:extLst>
              <a:ext uri="{FF2B5EF4-FFF2-40B4-BE49-F238E27FC236}">
                <a16:creationId xmlns:a16="http://schemas.microsoft.com/office/drawing/2014/main" id="{2022AAEC-D89A-495E-AD2A-3945A3E829A4}"/>
              </a:ext>
            </a:extLst>
          </p:cNvPr>
          <p:cNvSpPr/>
          <p:nvPr userDrawn="1"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Shape 283">
            <a:extLst>
              <a:ext uri="{FF2B5EF4-FFF2-40B4-BE49-F238E27FC236}">
                <a16:creationId xmlns:a16="http://schemas.microsoft.com/office/drawing/2014/main" id="{ACE0A285-4031-43F6-AA10-3210BF695E86}"/>
              </a:ext>
            </a:extLst>
          </p:cNvPr>
          <p:cNvSpPr/>
          <p:nvPr userDrawn="1"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Shape 284">
            <a:extLst>
              <a:ext uri="{FF2B5EF4-FFF2-40B4-BE49-F238E27FC236}">
                <a16:creationId xmlns:a16="http://schemas.microsoft.com/office/drawing/2014/main" id="{7B16002A-5731-4953-BCEE-539D329F6F0A}"/>
              </a:ext>
            </a:extLst>
          </p:cNvPr>
          <p:cNvSpPr/>
          <p:nvPr userDrawn="1"/>
        </p:nvSpPr>
        <p:spPr>
          <a:xfrm>
            <a:off x="448634" y="4138206"/>
            <a:ext cx="479681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77" name="Shape 285">
            <a:extLst>
              <a:ext uri="{FF2B5EF4-FFF2-40B4-BE49-F238E27FC236}">
                <a16:creationId xmlns:a16="http://schemas.microsoft.com/office/drawing/2014/main" id="{9A474902-EBF2-46D0-93D1-9FDE226FE9C4}"/>
              </a:ext>
            </a:extLst>
          </p:cNvPr>
          <p:cNvSpPr/>
          <p:nvPr userDrawn="1"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Shape 286">
            <a:extLst>
              <a:ext uri="{FF2B5EF4-FFF2-40B4-BE49-F238E27FC236}">
                <a16:creationId xmlns:a16="http://schemas.microsoft.com/office/drawing/2014/main" id="{F24A4946-CE49-49FF-94A4-2F1FA2F86A6B}"/>
              </a:ext>
            </a:extLst>
          </p:cNvPr>
          <p:cNvSpPr/>
          <p:nvPr userDrawn="1"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Shape 287">
            <a:extLst>
              <a:ext uri="{FF2B5EF4-FFF2-40B4-BE49-F238E27FC236}">
                <a16:creationId xmlns:a16="http://schemas.microsoft.com/office/drawing/2014/main" id="{871ACBA8-0EDD-4F8D-A2CA-D2B804F765A2}"/>
              </a:ext>
            </a:extLst>
          </p:cNvPr>
          <p:cNvSpPr/>
          <p:nvPr userDrawn="1"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Shape 288">
            <a:extLst>
              <a:ext uri="{FF2B5EF4-FFF2-40B4-BE49-F238E27FC236}">
                <a16:creationId xmlns:a16="http://schemas.microsoft.com/office/drawing/2014/main" id="{917EA7C9-A923-47F0-AE4C-825DE07BA9A8}"/>
              </a:ext>
            </a:extLst>
          </p:cNvPr>
          <p:cNvSpPr/>
          <p:nvPr userDrawn="1"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1" name="Shape 289">
            <a:extLst>
              <a:ext uri="{FF2B5EF4-FFF2-40B4-BE49-F238E27FC236}">
                <a16:creationId xmlns:a16="http://schemas.microsoft.com/office/drawing/2014/main" id="{65D90BF5-1D1B-4F06-81C8-D28B1F8F40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Shape 272">
            <a:extLst>
              <a:ext uri="{FF2B5EF4-FFF2-40B4-BE49-F238E27FC236}">
                <a16:creationId xmlns:a16="http://schemas.microsoft.com/office/drawing/2014/main" id="{682141FE-25DB-45A7-800B-DA4A6AB9437E}"/>
              </a:ext>
            </a:extLst>
          </p:cNvPr>
          <p:cNvSpPr/>
          <p:nvPr userDrawn="1"/>
        </p:nvSpPr>
        <p:spPr>
          <a:xfrm>
            <a:off x="8394267" y="4464801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3" name="Shape 266">
            <a:extLst>
              <a:ext uri="{FF2B5EF4-FFF2-40B4-BE49-F238E27FC236}">
                <a16:creationId xmlns:a16="http://schemas.microsoft.com/office/drawing/2014/main" id="{41E0902D-6625-4C23-AFD9-36B23D6BA0FA}"/>
              </a:ext>
            </a:extLst>
          </p:cNvPr>
          <p:cNvSpPr/>
          <p:nvPr userDrawn="1"/>
        </p:nvSpPr>
        <p:spPr>
          <a:xfrm>
            <a:off x="-6398" y="3928634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" name="Shape 260">
            <a:extLst>
              <a:ext uri="{FF2B5EF4-FFF2-40B4-BE49-F238E27FC236}">
                <a16:creationId xmlns:a16="http://schemas.microsoft.com/office/drawing/2014/main" id="{9C52A166-6CA3-48DB-8701-634359AF84AD}"/>
              </a:ext>
            </a:extLst>
          </p:cNvPr>
          <p:cNvSpPr/>
          <p:nvPr userDrawn="1"/>
        </p:nvSpPr>
        <p:spPr>
          <a:xfrm>
            <a:off x="506176" y="8146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5" name="Shape 264">
            <a:extLst>
              <a:ext uri="{FF2B5EF4-FFF2-40B4-BE49-F238E27FC236}">
                <a16:creationId xmlns:a16="http://schemas.microsoft.com/office/drawing/2014/main" id="{FFE33A31-8A3F-4B14-83E7-341ABEDD3EFA}"/>
              </a:ext>
            </a:extLst>
          </p:cNvPr>
          <p:cNvSpPr/>
          <p:nvPr userDrawn="1"/>
        </p:nvSpPr>
        <p:spPr>
          <a:xfrm>
            <a:off x="82003" y="59412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6" name="Shape 265">
            <a:extLst>
              <a:ext uri="{FF2B5EF4-FFF2-40B4-BE49-F238E27FC236}">
                <a16:creationId xmlns:a16="http://schemas.microsoft.com/office/drawing/2014/main" id="{F475E480-A164-4F9C-94CB-70B817EB708A}"/>
              </a:ext>
            </a:extLst>
          </p:cNvPr>
          <p:cNvSpPr/>
          <p:nvPr userDrawn="1"/>
        </p:nvSpPr>
        <p:spPr>
          <a:xfrm>
            <a:off x="8853349" y="192487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6363852-1BA7-436A-89C5-E413017EE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47ED66-3F16-4324-B6D3-FD1FC10EF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567" y="838773"/>
            <a:ext cx="3744166" cy="38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 preserve="1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8E037-8DF7-4A32-A944-F28D52092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22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72" r:id="rId4"/>
    <p:sldLayoutId id="2147483664" r:id="rId5"/>
    <p:sldLayoutId id="2147483674" r:id="rId6"/>
    <p:sldLayoutId id="214748366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35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CC37-2CCE-49F6-9768-6211FAADE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931" y="1141027"/>
            <a:ext cx="8690137" cy="1159800"/>
          </a:xfrm>
        </p:spPr>
        <p:txBody>
          <a:bodyPr/>
          <a:lstStyle/>
          <a:p>
            <a:pPr fontAlgn="ctr"/>
            <a:r>
              <a:rPr lang="en-US" b="0" dirty="0"/>
              <a:t>Smartphone Controlled Robot</a:t>
            </a:r>
            <a:endParaRPr lang="en-IN" b="0" dirty="0"/>
          </a:p>
        </p:txBody>
      </p:sp>
    </p:spTree>
    <p:extLst>
      <p:ext uri="{BB962C8B-B14F-4D97-AF65-F5344CB8AC3E}">
        <p14:creationId xmlns:p14="http://schemas.microsoft.com/office/powerpoint/2010/main" val="23637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F7E0A-D982-417A-82B5-8909F596B8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981957-00ED-4D7D-94A1-A4A3D45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F00490-0361-4E9B-94CC-F3E22A0C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6"/>
          <a:stretch/>
        </p:blipFill>
        <p:spPr>
          <a:xfrm>
            <a:off x="1023947" y="1111614"/>
            <a:ext cx="5588355" cy="35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3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F7E0A-D982-417A-82B5-8909F596B8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981957-00ED-4D7D-94A1-A4A3D45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Brake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7D530-F908-4ADA-B782-83523C9C9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8"/>
          <a:stretch/>
        </p:blipFill>
        <p:spPr>
          <a:xfrm>
            <a:off x="789341" y="1055113"/>
            <a:ext cx="6057568" cy="364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2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EF3F95-E712-4247-9638-2F9AFD086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Programming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E04448-82EA-448B-86DD-B0956EF25C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8220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A2F4C5-179B-4DAD-8105-3F077C3F0A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4ED53C-0B73-4DC4-8FF1-D77687F98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Select Board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F07DB-8386-434C-A88D-E4F3206B8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Select </a:t>
            </a:r>
            <a:r>
              <a:rPr lang="en-IN" b="1" dirty="0"/>
              <a:t>evive</a:t>
            </a:r>
            <a:r>
              <a:rPr lang="en-IN" dirty="0"/>
              <a:t> as Board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B9B23-5833-4A24-B2DA-A6B81EC3E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85" y="1691739"/>
            <a:ext cx="6447079" cy="26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76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DF7813-DDDD-49F0-A81C-E092A96AF8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BCFD5F-CA6C-4973-AACC-B016DD94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 Straight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64744-BD93-43F8-9959-0AE404440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Go to the </a:t>
            </a:r>
            <a:r>
              <a:rPr lang="en-US" dirty="0" err="1"/>
              <a:t>Data&amp;Blocks</a:t>
            </a:r>
            <a:r>
              <a:rPr lang="en-US" dirty="0"/>
              <a:t> palette and create a block named </a:t>
            </a:r>
            <a:r>
              <a:rPr lang="en-US" b="1" dirty="0"/>
              <a:t>Go</a:t>
            </a:r>
            <a:r>
              <a:rPr lang="en-US" dirty="0"/>
              <a:t> </a:t>
            </a:r>
            <a:r>
              <a:rPr lang="en-US" b="1" dirty="0"/>
              <a:t>Straight.</a:t>
            </a:r>
          </a:p>
          <a:p>
            <a:r>
              <a:rPr lang="en-US" dirty="0"/>
              <a:t>Go to the </a:t>
            </a:r>
            <a:r>
              <a:rPr lang="en-US" i="1" dirty="0"/>
              <a:t>Actuators </a:t>
            </a:r>
            <a:r>
              <a:rPr lang="en-US" dirty="0"/>
              <a:t>extension and drag and drop the </a:t>
            </a:r>
            <a:r>
              <a:rPr lang="en-US" b="1" dirty="0"/>
              <a:t>run motor () in direction () with speed ()</a:t>
            </a:r>
            <a:r>
              <a:rPr lang="en-US" dirty="0"/>
              <a:t> block below the </a:t>
            </a:r>
            <a:r>
              <a:rPr lang="en-US" b="1" dirty="0"/>
              <a:t>Go Straight</a:t>
            </a:r>
            <a:r>
              <a:rPr lang="en-US" dirty="0"/>
              <a:t> definition hat block; set the motor as </a:t>
            </a:r>
            <a:r>
              <a:rPr lang="en-US" b="1" dirty="0"/>
              <a:t>1</a:t>
            </a:r>
            <a:r>
              <a:rPr lang="en-US" dirty="0"/>
              <a:t>, the direction as </a:t>
            </a:r>
            <a:r>
              <a:rPr lang="en-US" b="1" dirty="0"/>
              <a:t>forward</a:t>
            </a:r>
            <a:r>
              <a:rPr lang="en-US" dirty="0"/>
              <a:t>, and speed as </a:t>
            </a:r>
            <a:r>
              <a:rPr lang="en-US" b="1" dirty="0"/>
              <a:t>100 %</a:t>
            </a:r>
            <a:r>
              <a:rPr lang="en-US" dirty="0"/>
              <a:t>.</a:t>
            </a:r>
          </a:p>
          <a:p>
            <a:r>
              <a:rPr lang="en-US" dirty="0"/>
              <a:t>Repeat Step </a:t>
            </a:r>
            <a:r>
              <a:rPr lang="en-US" b="1" dirty="0"/>
              <a:t>2</a:t>
            </a:r>
            <a:r>
              <a:rPr lang="en-US" dirty="0"/>
              <a:t>; this time set the motor as </a:t>
            </a:r>
            <a:r>
              <a:rPr lang="en-US" b="1" dirty="0"/>
              <a:t>2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75E41-E87A-43C9-A6FC-3BC173D40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05" y="3338323"/>
            <a:ext cx="4509239" cy="17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07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FE09A1-79FD-4C99-BD4A-A503DA3F63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B3CA0F-8158-406C-BEAB-F7BDE297D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 Backward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36683-5905-4106-94CA-6D87B31E6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the </a:t>
            </a:r>
            <a:r>
              <a:rPr lang="en-US" dirty="0" err="1"/>
              <a:t>Data&amp;Blocks</a:t>
            </a:r>
            <a:r>
              <a:rPr lang="en-US" dirty="0"/>
              <a:t> palette and create a block named </a:t>
            </a:r>
            <a:r>
              <a:rPr lang="en-US" b="1" dirty="0"/>
              <a:t>Go Backward.</a:t>
            </a:r>
          </a:p>
          <a:p>
            <a:r>
              <a:rPr lang="en-US" dirty="0"/>
              <a:t>Go to the </a:t>
            </a:r>
            <a:r>
              <a:rPr lang="en-US" i="1" dirty="0"/>
              <a:t>Actuators </a:t>
            </a:r>
            <a:r>
              <a:rPr lang="en-US" dirty="0"/>
              <a:t>extension and drag and drop the </a:t>
            </a:r>
            <a:r>
              <a:rPr lang="en-US" b="1" dirty="0"/>
              <a:t>run motor () in direction () with speed ()</a:t>
            </a:r>
            <a:r>
              <a:rPr lang="en-US" dirty="0"/>
              <a:t> block below the</a:t>
            </a:r>
            <a:r>
              <a:rPr lang="en-US" b="1" dirty="0"/>
              <a:t> Go Backward </a:t>
            </a:r>
            <a:r>
              <a:rPr lang="en-US" dirty="0"/>
              <a:t>definition hat block; set the motor as </a:t>
            </a:r>
            <a:r>
              <a:rPr lang="en-US" b="1" dirty="0"/>
              <a:t>1</a:t>
            </a:r>
            <a:r>
              <a:rPr lang="en-US" dirty="0"/>
              <a:t>, the direction as </a:t>
            </a:r>
            <a:r>
              <a:rPr lang="en-US" b="1" dirty="0"/>
              <a:t>reverse</a:t>
            </a:r>
            <a:r>
              <a:rPr lang="en-US" dirty="0"/>
              <a:t>, and speed as </a:t>
            </a:r>
            <a:r>
              <a:rPr lang="en-US" b="1" dirty="0"/>
              <a:t>100 %</a:t>
            </a:r>
            <a:r>
              <a:rPr lang="en-US" dirty="0"/>
              <a:t>.</a:t>
            </a:r>
          </a:p>
          <a:p>
            <a:r>
              <a:rPr lang="en-US" dirty="0"/>
              <a:t>Repeat Step </a:t>
            </a:r>
            <a:r>
              <a:rPr lang="en-US" b="1" dirty="0"/>
              <a:t>2</a:t>
            </a:r>
            <a:r>
              <a:rPr lang="en-US" dirty="0"/>
              <a:t>; this time set the motor as </a:t>
            </a:r>
            <a:r>
              <a:rPr lang="en-US" b="1" dirty="0"/>
              <a:t>2 </a:t>
            </a:r>
            <a:r>
              <a:rPr lang="en-US" dirty="0"/>
              <a:t>&amp; direction as </a:t>
            </a:r>
            <a:r>
              <a:rPr lang="en-US" b="1" dirty="0"/>
              <a:t>reverse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8ADF7-73F0-421C-807B-6813D92FB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28" y="3383488"/>
            <a:ext cx="4560543" cy="17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29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90ECC6-D5AA-4821-A7AA-FD04B2ACA5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5F0B37-A202-4D01-AFF5-FF0A78EE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Turn Left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D68CB-1B36-4808-A124-C7270A6FA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the </a:t>
            </a:r>
            <a:r>
              <a:rPr lang="en-US" dirty="0" err="1"/>
              <a:t>Data&amp;Blocks</a:t>
            </a:r>
            <a:r>
              <a:rPr lang="en-US" dirty="0"/>
              <a:t> palette and create a block named </a:t>
            </a:r>
            <a:r>
              <a:rPr lang="en-US" b="1" dirty="0"/>
              <a:t>Turn Left.</a:t>
            </a:r>
          </a:p>
          <a:p>
            <a:r>
              <a:rPr lang="en-US" dirty="0"/>
              <a:t>Go to the </a:t>
            </a:r>
            <a:r>
              <a:rPr lang="en-US" i="1" dirty="0"/>
              <a:t>Actuators </a:t>
            </a:r>
            <a:r>
              <a:rPr lang="en-US" dirty="0"/>
              <a:t>extension and drag and drop the </a:t>
            </a:r>
            <a:r>
              <a:rPr lang="en-US" b="1" dirty="0"/>
              <a:t>run motor () in direction () with speed ()</a:t>
            </a:r>
            <a:r>
              <a:rPr lang="en-US" dirty="0"/>
              <a:t> block below the</a:t>
            </a:r>
            <a:r>
              <a:rPr lang="en-US" b="1" dirty="0"/>
              <a:t> Turn Left </a:t>
            </a:r>
            <a:r>
              <a:rPr lang="en-US" dirty="0"/>
              <a:t>definition hat block; set the motor as </a:t>
            </a:r>
            <a:r>
              <a:rPr lang="en-US" b="1" dirty="0"/>
              <a:t>1</a:t>
            </a:r>
            <a:r>
              <a:rPr lang="en-US" dirty="0"/>
              <a:t>, the direction as </a:t>
            </a:r>
            <a:r>
              <a:rPr lang="en-US" b="1" dirty="0"/>
              <a:t>reverse</a:t>
            </a:r>
            <a:r>
              <a:rPr lang="en-US" dirty="0"/>
              <a:t>, and speed as </a:t>
            </a:r>
            <a:r>
              <a:rPr lang="en-US" b="1" dirty="0"/>
              <a:t>100 %</a:t>
            </a:r>
            <a:r>
              <a:rPr lang="en-US" dirty="0"/>
              <a:t>.</a:t>
            </a:r>
          </a:p>
          <a:p>
            <a:r>
              <a:rPr lang="en-US" dirty="0"/>
              <a:t>Repeat Step </a:t>
            </a:r>
            <a:r>
              <a:rPr lang="en-US" b="1" dirty="0"/>
              <a:t>2</a:t>
            </a:r>
            <a:r>
              <a:rPr lang="en-US" dirty="0"/>
              <a:t>; this time set the motor as </a:t>
            </a:r>
            <a:r>
              <a:rPr lang="en-US" b="1" dirty="0"/>
              <a:t>2 </a:t>
            </a:r>
            <a:r>
              <a:rPr lang="en-US" dirty="0"/>
              <a:t>&amp; direction as </a:t>
            </a:r>
            <a:r>
              <a:rPr lang="en-US" b="1" dirty="0"/>
              <a:t>forward</a:t>
            </a:r>
            <a:r>
              <a:rPr lang="en-US" dirty="0"/>
              <a:t>.</a:t>
            </a:r>
          </a:p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99FD5-90EB-4C67-92C1-E5C2F5F4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14" y="3403697"/>
            <a:ext cx="4303372" cy="15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73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59EFEA-54A8-4F6C-95AD-03D0C99195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A92A67-292C-4844-8500-AFCB52A80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Turn Right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B4FC7-C57B-491D-9389-6B0AFE258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the </a:t>
            </a:r>
            <a:r>
              <a:rPr lang="en-US" dirty="0" err="1"/>
              <a:t>Data&amp;Blocks</a:t>
            </a:r>
            <a:r>
              <a:rPr lang="en-US" dirty="0"/>
              <a:t> palette and create a block named </a:t>
            </a:r>
            <a:r>
              <a:rPr lang="en-US" b="1" dirty="0"/>
              <a:t>Turn Right.</a:t>
            </a:r>
          </a:p>
          <a:p>
            <a:r>
              <a:rPr lang="en-US" dirty="0"/>
              <a:t>Go to the </a:t>
            </a:r>
            <a:r>
              <a:rPr lang="en-US" i="1" dirty="0"/>
              <a:t>Actuators </a:t>
            </a:r>
            <a:r>
              <a:rPr lang="en-US" dirty="0"/>
              <a:t>extension and drag and drop the </a:t>
            </a:r>
            <a:r>
              <a:rPr lang="en-US" b="1" dirty="0"/>
              <a:t>run motor () in direction () with speed ()</a:t>
            </a:r>
            <a:r>
              <a:rPr lang="en-US" dirty="0"/>
              <a:t> block below the</a:t>
            </a:r>
            <a:r>
              <a:rPr lang="en-US" b="1" dirty="0"/>
              <a:t> Turn Right </a:t>
            </a:r>
            <a:r>
              <a:rPr lang="en-US" dirty="0"/>
              <a:t>definition hat block; set the motor as </a:t>
            </a:r>
            <a:r>
              <a:rPr lang="en-US" b="1" dirty="0"/>
              <a:t>1</a:t>
            </a:r>
            <a:r>
              <a:rPr lang="en-US" dirty="0"/>
              <a:t>, the direction as </a:t>
            </a:r>
            <a:r>
              <a:rPr lang="en-US" b="1" dirty="0"/>
              <a:t>forward</a:t>
            </a:r>
            <a:r>
              <a:rPr lang="en-US" dirty="0"/>
              <a:t>, and speed as </a:t>
            </a:r>
            <a:r>
              <a:rPr lang="en-US" b="1" dirty="0"/>
              <a:t>100 %</a:t>
            </a:r>
            <a:r>
              <a:rPr lang="en-US" dirty="0"/>
              <a:t>.</a:t>
            </a:r>
          </a:p>
          <a:p>
            <a:r>
              <a:rPr lang="en-US" dirty="0"/>
              <a:t>Repeat Step </a:t>
            </a:r>
            <a:r>
              <a:rPr lang="en-US" b="1" dirty="0"/>
              <a:t>2</a:t>
            </a:r>
            <a:r>
              <a:rPr lang="en-US" dirty="0"/>
              <a:t>; this time set the motor as </a:t>
            </a:r>
            <a:r>
              <a:rPr lang="en-US" b="1" dirty="0"/>
              <a:t>2 </a:t>
            </a:r>
            <a:r>
              <a:rPr lang="en-US" dirty="0"/>
              <a:t>&amp; direction as </a:t>
            </a:r>
            <a:r>
              <a:rPr lang="en-US" b="1" dirty="0"/>
              <a:t>reverse</a:t>
            </a:r>
            <a:r>
              <a:rPr lang="en-US" dirty="0"/>
              <a:t>.</a:t>
            </a:r>
          </a:p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239590-2673-4998-A4C1-D5D692DF4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496" y="3382378"/>
            <a:ext cx="4451007" cy="167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96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BBB20-6DAB-4D8E-91FF-0BCE18C30F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F8A1BB-467D-4C58-A8B0-5C50025C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Brake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07C43-CEFF-4081-A08C-4B931789C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the </a:t>
            </a:r>
            <a:r>
              <a:rPr lang="en-US" dirty="0" err="1"/>
              <a:t>Data&amp;Blocks</a:t>
            </a:r>
            <a:r>
              <a:rPr lang="en-US" dirty="0"/>
              <a:t> palette and create a block named </a:t>
            </a:r>
            <a:r>
              <a:rPr lang="en-US" b="1" dirty="0"/>
              <a:t>Brake.</a:t>
            </a:r>
          </a:p>
          <a:p>
            <a:r>
              <a:rPr lang="en-US" dirty="0"/>
              <a:t>Go to the </a:t>
            </a:r>
            <a:r>
              <a:rPr lang="en-US" i="1" dirty="0"/>
              <a:t>Actuators </a:t>
            </a:r>
            <a:r>
              <a:rPr lang="en-US" dirty="0"/>
              <a:t>extension and drag and the drop the </a:t>
            </a:r>
            <a:r>
              <a:rPr lang="en-US" b="1" dirty="0"/>
              <a:t>() motor ()</a:t>
            </a:r>
            <a:r>
              <a:rPr lang="en-US" dirty="0"/>
              <a:t> block below the </a:t>
            </a:r>
            <a:r>
              <a:rPr lang="en-US" b="1" dirty="0"/>
              <a:t>Brake</a:t>
            </a:r>
            <a:r>
              <a:rPr lang="en-US" dirty="0"/>
              <a:t> definition hat block and set the motor as </a:t>
            </a:r>
            <a:r>
              <a:rPr lang="en-US" b="1" dirty="0"/>
              <a:t>1 </a:t>
            </a:r>
            <a:r>
              <a:rPr lang="en-US" dirty="0"/>
              <a:t>and condition </a:t>
            </a:r>
            <a:r>
              <a:rPr lang="en-US" b="1" dirty="0"/>
              <a:t>lock.</a:t>
            </a:r>
            <a:endParaRPr lang="en-US" dirty="0"/>
          </a:p>
          <a:p>
            <a:r>
              <a:rPr lang="en-US" dirty="0"/>
              <a:t>Repeat Step </a:t>
            </a:r>
            <a:r>
              <a:rPr lang="en-US" b="1" dirty="0"/>
              <a:t>2</a:t>
            </a:r>
            <a:r>
              <a:rPr lang="en-US" dirty="0"/>
              <a:t>; this time set the motor as </a:t>
            </a:r>
            <a:r>
              <a:rPr lang="en-US" b="1" dirty="0"/>
              <a:t>2</a:t>
            </a:r>
            <a:r>
              <a:rPr lang="en-US" dirty="0"/>
              <a:t>.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021E8-86A0-4243-9DA6-ACFA42FE1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077" y="3175000"/>
            <a:ext cx="2038095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1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2EA187-B5E8-42B7-A940-5680B04800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83901-270F-4631-8AA1-9BF42F737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Setting up loop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5784A-8BCB-4C68-9C5E-38E8E37B5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4300325" cy="4075763"/>
          </a:xfrm>
        </p:spPr>
        <p:txBody>
          <a:bodyPr/>
          <a:lstStyle/>
          <a:p>
            <a:r>
              <a:rPr lang="en-IN" dirty="0"/>
              <a:t>Drag and drop </a:t>
            </a:r>
            <a:r>
              <a:rPr lang="en-IN" b="1" dirty="0"/>
              <a:t>when evive starts up</a:t>
            </a:r>
            <a:r>
              <a:rPr lang="en-IN" dirty="0"/>
              <a:t> block from </a:t>
            </a:r>
            <a:r>
              <a:rPr lang="en-IN" b="1" dirty="0"/>
              <a:t>evive extension</a:t>
            </a:r>
            <a:r>
              <a:rPr lang="en-IN" dirty="0"/>
              <a:t>.</a:t>
            </a:r>
          </a:p>
          <a:p>
            <a:r>
              <a:rPr lang="en-IN" dirty="0"/>
              <a:t>Snap </a:t>
            </a:r>
            <a:r>
              <a:rPr lang="en-IN" b="1" dirty="0"/>
              <a:t>forever</a:t>
            </a:r>
            <a:r>
              <a:rPr lang="en-IN" dirty="0"/>
              <a:t> block from </a:t>
            </a:r>
            <a:r>
              <a:rPr lang="en-IN" b="1" dirty="0"/>
              <a:t>control</a:t>
            </a:r>
            <a:r>
              <a:rPr lang="en-IN" dirty="0"/>
              <a:t> palette below </a:t>
            </a:r>
            <a:r>
              <a:rPr lang="en-IN" b="1" dirty="0"/>
              <a:t>when evive starts up</a:t>
            </a:r>
            <a:r>
              <a:rPr lang="en-IN" dirty="0"/>
              <a:t> block.</a:t>
            </a:r>
          </a:p>
          <a:p>
            <a:r>
              <a:rPr lang="en-IN" dirty="0"/>
              <a:t>Snap </a:t>
            </a:r>
            <a:r>
              <a:rPr lang="en-IN" b="1" dirty="0"/>
              <a:t>if then </a:t>
            </a:r>
            <a:r>
              <a:rPr lang="en-IN" dirty="0"/>
              <a:t>block from </a:t>
            </a:r>
            <a:r>
              <a:rPr lang="en-IN" b="1" dirty="0"/>
              <a:t>control</a:t>
            </a:r>
            <a:r>
              <a:rPr lang="en-IN" dirty="0"/>
              <a:t> palette inside the </a:t>
            </a:r>
            <a:r>
              <a:rPr lang="en-IN" b="1" dirty="0"/>
              <a:t>forever</a:t>
            </a:r>
            <a:r>
              <a:rPr lang="en-IN" dirty="0"/>
              <a:t> block.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DEB25-6A8B-4FC1-9045-9D69855BB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0" y="1240059"/>
            <a:ext cx="2266212" cy="30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4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F3CCDA-04CD-4721-972D-BCFFD448AE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312A9B-80B2-46A4-A6C8-B886E98C1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24" y="-109268"/>
            <a:ext cx="6383125" cy="857400"/>
          </a:xfrm>
        </p:spPr>
        <p:txBody>
          <a:bodyPr/>
          <a:lstStyle/>
          <a:p>
            <a:r>
              <a:rPr lang="en-US" dirty="0"/>
              <a:t>Smartphone Controlled Robot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67F23-C62C-42F2-AE6D-594230BBC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4" y="748132"/>
            <a:ext cx="6484726" cy="4075763"/>
          </a:xfrm>
        </p:spPr>
        <p:txBody>
          <a:bodyPr/>
          <a:lstStyle/>
          <a:p>
            <a:r>
              <a:rPr lang="en-US" dirty="0"/>
              <a:t>In a smartphone-controlled robot, the motion of the robot is controlled using the inputs of a smartphone app – Dabble. We will use the gamepad module to control the robot.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CC3B6-874C-4849-B116-584F0DB34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2" t="15182"/>
          <a:stretch/>
        </p:blipFill>
        <p:spPr>
          <a:xfrm>
            <a:off x="1523082" y="2033397"/>
            <a:ext cx="4832807" cy="279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76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1B12A0-1D06-4FAD-B752-CDFB67224C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A24E6A-B955-4CC3-A4A0-4CFCC597D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Is () pressed on gamepad?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19777-D2FA-45F7-B103-1BFB49000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="1" dirty="0"/>
              <a:t>Is () pressed on gamepad? </a:t>
            </a:r>
            <a:r>
              <a:rPr lang="en-IN" dirty="0"/>
              <a:t>block reports whether the selected button is pressed or not?</a:t>
            </a:r>
          </a:p>
          <a:p>
            <a:r>
              <a:rPr lang="en-IN" dirty="0"/>
              <a:t>If the block is pressed, then it return 1, else 0.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C5DBC-541F-4687-B085-0752B6378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39" y="2144908"/>
            <a:ext cx="2428571" cy="2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6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B3AFE9-CEE6-4394-9A6D-6D890C15A2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CB819A-8262-4A85-9E07-A7730B20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Main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DC5AF-20AD-4A73-8CFC-2A6CC05F4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826" y="837874"/>
            <a:ext cx="2644598" cy="43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81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1E617-6563-4BCC-8D19-A4AA2D5579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22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1DE94-B9EE-46BB-B9A8-16163CEC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Uploading the code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571328-6DC7-4255-9D59-9A454F0FA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Select the mode a Upload Mode.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6BD6E-0DBE-4076-B5D2-20D56D5C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48" y="1734131"/>
            <a:ext cx="7069953" cy="228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9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1E617-6563-4BCC-8D19-A4AA2D5579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23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1DE94-B9EE-46BB-B9A8-16163CEC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Uploading the code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638D8E-81BE-4660-9CE3-4A1FF541D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Connect evive to computer and choose the appropriate COM port.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00DA3C-5575-4229-8560-922C53DAC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25" y="1959869"/>
            <a:ext cx="6370872" cy="25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1E617-6563-4BCC-8D19-A4AA2D5579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24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1DE94-B9EE-46BB-B9A8-16163CEC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Uploading the code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638D8E-81BE-4660-9CE3-4A1FF541D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Click on upload code button.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882D9-B54C-4305-B2AA-7D79A5CFC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45" y="1531642"/>
            <a:ext cx="5372127" cy="34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85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BB8658-86EA-48C8-B750-D5E7471AC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Controlling Robot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888908-2EB1-40C0-850C-6449040A6B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2136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EE59FA-3EC6-4DEE-B3BD-A2879D22B6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3B3110-A163-4482-B941-CCECE74F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Connect the Bluetooth (HC 05)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76E68-39EB-4A3E-AF0B-6BD58CDD6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30" y="852439"/>
            <a:ext cx="5464174" cy="40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0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D57E87-1162-4071-8FEA-AFB46826DF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0D29EC-3124-4B32-A550-8AF356BD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Connecting to smartphone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77FB3-2A39-4CA4-BB0F-426461463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4039975" cy="4075763"/>
          </a:xfrm>
        </p:spPr>
        <p:txBody>
          <a:bodyPr/>
          <a:lstStyle/>
          <a:p>
            <a:r>
              <a:rPr lang="en-IN" dirty="0"/>
              <a:t>Turn on evive.</a:t>
            </a:r>
          </a:p>
          <a:p>
            <a:r>
              <a:rPr lang="en-IN" dirty="0"/>
              <a:t>Click on connect icon on top right corner of dabble.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610A0-D8A6-4A41-A630-9CE7593FC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762" y="924729"/>
            <a:ext cx="1943563" cy="390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47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D57E87-1162-4071-8FEA-AFB46826DF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0D29EC-3124-4B32-A550-8AF356BD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Connecting to smartphone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77FB3-2A39-4CA4-BB0F-426461463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4039975" cy="4075763"/>
          </a:xfrm>
        </p:spPr>
        <p:txBody>
          <a:bodyPr/>
          <a:lstStyle/>
          <a:p>
            <a:r>
              <a:rPr lang="en-IN" dirty="0"/>
              <a:t>List of available devices will come.</a:t>
            </a:r>
          </a:p>
          <a:p>
            <a:r>
              <a:rPr lang="en-IN" dirty="0"/>
              <a:t>Select the appropriate Bluetooth module from the list.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A1FBD-9731-463A-B7E7-4F1EFAACD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113" y="918054"/>
            <a:ext cx="1950212" cy="391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90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9A26AB-7D8A-42FC-9F61-2B3C77694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Debugging the Robot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30C20-0103-4A71-9A59-51AA43C2F5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168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740FA3-708F-4509-9A95-5BE408698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Logic Control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2DF3F3-E00E-47AE-B04C-3D5C7289AA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280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0BAB44-7BB8-45F3-B294-AF921D4F10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4FF6C3-7E1D-44D2-9197-D31CCBD6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Debugging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F11BB-DD54-4869-890E-D5A5E1090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indent="0">
              <a:buNone/>
            </a:pPr>
            <a:r>
              <a:rPr lang="en-IN" dirty="0"/>
              <a:t>If on clicking the up button, robot is not going forward, then follow the steps:</a:t>
            </a:r>
          </a:p>
          <a:p>
            <a:r>
              <a:rPr lang="en-IN" dirty="0"/>
              <a:t>Ensure that left motor is connected to M1 and right to M2.</a:t>
            </a:r>
          </a:p>
          <a:p>
            <a:r>
              <a:rPr lang="en-IN" dirty="0"/>
              <a:t>Click on up button and identify, which wheel is moving in reverse direction.</a:t>
            </a:r>
          </a:p>
          <a:p>
            <a:r>
              <a:rPr lang="en-IN" dirty="0"/>
              <a:t>If left motor is moving in reverse direction, take the motor cable out and connect it reverse manner.</a:t>
            </a:r>
          </a:p>
          <a:p>
            <a:r>
              <a:rPr lang="en-IN" dirty="0"/>
              <a:t>If right motor is moving in reverse direction, take the motor cable out and connect it reverse manner.</a:t>
            </a:r>
          </a:p>
          <a:p>
            <a:r>
              <a:rPr lang="en-IN" dirty="0"/>
              <a:t>Test your robot. It will work fine now.</a:t>
            </a:r>
          </a:p>
          <a:p>
            <a:pPr marL="69850" indent="0">
              <a:buNone/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77388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69CDC7-9CCE-421B-8B05-0EF5BC9A5D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4985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1D9064-5144-422F-8AC2-B6BADFEF9F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4005EA-4167-4E94-912A-33162CAFA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Dabble App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E78D2-C28F-4B60-9A63-794E8F2BD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Download the Dabble app from here:</a:t>
            </a:r>
            <a:endParaRPr lang="en-IN" sz="1400" dirty="0"/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53371-D60B-4E4F-B7B0-D3DAF28DC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524" y="1791645"/>
            <a:ext cx="2240605" cy="2240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9BB28-AA25-428B-AA5E-77CFC0A65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009" y="837874"/>
            <a:ext cx="2054206" cy="41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2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83F146-3B19-434D-907C-08B2B09E3D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5BBDDF-42F4-411A-A7FF-7142A39F6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Gamepad Module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95640-A3E4-43CB-86CC-F7DEAD711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 err="1"/>
              <a:t>GamePad</a:t>
            </a:r>
            <a:r>
              <a:rPr lang="en-US" b="1" dirty="0"/>
              <a:t> Module </a:t>
            </a:r>
            <a:r>
              <a:rPr lang="en-US" dirty="0"/>
              <a:t>is one of the input modules, using which user can give commands to the device using buttons. </a:t>
            </a:r>
          </a:p>
          <a:p>
            <a:r>
              <a:rPr lang="en-US" dirty="0"/>
              <a:t>The </a:t>
            </a:r>
            <a:r>
              <a:rPr lang="en-US" b="1" dirty="0"/>
              <a:t>digital mode</a:t>
            </a:r>
            <a:r>
              <a:rPr lang="en-US" dirty="0"/>
              <a:t> is the default mode when the module opens. It has 10 digital buttons whose data is sent to the device when they are pressed or released.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2EB13-8B00-4409-B659-9A750536E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300" y="3017629"/>
            <a:ext cx="4009650" cy="199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0CC996-717F-47E5-9858-ED70822352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CCCA38-A270-449A-B775-67E45097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Gamepad Module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8BB00-5B86-422A-8629-B5708FC3A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indent="0">
              <a:buNone/>
            </a:pPr>
            <a:r>
              <a:rPr lang="en-US" dirty="0"/>
              <a:t>Actions to be performed by the Robot:</a:t>
            </a:r>
          </a:p>
          <a:p>
            <a:r>
              <a:rPr lang="en-IN" dirty="0"/>
              <a:t>Up – Go forward</a:t>
            </a:r>
          </a:p>
          <a:p>
            <a:r>
              <a:rPr lang="en-IN" dirty="0"/>
              <a:t>Down – Go backward</a:t>
            </a:r>
          </a:p>
          <a:p>
            <a:r>
              <a:rPr lang="en-IN" dirty="0"/>
              <a:t>Left – Turn left</a:t>
            </a:r>
          </a:p>
          <a:p>
            <a:r>
              <a:rPr lang="en-IN" dirty="0"/>
              <a:t>Right – Turn right</a:t>
            </a:r>
          </a:p>
          <a:p>
            <a:r>
              <a:rPr lang="en-IN" dirty="0"/>
              <a:t>No button pressed - Brake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24179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F7E0A-D982-417A-82B5-8909F596B8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981957-00ED-4D7D-94A1-A4A3D45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Forward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375B5-FC60-484F-B872-E43E5E2A0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438" y="1004121"/>
            <a:ext cx="5459557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9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F7E0A-D982-417A-82B5-8909F596B8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981957-00ED-4D7D-94A1-A4A3D45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Backward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79F400-09B8-48A8-87F6-E633937EF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20" y="910307"/>
            <a:ext cx="5733210" cy="39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4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F7E0A-D982-417A-82B5-8909F596B8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981957-00ED-4D7D-94A1-A4A3D45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Left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6938A-7EB4-487F-9FE7-08C948F67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6"/>
          <a:stretch/>
        </p:blipFill>
        <p:spPr>
          <a:xfrm>
            <a:off x="1039232" y="1157278"/>
            <a:ext cx="5557786" cy="34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83241"/>
      </p:ext>
    </p:extLst>
  </p:cSld>
  <p:clrMapOvr>
    <a:masterClrMapping/>
  </p:clrMapOvr>
</p:sld>
</file>

<file path=ppt/theme/theme1.xml><?xml version="1.0" encoding="utf-8"?>
<a:theme xmlns:a="http://schemas.openxmlformats.org/drawingml/2006/main" name="1_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798</Words>
  <Application>Microsoft Office PowerPoint</Application>
  <PresentationFormat>On-screen Show (16:9)</PresentationFormat>
  <Paragraphs>104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Dosis</vt:lpstr>
      <vt:lpstr>Sniglet</vt:lpstr>
      <vt:lpstr>Arial</vt:lpstr>
      <vt:lpstr>1_Friar template</vt:lpstr>
      <vt:lpstr>Smartphone Controlled Robot</vt:lpstr>
      <vt:lpstr>Smartphone Controlled Robot</vt:lpstr>
      <vt:lpstr>PowerPoint Presentation</vt:lpstr>
      <vt:lpstr>Dabble App</vt:lpstr>
      <vt:lpstr>Gamepad Module</vt:lpstr>
      <vt:lpstr>Gamepad Module</vt:lpstr>
      <vt:lpstr>Forward</vt:lpstr>
      <vt:lpstr>Backward</vt:lpstr>
      <vt:lpstr>Left</vt:lpstr>
      <vt:lpstr>Right</vt:lpstr>
      <vt:lpstr>Brake</vt:lpstr>
      <vt:lpstr>PowerPoint Presentation</vt:lpstr>
      <vt:lpstr>Select Board</vt:lpstr>
      <vt:lpstr>Go Straight</vt:lpstr>
      <vt:lpstr>Go Backward</vt:lpstr>
      <vt:lpstr>Turn Left</vt:lpstr>
      <vt:lpstr>Turn Right</vt:lpstr>
      <vt:lpstr>Brake</vt:lpstr>
      <vt:lpstr>Setting up loop</vt:lpstr>
      <vt:lpstr>Is () pressed on gamepad?</vt:lpstr>
      <vt:lpstr>Main Program</vt:lpstr>
      <vt:lpstr>Uploading the code</vt:lpstr>
      <vt:lpstr>Uploading the code</vt:lpstr>
      <vt:lpstr>Uploading the code</vt:lpstr>
      <vt:lpstr>PowerPoint Presentation</vt:lpstr>
      <vt:lpstr>Connect the Bluetooth (HC 05)</vt:lpstr>
      <vt:lpstr>Connecting to smartphone</vt:lpstr>
      <vt:lpstr>Connecting to smartphone</vt:lpstr>
      <vt:lpstr>PowerPoint Presentation</vt:lpstr>
      <vt:lpstr>Debugging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7: Basics of Sensors</dc:title>
  <dc:creator>contact@thestempedia.com</dc:creator>
  <cp:lastModifiedBy>Ravinder Bidhan</cp:lastModifiedBy>
  <cp:revision>176</cp:revision>
  <dcterms:modified xsi:type="dcterms:W3CDTF">2020-03-27T15:31:53Z</dcterms:modified>
</cp:coreProperties>
</file>