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84" r:id="rId2"/>
    <p:sldId id="286" r:id="rId3"/>
    <p:sldId id="394" r:id="rId4"/>
    <p:sldId id="393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317" r:id="rId22"/>
  </p:sldIdLst>
  <p:sldSz cx="9144000" cy="5143500" type="screen16x9"/>
  <p:notesSz cx="6858000" cy="9144000"/>
  <p:embeddedFontLst>
    <p:embeddedFont>
      <p:font typeface="Dosis" panose="020B0604020202020204" charset="0"/>
      <p:regular r:id="rId24"/>
      <p:bold r:id="rId25"/>
    </p:embeddedFont>
    <p:embeddedFont>
      <p:font typeface="Sniglet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F21"/>
    <a:srgbClr val="F2E5E2"/>
    <a:srgbClr val="2A3791"/>
    <a:srgbClr val="18AA45"/>
    <a:srgbClr val="F58220"/>
    <a:srgbClr val="D11F40"/>
    <a:srgbClr val="45BADD"/>
    <a:srgbClr val="FECC0E"/>
    <a:srgbClr val="13AFF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931" y="1141027"/>
            <a:ext cx="8690137" cy="1159800"/>
          </a:xfrm>
        </p:spPr>
        <p:txBody>
          <a:bodyPr/>
          <a:lstStyle/>
          <a:p>
            <a:pPr fontAlgn="ctr"/>
            <a:r>
              <a:rPr lang="en-US" b="0" dirty="0"/>
              <a:t>Smartphone Controlled Robot</a:t>
            </a:r>
            <a:br>
              <a:rPr lang="en-US" b="0" dirty="0"/>
            </a:br>
            <a:r>
              <a:rPr lang="en-US" b="0" dirty="0"/>
              <a:t>Circuitry</a:t>
            </a:r>
            <a:endParaRPr lang="en-IN" b="0" dirty="0"/>
          </a:p>
        </p:txBody>
      </p:sp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537AF-07EF-4FD9-829A-687341D24F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B3B08-BC06-43AE-B3FC-49A4107E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Controlling Robot using evive Menu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D3592-35EC-4E42-9A79-8CDDBDCA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516475" cy="4075763"/>
          </a:xfrm>
        </p:spPr>
        <p:txBody>
          <a:bodyPr/>
          <a:lstStyle/>
          <a:p>
            <a:r>
              <a:rPr lang="en-US" dirty="0"/>
              <a:t>But if instead of left motor, right motor is running, then swap the motor connections.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44AC4-2ADB-45F7-AB5C-F0BD51353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74"/>
          <a:stretch/>
        </p:blipFill>
        <p:spPr>
          <a:xfrm>
            <a:off x="1879601" y="1788976"/>
            <a:ext cx="4155525" cy="33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55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537AF-07EF-4FD9-829A-687341D24F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B3B08-BC06-43AE-B3FC-49A4107E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Controlling Robot using evive Menu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D3592-35EC-4E42-9A79-8CDDBDCA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516475" cy="4075763"/>
          </a:xfrm>
        </p:spPr>
        <p:txBody>
          <a:bodyPr/>
          <a:lstStyle/>
          <a:p>
            <a:r>
              <a:rPr lang="en-US" dirty="0"/>
              <a:t>Stop motor 1 and run motor 2 in forward direction. If the right motor is running forward, then its ok, otherwise swap the motor 2 wires.</a:t>
            </a:r>
          </a:p>
          <a:p>
            <a:endParaRPr lang="en-US" dirty="0"/>
          </a:p>
          <a:p>
            <a:r>
              <a:rPr lang="en-US" dirty="0"/>
              <a:t>Now, try to run the motor forward, backward, left and right using evive menu.</a:t>
            </a:r>
          </a:p>
        </p:txBody>
      </p:sp>
    </p:spTree>
    <p:extLst>
      <p:ext uri="{BB962C8B-B14F-4D97-AF65-F5344CB8AC3E}">
        <p14:creationId xmlns:p14="http://schemas.microsoft.com/office/powerpoint/2010/main" val="239689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740FA3-708F-4509-9A95-5BE408698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Logic behind 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2DF3F3-E00E-47AE-B04C-3D5C7289AA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28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D9064-5144-422F-8AC2-B6BADFEF9F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4005EA-4167-4E94-912A-33162CAFA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Dabble App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E78D2-C28F-4B60-9A63-794E8F2BD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Download the Dabble app from here:</a:t>
            </a:r>
            <a:endParaRPr lang="en-IN" sz="1400" dirty="0"/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53371-D60B-4E4F-B7B0-D3DAF28DC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524" y="1791645"/>
            <a:ext cx="2240605" cy="2240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9BB28-AA25-428B-AA5E-77CFC0A6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009" y="837874"/>
            <a:ext cx="2054206" cy="41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4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83F146-3B19-434D-907C-08B2B09E3D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5BBDDF-42F4-411A-A7FF-7142A39F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Gamepad Module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95640-A3E4-43CB-86CC-F7DEAD711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 err="1"/>
              <a:t>GamePad</a:t>
            </a:r>
            <a:r>
              <a:rPr lang="en-US" b="1" dirty="0"/>
              <a:t> Module </a:t>
            </a:r>
            <a:r>
              <a:rPr lang="en-US" dirty="0"/>
              <a:t>is one of the input modules, using which user can give commands to the device using buttons. </a:t>
            </a:r>
          </a:p>
          <a:p>
            <a:r>
              <a:rPr lang="en-US" dirty="0"/>
              <a:t>The </a:t>
            </a:r>
            <a:r>
              <a:rPr lang="en-US" b="1" dirty="0"/>
              <a:t>digital mode</a:t>
            </a:r>
            <a:r>
              <a:rPr lang="en-US" dirty="0"/>
              <a:t> is the default mode when the module opens. It has 10 digital buttons whose data is sent to the device when they are pressed or released.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2EB13-8B00-4409-B659-9A750536E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00" y="3017629"/>
            <a:ext cx="4009650" cy="19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CC996-717F-47E5-9858-ED70822352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CCCA38-A270-449A-B775-67E45097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Gamepad Module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8BB00-5B86-422A-8629-B5708FC3A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indent="0">
              <a:buNone/>
            </a:pPr>
            <a:r>
              <a:rPr lang="en-US" dirty="0"/>
              <a:t>Actions to be performed by the Robot:</a:t>
            </a:r>
          </a:p>
          <a:p>
            <a:r>
              <a:rPr lang="en-IN" dirty="0"/>
              <a:t>Up – Go forward</a:t>
            </a:r>
          </a:p>
          <a:p>
            <a:r>
              <a:rPr lang="en-IN" dirty="0"/>
              <a:t>Down – Go backward</a:t>
            </a:r>
          </a:p>
          <a:p>
            <a:r>
              <a:rPr lang="en-IN" dirty="0"/>
              <a:t>Left – Turn left</a:t>
            </a:r>
          </a:p>
          <a:p>
            <a:r>
              <a:rPr lang="en-IN" dirty="0"/>
              <a:t>Right – Turn right</a:t>
            </a:r>
          </a:p>
          <a:p>
            <a:r>
              <a:rPr lang="en-IN" dirty="0"/>
              <a:t>No button pressed - Brake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24179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Forward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6A2B4-3265-4278-B4A3-334B4066A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375B5-FC60-484F-B872-E43E5E2A0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38" y="1004121"/>
            <a:ext cx="5459557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93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Backward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6A2B4-3265-4278-B4A3-334B4066A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9F400-09B8-48A8-87F6-E633937E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20" y="910307"/>
            <a:ext cx="5733210" cy="39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4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Left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6A2B4-3265-4278-B4A3-334B4066A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6938A-7EB4-487F-9FE7-08C948F67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6"/>
          <a:stretch/>
        </p:blipFill>
        <p:spPr>
          <a:xfrm>
            <a:off x="1039232" y="1157278"/>
            <a:ext cx="5557786" cy="34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83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6A2B4-3265-4278-B4A3-334B4066A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00490-0361-4E9B-94CC-F3E22A0C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6"/>
          <a:stretch/>
        </p:blipFill>
        <p:spPr>
          <a:xfrm>
            <a:off x="1023947" y="1111614"/>
            <a:ext cx="5588355" cy="35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36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3CCDA-04CD-4721-972D-BCFFD448AE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312A9B-80B2-46A4-A6C8-B886E98C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24" y="-109268"/>
            <a:ext cx="6383125" cy="857400"/>
          </a:xfrm>
        </p:spPr>
        <p:txBody>
          <a:bodyPr/>
          <a:lstStyle/>
          <a:p>
            <a:r>
              <a:rPr lang="en-US" dirty="0"/>
              <a:t>Smartphone Controlled Robot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67F23-C62C-42F2-AE6D-594230BBC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484726" cy="4075763"/>
          </a:xfrm>
        </p:spPr>
        <p:txBody>
          <a:bodyPr/>
          <a:lstStyle/>
          <a:p>
            <a:r>
              <a:rPr lang="en-US" dirty="0"/>
              <a:t>In a smartphone-controlled robot, the motion of the robot is controlled using the inputs of a smartphone app – Dabble. We will use the gamepad module to control the robot.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CC3B6-874C-4849-B116-584F0DB34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2" t="15182"/>
          <a:stretch/>
        </p:blipFill>
        <p:spPr>
          <a:xfrm>
            <a:off x="1523082" y="2033397"/>
            <a:ext cx="4832807" cy="27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6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F7E0A-D982-417A-82B5-8909F596B8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81957-00ED-4D7D-94A1-A4A3D45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Brake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6A2B4-3265-4278-B4A3-334B4066A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7D530-F908-4ADA-B782-83523C9C9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8"/>
          <a:stretch/>
        </p:blipFill>
        <p:spPr>
          <a:xfrm>
            <a:off x="789341" y="1055113"/>
            <a:ext cx="6057568" cy="36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25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9CDC7-9CCE-421B-8B05-0EF5BC9A5D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498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F57B3D-6645-45FE-A44F-9E935C891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Circuitry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A039A-E6EC-485C-8938-B91E692558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351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795BBA-F3CA-4229-8D77-EC194B2EB2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E2C63F-CA42-45E2-9379-C530E605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Connect the Motors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078CE-F9D9-467F-B933-46052EE83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2223"/>
          <a:stretch/>
        </p:blipFill>
        <p:spPr>
          <a:xfrm>
            <a:off x="1552257" y="928732"/>
            <a:ext cx="4467040" cy="41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EE59FA-3EC6-4DEE-B3BD-A2879D22B6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3B3110-A163-4482-B941-CCECE74F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Connect the Bluetooth (HC 05)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76E68-39EB-4A3E-AF0B-6BD58CDD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30" y="852439"/>
            <a:ext cx="5464174" cy="40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0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F57B3D-6645-45FE-A44F-9E935C891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Controlling Robot using evive Menu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A039A-E6EC-485C-8938-B91E692558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5094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537AF-07EF-4FD9-829A-687341D24F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B3B08-BC06-43AE-B3FC-49A4107E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Controlling Robot using evive Menu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D3592-35EC-4E42-9A79-8CDDBDCA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3874875" cy="4075763"/>
          </a:xfrm>
        </p:spPr>
        <p:txBody>
          <a:bodyPr/>
          <a:lstStyle/>
          <a:p>
            <a:r>
              <a:rPr lang="en-US" dirty="0"/>
              <a:t>Switch ON your evive. </a:t>
            </a:r>
          </a:p>
          <a:p>
            <a:r>
              <a:rPr lang="en-US" dirty="0"/>
              <a:t>The first option in the menu that appears on the screen is Controls; select that option by pressing the control button to the right. </a:t>
            </a:r>
          </a:p>
          <a:p>
            <a:r>
              <a:rPr lang="en-US" dirty="0"/>
              <a:t>Once you select it, you’ll see three more options, namely  </a:t>
            </a:r>
            <a:r>
              <a:rPr lang="en-US" b="1" i="1" dirty="0"/>
              <a:t>Motors</a:t>
            </a:r>
            <a:r>
              <a:rPr lang="en-US" dirty="0"/>
              <a:t>,</a:t>
            </a:r>
            <a:r>
              <a:rPr lang="en-US" b="1" i="1" dirty="0"/>
              <a:t> Servos</a:t>
            </a:r>
            <a:r>
              <a:rPr lang="en-US" dirty="0"/>
              <a:t>, and</a:t>
            </a:r>
            <a:r>
              <a:rPr lang="en-US" b="1" i="1" dirty="0"/>
              <a:t> Stepper Motors</a:t>
            </a:r>
            <a:r>
              <a:rPr lang="en-US" dirty="0"/>
              <a:t>; select </a:t>
            </a:r>
            <a:r>
              <a:rPr lang="en-US" b="1" i="1" dirty="0"/>
              <a:t>Motors</a:t>
            </a:r>
            <a:r>
              <a:rPr lang="en-US" i="1" dirty="0"/>
              <a:t>.</a:t>
            </a:r>
            <a:r>
              <a:rPr lang="en-US" dirty="0"/>
              <a:t>  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D3E00-75EF-4962-925F-F7C2C270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954" y="801418"/>
            <a:ext cx="2624263" cy="2144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71E3F9-E204-4D4C-AD2D-6513D3F2E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955" y="2999102"/>
            <a:ext cx="2624263" cy="214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4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537AF-07EF-4FD9-829A-687341D24F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B3B08-BC06-43AE-B3FC-49A4107E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Controlling Robot using evive Menu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D3592-35EC-4E42-9A79-8CDDBDCA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From the three options that now appear on the screen, select </a:t>
            </a:r>
            <a:r>
              <a:rPr lang="en-US" b="1" i="1" dirty="0"/>
              <a:t>Motor 1 &amp; 2</a:t>
            </a:r>
            <a:r>
              <a:rPr lang="en-US" dirty="0"/>
              <a:t>. The following screen will appear: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4A6DE-94F0-4859-813E-9839240A7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19" y="1916079"/>
            <a:ext cx="3034095" cy="2479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A68761-78BE-49F9-B284-058F2E78C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110" y="1916078"/>
            <a:ext cx="3034095" cy="247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537AF-07EF-4FD9-829A-687341D24F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B3B08-BC06-43AE-B3FC-49A4107E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Controlling Robot using evive Menu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D3592-35EC-4E42-9A79-8CDDBDCA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516475" cy="4075763"/>
          </a:xfrm>
        </p:spPr>
        <p:txBody>
          <a:bodyPr/>
          <a:lstStyle/>
          <a:p>
            <a:r>
              <a:rPr lang="en-US" dirty="0"/>
              <a:t>Run the motor 1 in the forward direction. If the left motor starts running in the forward direction, then everything is ok.</a:t>
            </a:r>
          </a:p>
          <a:p>
            <a:r>
              <a:rPr lang="en-US" dirty="0"/>
              <a:t>If the motor is running backwards, </a:t>
            </a:r>
            <a:br>
              <a:rPr lang="en-US" dirty="0"/>
            </a:br>
            <a:r>
              <a:rPr lang="en-US" dirty="0"/>
              <a:t>then swap the wires to change the </a:t>
            </a:r>
            <a:br>
              <a:rPr lang="en-US" dirty="0"/>
            </a:br>
            <a:r>
              <a:rPr lang="en-US" dirty="0"/>
              <a:t>direction.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A68761-78BE-49F9-B284-058F2E78C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27" y="2679700"/>
            <a:ext cx="2741059" cy="2239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D9AFD-CBBE-4ABD-BF55-3E36CB5D7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209" y="1803827"/>
            <a:ext cx="2208090" cy="31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60131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391</Words>
  <Application>Microsoft Office PowerPoint</Application>
  <PresentationFormat>On-screen Show (16:9)</PresentationFormat>
  <Paragraphs>60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Dosis</vt:lpstr>
      <vt:lpstr>Sniglet</vt:lpstr>
      <vt:lpstr>Arial</vt:lpstr>
      <vt:lpstr>1_Friar template</vt:lpstr>
      <vt:lpstr>Smartphone Controlled Robot Circuitry</vt:lpstr>
      <vt:lpstr>Smartphone Controlled Robot</vt:lpstr>
      <vt:lpstr>PowerPoint Presentation</vt:lpstr>
      <vt:lpstr>Connect the Motors</vt:lpstr>
      <vt:lpstr>Connect the Bluetooth (HC 05)</vt:lpstr>
      <vt:lpstr>PowerPoint Presentation</vt:lpstr>
      <vt:lpstr>Controlling Robot using evive Menu</vt:lpstr>
      <vt:lpstr>Controlling Robot using evive Menu</vt:lpstr>
      <vt:lpstr>Controlling Robot using evive Menu</vt:lpstr>
      <vt:lpstr>Controlling Robot using evive Menu</vt:lpstr>
      <vt:lpstr>Controlling Robot using evive Menu</vt:lpstr>
      <vt:lpstr>PowerPoint Presentation</vt:lpstr>
      <vt:lpstr>Dabble App</vt:lpstr>
      <vt:lpstr>Gamepad Module</vt:lpstr>
      <vt:lpstr>Gamepad Module</vt:lpstr>
      <vt:lpstr>Forward</vt:lpstr>
      <vt:lpstr>Backward</vt:lpstr>
      <vt:lpstr>Left</vt:lpstr>
      <vt:lpstr>Right</vt:lpstr>
      <vt:lpstr>Brake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7: Basics of Sensors</dc:title>
  <dc:creator>contact@thestempedia.com</dc:creator>
  <cp:lastModifiedBy>Ravinder Bidhan</cp:lastModifiedBy>
  <cp:revision>174</cp:revision>
  <dcterms:modified xsi:type="dcterms:W3CDTF">2020-03-27T11:56:45Z</dcterms:modified>
</cp:coreProperties>
</file>