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84" r:id="rId2"/>
    <p:sldId id="286" r:id="rId3"/>
    <p:sldId id="454" r:id="rId4"/>
    <p:sldId id="453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398" r:id="rId16"/>
    <p:sldId id="452" r:id="rId17"/>
    <p:sldId id="310" r:id="rId18"/>
    <p:sldId id="317" r:id="rId19"/>
  </p:sldIdLst>
  <p:sldSz cx="9144000" cy="5143500" type="screen16x9"/>
  <p:notesSz cx="6858000" cy="9144000"/>
  <p:embeddedFontLst>
    <p:embeddedFont>
      <p:font typeface="Dosis" panose="020B0604020202020204" charset="0"/>
      <p:regular r:id="rId21"/>
      <p:bold r:id="rId22"/>
    </p:embeddedFont>
    <p:embeddedFont>
      <p:font typeface="Sniglet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IN" b="0" dirty="0"/>
              <a:t>DIY Smart LED Street Light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43177-A197-435A-A5CB-9375F1F13B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662D6-804A-4F79-9280-37A8EB39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Street Light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FB858-0F50-4637-AF16-125534062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the legs of LDR with a jumper cable and pass the wires through the arm.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5FC98-B998-430B-B602-6A54C1FE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60" y="1778000"/>
            <a:ext cx="538353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43177-A197-435A-A5CB-9375F1F13B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662D6-804A-4F79-9280-37A8EB39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Street Light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FB858-0F50-4637-AF16-125534062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Add the LED to the other jumper cable and pass it through jumpers.</a:t>
            </a:r>
          </a:p>
          <a:p>
            <a:r>
              <a:rPr lang="en-US" dirty="0"/>
              <a:t>Make a hole of size of the straw in the platform and glue a straw (new to be used for pole) on the platform.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00709-3A63-4FDB-B663-996326A39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9" r="22005" b="11220"/>
          <a:stretch/>
        </p:blipFill>
        <p:spPr>
          <a:xfrm>
            <a:off x="3003550" y="2384425"/>
            <a:ext cx="2222500" cy="25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7F480-A3F5-4F5B-9F4E-6C63A575FE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D5D83A-2147-4C8D-960E-B6D3FC38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Street Light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A0A4A-170D-43DD-B9C1-C9E24BF0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541875" cy="4075763"/>
          </a:xfrm>
        </p:spPr>
        <p:txBody>
          <a:bodyPr/>
          <a:lstStyle/>
          <a:p>
            <a:r>
              <a:rPr lang="en-US" dirty="0"/>
              <a:t>For connections, we would need to extend the jumper cables. </a:t>
            </a:r>
          </a:p>
          <a:p>
            <a:r>
              <a:rPr lang="en-US" dirty="0"/>
              <a:t>Pass the wires through the pole and attach LDR straw to pole.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B62F1-CAA8-457C-92B4-590B3C1F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25" y="1997289"/>
            <a:ext cx="5080000" cy="2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F3368-1BD6-43D7-AB2E-57AD25160E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3D6FC-FD9D-4347-A062-5B66B126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Circuitry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C94AF-431A-4C3C-A6DE-795E1BA91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IN" dirty="0"/>
              <a:t>Make the circuit given below. </a:t>
            </a:r>
          </a:p>
        </p:txBody>
      </p:sp>
      <p:pic>
        <p:nvPicPr>
          <p:cNvPr id="2050" name="Picture 2" descr="Smart streetlight Connection">
            <a:extLst>
              <a:ext uri="{FF2B5EF4-FFF2-40B4-BE49-F238E27FC236}">
                <a16:creationId xmlns:a16="http://schemas.microsoft.com/office/drawing/2014/main" id="{9F5DA9DF-2E7C-42A7-9257-D0DC38BB6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6" b="3565"/>
          <a:stretch/>
        </p:blipFill>
        <p:spPr bwMode="auto">
          <a:xfrm>
            <a:off x="1433513" y="1517650"/>
            <a:ext cx="4910796" cy="35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8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827DA-EE45-4C3F-95C9-FDCF615E22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7C560-39DF-4557-BF96-11A80260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Logic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9E7FC-29D6-43D8-8DFA-88F803E22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We have to set a threshold value of the reading for LDR, which will decide when its DAY and when its NIGHT.</a:t>
            </a:r>
          </a:p>
          <a:p>
            <a:r>
              <a:rPr lang="en-IN" dirty="0"/>
              <a:t>So, if we set the threshold value to 500, then all the reading less than 500 will correspond to NIGHT and reading greater than 500 will correspond to DAY.</a:t>
            </a:r>
          </a:p>
          <a:p>
            <a:r>
              <a:rPr lang="en-IN" dirty="0"/>
              <a:t>Again, when its DAY, we have to switch OFF the LED and when its NIGHT, we have to switch ON the LED. </a:t>
            </a:r>
          </a:p>
          <a:p>
            <a:r>
              <a:rPr lang="en-IN" dirty="0"/>
              <a:t>Try to make the PictoBlox code for this logic.</a:t>
            </a:r>
          </a:p>
        </p:txBody>
      </p:sp>
    </p:spTree>
    <p:extLst>
      <p:ext uri="{BB962C8B-B14F-4D97-AF65-F5344CB8AC3E}">
        <p14:creationId xmlns:p14="http://schemas.microsoft.com/office/powerpoint/2010/main" val="31508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2966825" cy="4075763"/>
          </a:xfrm>
        </p:spPr>
        <p:txBody>
          <a:bodyPr/>
          <a:lstStyle/>
          <a:p>
            <a:r>
              <a:rPr lang="en-IN" dirty="0"/>
              <a:t>Make the following program.</a:t>
            </a:r>
          </a:p>
          <a:p>
            <a:r>
              <a:rPr lang="en-IN" dirty="0"/>
              <a:t>Upload it once done.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E39BC-F3AF-4689-B130-F87944FB4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125" y="820170"/>
            <a:ext cx="3448808" cy="42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pPr fontAlgn="ctr"/>
            <a:r>
              <a:rPr lang="en-IN" dirty="0"/>
              <a:t>DIY Smart LED Street Light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748132"/>
            <a:ext cx="6140400" cy="4075763"/>
          </a:xfrm>
        </p:spPr>
        <p:txBody>
          <a:bodyPr/>
          <a:lstStyle/>
          <a:p>
            <a:r>
              <a:rPr lang="en-IN" dirty="0"/>
              <a:t>In this session, you will make a Smart Street Light, in which, the LED light will glow when the light will go below certain limit.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9A76F-82FC-4982-9E5D-FE0ABD395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25" y="1995486"/>
            <a:ext cx="5461000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D4C6F2-94BA-4264-AF36-D58935906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Street 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991ED-2948-4630-8339-51116669D1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731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D06A9C-4732-45C2-A196-EE2B3B208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AAC70-1F0D-4A48-A315-D5FB0276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Street Light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058A-5615-4022-B1DB-15F2B06F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Take a corrugated sheet of the size 20cm*20cm.</a:t>
            </a:r>
          </a:p>
          <a:p>
            <a:r>
              <a:rPr lang="en-US" dirty="0"/>
              <a:t>Make a rectangle of 10cm*8cm in the center of our sheet.</a:t>
            </a:r>
          </a:p>
          <a:p>
            <a:r>
              <a:rPr lang="en-US" dirty="0"/>
              <a:t>Remove the corners so that your sheet looks like a plus sign, similar to the one shown in the below image.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D01A7-AA87-4F98-A392-5CC87CE62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14" y="2451099"/>
            <a:ext cx="3545421" cy="26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D06A9C-4732-45C2-A196-EE2B3B208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AAC70-1F0D-4A48-A315-D5FB0276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Street Light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058A-5615-4022-B1DB-15F2B06F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fontAlgn="base"/>
            <a:r>
              <a:rPr lang="en-US" dirty="0"/>
              <a:t>Fold along the markings done using a ruler. </a:t>
            </a:r>
          </a:p>
          <a:p>
            <a:pPr fontAlgn="base"/>
            <a:r>
              <a:rPr lang="en-US" dirty="0"/>
              <a:t>And finally, glue them together using hot glue. </a:t>
            </a:r>
          </a:p>
          <a:p>
            <a:pPr fontAlgn="base"/>
            <a:r>
              <a:rPr lang="en-US" dirty="0"/>
              <a:t>With this, your base is completed.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A909C-46DB-4357-A96D-0EBE1D55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05" y="2267385"/>
            <a:ext cx="2320290" cy="25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A186C-271C-459E-9A8D-6E275CD66B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C00B7-7CB1-4433-A9BE-189ED3E1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Testing the LDR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F5DCE-292C-4F2C-9C72-16F7E97DF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LDR with evive as given below. Use 10KOhm Resistor.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FA684-BE5E-4636-B425-90E32472D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20" b="22963"/>
          <a:stretch/>
        </p:blipFill>
        <p:spPr>
          <a:xfrm>
            <a:off x="1314949" y="1720850"/>
            <a:ext cx="5006351" cy="31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43C5D-0AE8-4AE1-AF98-A5A77F496A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4AF5EB-0BFC-461A-A33B-E4354C4C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Pin State Monitor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184D9-6E89-4E7E-93F6-A5149A72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599025" cy="4075763"/>
          </a:xfrm>
        </p:spPr>
        <p:txBody>
          <a:bodyPr/>
          <a:lstStyle/>
          <a:p>
            <a:r>
              <a:rPr lang="en-IN" dirty="0"/>
              <a:t>Turn ON evive and navigate to Pin State Monitor.</a:t>
            </a:r>
          </a:p>
          <a:p>
            <a:r>
              <a:rPr lang="en-IN" dirty="0"/>
              <a:t>Get the reading of light on A0 pin. Also get the see the reading for light on and light off by covering the sensor with hand.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CB31F-1B12-424B-9E38-A4F79446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1" y="2143387"/>
            <a:ext cx="3304196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14531-A47C-4484-AA94-CB80E14C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753" y="2143387"/>
            <a:ext cx="330419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8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43177-A197-435A-A5CB-9375F1F13B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662D6-804A-4F79-9280-37A8EB39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Street Light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FB858-0F50-4637-AF16-125534062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a small portion of the straw to make the arm. Make a slit of approximately 1cm at one end of it. This will help fix our head to the pole.</a:t>
            </a: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51D2E4-0C9E-4967-A50C-4F328B1F7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t="8827" r="21889" b="26291"/>
          <a:stretch/>
        </p:blipFill>
        <p:spPr bwMode="auto">
          <a:xfrm>
            <a:off x="2678300" y="2147462"/>
            <a:ext cx="2279650" cy="25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43177-A197-435A-A5CB-9375F1F13B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662D6-804A-4F79-9280-37A8EB39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Making the Street Light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FB858-0F50-4637-AF16-125534062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Create two holes into the U-shaped corrugated sheet or the lampshade of our Smart Street light using the header of the male jumper cable.</a:t>
            </a:r>
          </a:p>
          <a:p>
            <a:r>
              <a:rPr lang="en-US" dirty="0"/>
              <a:t>Insert the LDR legs into the given hole so that it sits tightly on the top of our lamp.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1E29D-B7DC-45CC-8ACD-70B2E0416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4" t="6393" r="22900" b="18601"/>
          <a:stretch/>
        </p:blipFill>
        <p:spPr>
          <a:xfrm>
            <a:off x="2656074" y="2678172"/>
            <a:ext cx="2324101" cy="22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7447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524</Words>
  <Application>Microsoft Office PowerPoint</Application>
  <PresentationFormat>On-screen Show (16:9)</PresentationFormat>
  <Paragraphs>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Dosis</vt:lpstr>
      <vt:lpstr>Arial</vt:lpstr>
      <vt:lpstr>Sniglet</vt:lpstr>
      <vt:lpstr>1_Friar template</vt:lpstr>
      <vt:lpstr>DIY Smart LED Street Light</vt:lpstr>
      <vt:lpstr>DIY Smart LED Street Light</vt:lpstr>
      <vt:lpstr>PowerPoint Presentation</vt:lpstr>
      <vt:lpstr>Making the Street Light </vt:lpstr>
      <vt:lpstr>Making the Street Light </vt:lpstr>
      <vt:lpstr>Testing the LDR</vt:lpstr>
      <vt:lpstr>Pin State Monitor</vt:lpstr>
      <vt:lpstr>Making the Street Light </vt:lpstr>
      <vt:lpstr>Making the Street Light </vt:lpstr>
      <vt:lpstr>Making the Street Light </vt:lpstr>
      <vt:lpstr>Making the Street Light </vt:lpstr>
      <vt:lpstr>Making the Street Light </vt:lpstr>
      <vt:lpstr>Circuitry</vt:lpstr>
      <vt:lpstr>Logic</vt:lpstr>
      <vt:lpstr>Interfacing evive with PictoBlox</vt:lpstr>
      <vt:lpstr>Interfacing evive with PictoBlox</vt:lpstr>
      <vt:lpstr>PictoBlox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 Smart LED Street Light</dc:title>
  <dc:creator>contact@thestempedia.com</dc:creator>
  <cp:lastModifiedBy>Pankaj Verma</cp:lastModifiedBy>
  <cp:revision>147</cp:revision>
  <dcterms:modified xsi:type="dcterms:W3CDTF">2019-08-30T09:28:36Z</dcterms:modified>
</cp:coreProperties>
</file>