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84" r:id="rId2"/>
    <p:sldId id="286" r:id="rId3"/>
    <p:sldId id="290" r:id="rId4"/>
    <p:sldId id="318" r:id="rId5"/>
    <p:sldId id="289" r:id="rId6"/>
    <p:sldId id="291" r:id="rId7"/>
    <p:sldId id="292" r:id="rId8"/>
    <p:sldId id="328" r:id="rId9"/>
    <p:sldId id="330" r:id="rId10"/>
    <p:sldId id="329" r:id="rId11"/>
    <p:sldId id="306" r:id="rId12"/>
    <p:sldId id="398" r:id="rId13"/>
    <p:sldId id="452" r:id="rId14"/>
    <p:sldId id="436" r:id="rId15"/>
    <p:sldId id="310" r:id="rId16"/>
    <p:sldId id="332" r:id="rId17"/>
    <p:sldId id="313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317" r:id="rId29"/>
  </p:sldIdLst>
  <p:sldSz cx="9144000" cy="5143500" type="screen16x9"/>
  <p:notesSz cx="6858000" cy="9144000"/>
  <p:embeddedFontLst>
    <p:embeddedFont>
      <p:font typeface="Dosis" panose="020B0604020202020204" charset="0"/>
      <p:regular r:id="rId31"/>
      <p:bold r:id="rId32"/>
    </p:embeddedFont>
    <p:embeddedFont>
      <p:font typeface="Sniglet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Controlling Servo Motor using PictoBlox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Set servo on () to () angle</a:t>
            </a:r>
            <a:r>
              <a:rPr lang="en-US" dirty="0"/>
              <a:t> block is a stack block available in actuators extension. </a:t>
            </a:r>
          </a:p>
          <a:p>
            <a:r>
              <a:rPr lang="en-US" dirty="0"/>
              <a:t>The block sets the servo connected to the PWM pin to the specified angle between 0 to 180.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Input Parameters:</a:t>
            </a:r>
          </a:p>
          <a:p>
            <a:pPr marL="1016000" lvl="1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Signal Pin: </a:t>
            </a:r>
            <a:r>
              <a:rPr lang="en-US" dirty="0"/>
              <a:t>The PWM pin where the signal pin of the servo motor is attached.</a:t>
            </a:r>
          </a:p>
          <a:p>
            <a:pPr marL="1016000" lvl="1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Angle: </a:t>
            </a:r>
            <a:r>
              <a:rPr lang="en-US" dirty="0"/>
              <a:t>The angle user want to set the servo angle to. It ranges from 0 to 180 degrees.</a:t>
            </a:r>
          </a:p>
          <a:p>
            <a:endParaRPr lang="en-IN" dirty="0"/>
          </a:p>
        </p:txBody>
      </p:sp>
      <p:pic>
        <p:nvPicPr>
          <p:cNvPr id="2050" name="Picture 2" descr="https://thestempedia.com/wp-content/uploads/2019/01/Set-servo-angle.png">
            <a:extLst>
              <a:ext uri="{FF2B5EF4-FFF2-40B4-BE49-F238E27FC236}">
                <a16:creationId xmlns:a16="http://schemas.microsoft.com/office/drawing/2014/main" id="{4B63633F-4AC7-4935-8FAE-8DBE7CF7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87" y="2489526"/>
            <a:ext cx="2628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8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F9A49-8BC5-4E14-9E05-AAEFE812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12" y="2571750"/>
            <a:ext cx="6463975" cy="819900"/>
          </a:xfrm>
        </p:spPr>
        <p:txBody>
          <a:bodyPr/>
          <a:lstStyle/>
          <a:p>
            <a:r>
              <a:rPr lang="en-IN" sz="4000" dirty="0"/>
              <a:t>Activity 1: Setting the servo motor to a specified angle input by the user.</a:t>
            </a:r>
          </a:p>
          <a:p>
            <a:pPr>
              <a:lnSpc>
                <a:spcPct val="150000"/>
              </a:lnSpc>
            </a:pPr>
            <a:endParaRPr lang="en-IN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BA85F-4776-45EC-8492-EE90E724B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3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452975" cy="4075763"/>
          </a:xfrm>
        </p:spPr>
        <p:txBody>
          <a:bodyPr/>
          <a:lstStyle/>
          <a:p>
            <a:r>
              <a:rPr lang="en-IN" dirty="0"/>
              <a:t>Make the following program. Tobi will ask the user to set the angle.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59B01-383A-4B39-A0B0-9A15C982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83" y="1767199"/>
            <a:ext cx="5333333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F9A49-8BC5-4E14-9E05-AAEFE812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12" y="2571750"/>
            <a:ext cx="6463975" cy="819900"/>
          </a:xfrm>
        </p:spPr>
        <p:txBody>
          <a:bodyPr/>
          <a:lstStyle/>
          <a:p>
            <a:r>
              <a:rPr lang="en-IN" sz="4000" dirty="0"/>
              <a:t>Activity 2: </a:t>
            </a:r>
            <a:r>
              <a:rPr lang="en-US" sz="4000" dirty="0"/>
              <a:t>Controlling the servo using Ultrasonic Sensor.</a:t>
            </a:r>
          </a:p>
          <a:p>
            <a:pPr>
              <a:lnSpc>
                <a:spcPct val="150000"/>
              </a:lnSpc>
            </a:pPr>
            <a:endParaRPr lang="en-IN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BA85F-4776-45EC-8492-EE90E724B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57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Angry Bird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14875" cy="4075763"/>
          </a:xfrm>
        </p:spPr>
        <p:txBody>
          <a:bodyPr/>
          <a:lstStyle/>
          <a:p>
            <a:r>
              <a:rPr lang="en-IN" dirty="0"/>
              <a:t>In this activity, we will control the servo motor angle depending on whether the ultrasonic sensor detects object.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2D24B-5140-4DF5-8336-6784F481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86" y="1804515"/>
            <a:ext cx="5187950" cy="29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a cardboard in the dimension of 30 cm x 30 cm. This will act as our base upon which we will place our entire assembly of servo and ultrasonic sensor.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FDB56-7B45-4F98-873A-3E2DE662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62" y="2213028"/>
            <a:ext cx="4530725" cy="27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small strip of the dimension 2.5 cm x 30 cm to place the servo and the ultrasonic.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162D9-76C5-45C3-B90E-A657458C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05" y="1862146"/>
            <a:ext cx="4358640" cy="2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Controlling Servo Motor using PictoBlox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this session, we will learn how to control a servo motor using PictoBlox programming by doing the following activities: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Setting the servo motor to a specified angle input by the user.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Controlling the servo using Ultrasonic Sensor.</a:t>
            </a:r>
          </a:p>
        </p:txBody>
      </p:sp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Paste the strip on the base as shown below using glue gun.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9394B-EA0A-4F50-B8C7-35A4516A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1726085"/>
            <a:ext cx="4367530" cy="32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the ultrasonic sensor and attach it on the red strip on one side of the base using Hot Glue.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E36E4-8FD0-4808-AAF6-FDD97326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783129"/>
            <a:ext cx="4222750" cy="32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4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other side of the red strip, attach the servo motor using Hot glue.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8B883-4B68-4DD3-92F4-3BFFEC90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0" y="1723716"/>
            <a:ext cx="4179570" cy="32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0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Now take a square cutout of 15cm x 15cm and glue the angry bird cutout on it. Cut the square cardboard in the shape of the angry bird.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EAB82-DDA9-46E4-A6AD-58DC1634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30" y="1967259"/>
            <a:ext cx="3622520" cy="28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fontAlgn="base"/>
            <a:r>
              <a:rPr lang="en-US" dirty="0"/>
              <a:t>Attach an ice cream to the bird. </a:t>
            </a:r>
          </a:p>
          <a:p>
            <a:pPr fontAlgn="base"/>
            <a:r>
              <a:rPr lang="en-US" dirty="0"/>
              <a:t>At the other end of the ice-cream stick attach the servo horn as we need to attach it to the servo head.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EE289-BD72-49C2-9DE3-0C745D9EC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2" t="8257" r="27570" b="14322"/>
          <a:stretch/>
        </p:blipFill>
        <p:spPr>
          <a:xfrm>
            <a:off x="893975" y="2091371"/>
            <a:ext cx="2824847" cy="27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CCE7D-E1D2-4085-9355-F6558217F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8" t="13210" r="20114" b="4198"/>
          <a:stretch/>
        </p:blipFill>
        <p:spPr>
          <a:xfrm>
            <a:off x="3971146" y="2091371"/>
            <a:ext cx="306322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FEDAA-8D62-473D-B360-6D395B51F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D2AAA-E7F1-4310-A9DB-7A84B913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Angry Bird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35E6-8173-4211-B75E-BA98B96F0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fontAlgn="base"/>
            <a:r>
              <a:rPr lang="en-US" dirty="0"/>
              <a:t>Take the small cardboard piece and cut it in the shape of the egg and fix it on the base at some distance from the servo and the ultrasonic sensor.</a:t>
            </a:r>
          </a:p>
          <a:p>
            <a:pPr fontAlgn="base"/>
            <a:r>
              <a:rPr lang="en-US" dirty="0"/>
              <a:t>Fix this angry bird assembly onto the servo head.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22C77-5BD9-44FD-A975-252913C25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3" t="32593" r="35682" b="34445"/>
          <a:stretch/>
        </p:blipFill>
        <p:spPr>
          <a:xfrm>
            <a:off x="1101063" y="2699918"/>
            <a:ext cx="1581150" cy="169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B4900-F597-4905-BAD6-8B766AA9D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8" t="6213" r="14418" b="2345"/>
          <a:stretch/>
        </p:blipFill>
        <p:spPr>
          <a:xfrm>
            <a:off x="3035350" y="2286061"/>
            <a:ext cx="3581350" cy="27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0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7A1E2-DE8B-4450-824F-BA90694DD7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26221D-AFCD-427A-ADA5-F668577D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5" y="125248"/>
            <a:ext cx="4460875" cy="622884"/>
          </a:xfrm>
        </p:spPr>
        <p:txBody>
          <a:bodyPr/>
          <a:lstStyle/>
          <a:p>
            <a:r>
              <a:rPr lang="en-IN" dirty="0"/>
              <a:t>Circuitry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469B-29CD-4E75-9857-F28105521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5017E6-391B-4C40-ABCD-9C05656D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81" y="917444"/>
            <a:ext cx="5348287" cy="40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4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B853C-E438-4237-A01D-15F2982AD9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A551A-C991-4ED5-9AE8-AB40CE0D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61377-6DF1-4495-B59A-38F0B2943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Make the script in PictoBlox and Upload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779DB-AEEF-4012-9754-AF016238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24" y="1508735"/>
            <a:ext cx="5407376" cy="34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Servo Motor?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CB375-1292-4FEA-B169-A5EF9E9C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64" y="2136354"/>
            <a:ext cx="3819525" cy="286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E1BBC-7CC3-42E3-9B99-0701331FC3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AE763-ABA5-4F79-80CD-ED648040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Servo Motor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11100-08F7-4AD1-B8AF-03E063D74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40275" cy="40757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servo motor</a:t>
            </a:r>
            <a:r>
              <a:rPr lang="en-US" dirty="0"/>
              <a:t> is a device that is used to </a:t>
            </a:r>
            <a:r>
              <a:rPr lang="en-US" i="1" dirty="0"/>
              <a:t>rotate</a:t>
            </a:r>
            <a:r>
              <a:rPr lang="en-US" dirty="0"/>
              <a:t> or </a:t>
            </a:r>
            <a:r>
              <a:rPr lang="en-US" i="1" dirty="0"/>
              <a:t>push</a:t>
            </a:r>
            <a:r>
              <a:rPr lang="en-US" dirty="0"/>
              <a:t> parts of a machine to which it is connected with precision. </a:t>
            </a:r>
          </a:p>
          <a:p>
            <a:r>
              <a:rPr lang="en-US" dirty="0"/>
              <a:t>The servo motor we will be using varies from 0 degrees to 180 degrees.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6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731B-03D5-47E7-B8CC-DBABD7313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D67D7-7A2A-4C75-895C-3E2A4FE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6BF12-FC6E-4630-9345-B598DBBF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Take the servo motor and insert the wires attached to it in the </a:t>
            </a:r>
            <a:r>
              <a:rPr lang="en-US" b="1" i="1" dirty="0"/>
              <a:t>first</a:t>
            </a:r>
            <a:r>
              <a:rPr lang="en-US" dirty="0"/>
              <a:t> servo motor channel, i.e. S1.</a:t>
            </a:r>
          </a:p>
          <a:p>
            <a:r>
              <a:rPr lang="en-US" dirty="0"/>
              <a:t>You can attach a servo horn to visualize the servo motor rotation.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AC0B7-45DA-493A-A327-114E3FD6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33" y="2452562"/>
            <a:ext cx="38100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Servo Controlling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83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control servo motor?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IN" dirty="0"/>
              <a:t>Servo motors are controlled using Pulse Width Modulation (PWM).</a:t>
            </a:r>
          </a:p>
          <a:p>
            <a:endParaRPr lang="en-IN" dirty="0"/>
          </a:p>
        </p:txBody>
      </p:sp>
      <p:pic>
        <p:nvPicPr>
          <p:cNvPr id="6" name="Picture 2" descr="Image result for pwm stempedia">
            <a:extLst>
              <a:ext uri="{FF2B5EF4-FFF2-40B4-BE49-F238E27FC236}">
                <a16:creationId xmlns:a16="http://schemas.microsoft.com/office/drawing/2014/main" id="{E1FB4123-4311-4EB8-B21C-D0885CB9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0" y="1775421"/>
            <a:ext cx="7092950" cy="29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control servo motor?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dirty="0"/>
              <a:t>PWM is a technique for getting analog results with digital means. </a:t>
            </a:r>
          </a:p>
          <a:p>
            <a:r>
              <a:rPr lang="en-US" dirty="0"/>
              <a:t>Digital control is used to create a square wave, a signal switched between on and off.</a:t>
            </a:r>
          </a:p>
          <a:p>
            <a:r>
              <a:rPr lang="en-US" dirty="0"/>
              <a:t>This signal gets decoded by the servo motor.</a:t>
            </a:r>
            <a:endParaRPr lang="en-IN" dirty="0"/>
          </a:p>
        </p:txBody>
      </p:sp>
      <p:pic>
        <p:nvPicPr>
          <p:cNvPr id="6" name="Picture 2" descr="Image result for pwm stempedia">
            <a:extLst>
              <a:ext uri="{FF2B5EF4-FFF2-40B4-BE49-F238E27FC236}">
                <a16:creationId xmlns:a16="http://schemas.microsoft.com/office/drawing/2014/main" id="{E1FB4123-4311-4EB8-B21C-D0885CB9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25" y="2875755"/>
            <a:ext cx="5386200" cy="22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6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control servo motor?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IN" dirty="0"/>
              <a:t>These PWM signals are generated only by few special pins available in evive. These pins are also known as PWM pins.</a:t>
            </a:r>
          </a:p>
        </p:txBody>
      </p:sp>
      <p:pic>
        <p:nvPicPr>
          <p:cNvPr id="4098" name="Picture 2" descr="https://thestempedia.com/wp-content/uploads/2017/06/evive_PWM.png">
            <a:extLst>
              <a:ext uri="{FF2B5EF4-FFF2-40B4-BE49-F238E27FC236}">
                <a16:creationId xmlns:a16="http://schemas.microsoft.com/office/drawing/2014/main" id="{3FACB8D7-08DE-406B-A172-06E9E232C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4"/>
          <a:stretch/>
        </p:blipFill>
        <p:spPr bwMode="auto">
          <a:xfrm>
            <a:off x="830263" y="1828800"/>
            <a:ext cx="567616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6625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746</Words>
  <Application>Microsoft Office PowerPoint</Application>
  <PresentationFormat>On-screen Show (16:9)</PresentationFormat>
  <Paragraphs>100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Sniglet</vt:lpstr>
      <vt:lpstr>Dosis</vt:lpstr>
      <vt:lpstr>1_Friar template</vt:lpstr>
      <vt:lpstr>Controlling Servo Motor using PictoBlox</vt:lpstr>
      <vt:lpstr>Controlling Servo Motor using PictoBlox</vt:lpstr>
      <vt:lpstr>PowerPoint Presentation</vt:lpstr>
      <vt:lpstr>Servo Motor</vt:lpstr>
      <vt:lpstr>Circuit Diagram</vt:lpstr>
      <vt:lpstr>PowerPoint Presentation</vt:lpstr>
      <vt:lpstr>How to control servo motor?</vt:lpstr>
      <vt:lpstr>How to control servo motor?</vt:lpstr>
      <vt:lpstr>How to control servo motor?</vt:lpstr>
      <vt:lpstr>Block</vt:lpstr>
      <vt:lpstr>PowerPoint Presentation</vt:lpstr>
      <vt:lpstr>Interfacing evive with PictoBlox</vt:lpstr>
      <vt:lpstr>Interfacing evive with PictoBlox</vt:lpstr>
      <vt:lpstr>Upload Firmware</vt:lpstr>
      <vt:lpstr>PictoBlox Program</vt:lpstr>
      <vt:lpstr>PowerPoint Presentation</vt:lpstr>
      <vt:lpstr>Angry Bird</vt:lpstr>
      <vt:lpstr>Making the Angry Bird Setup</vt:lpstr>
      <vt:lpstr>Making the Angry Bird Setup</vt:lpstr>
      <vt:lpstr>Making the Angry Bird Setup</vt:lpstr>
      <vt:lpstr>Making the Angry Bird Setup</vt:lpstr>
      <vt:lpstr>Making the Angry Bird Setup</vt:lpstr>
      <vt:lpstr>Making the Angry Bird Setup</vt:lpstr>
      <vt:lpstr>Making the Angry Bird Setup</vt:lpstr>
      <vt:lpstr>Making the Angry Bird Setup</vt:lpstr>
      <vt:lpstr>Circuitry</vt:lpstr>
      <vt:lpstr>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Servo Motor using PictoBlox</dc:title>
  <dc:creator>contact@thestempedia.com</dc:creator>
  <cp:lastModifiedBy>Pankaj Verma</cp:lastModifiedBy>
  <cp:revision>139</cp:revision>
  <dcterms:modified xsi:type="dcterms:W3CDTF">2019-11-08T13:03:37Z</dcterms:modified>
</cp:coreProperties>
</file>