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84" r:id="rId2"/>
    <p:sldId id="286" r:id="rId3"/>
    <p:sldId id="290" r:id="rId4"/>
    <p:sldId id="318" r:id="rId5"/>
    <p:sldId id="289" r:id="rId6"/>
    <p:sldId id="291" r:id="rId7"/>
    <p:sldId id="292" r:id="rId8"/>
    <p:sldId id="334" r:id="rId9"/>
    <p:sldId id="328" r:id="rId10"/>
    <p:sldId id="329" r:id="rId11"/>
    <p:sldId id="335" r:id="rId12"/>
    <p:sldId id="306" r:id="rId13"/>
    <p:sldId id="398" r:id="rId14"/>
    <p:sldId id="452" r:id="rId15"/>
    <p:sldId id="436" r:id="rId16"/>
    <p:sldId id="310" r:id="rId17"/>
    <p:sldId id="332" r:id="rId18"/>
    <p:sldId id="313" r:id="rId19"/>
    <p:sldId id="333" r:id="rId20"/>
    <p:sldId id="317" r:id="rId21"/>
  </p:sldIdLst>
  <p:sldSz cx="9144000" cy="5143500" type="screen16x9"/>
  <p:notesSz cx="6858000" cy="9144000"/>
  <p:embeddedFontLst>
    <p:embeddedFont>
      <p:font typeface="Dosis" panose="020B0604020202020204" charset="0"/>
      <p:regular r:id="rId23"/>
      <p:bold r:id="rId24"/>
    </p:embeddedFont>
    <p:embeddedFont>
      <p:font typeface="Sniglet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41027"/>
            <a:ext cx="8690137" cy="1159800"/>
          </a:xfrm>
        </p:spPr>
        <p:txBody>
          <a:bodyPr/>
          <a:lstStyle/>
          <a:p>
            <a:pPr fontAlgn="ctr"/>
            <a:r>
              <a:rPr lang="en-IN" b="0" dirty="0"/>
              <a:t>Controlling DC Motor using PictoBlox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Run motor () in direction () with speed () %</a:t>
            </a:r>
            <a:r>
              <a:rPr lang="en-US" dirty="0"/>
              <a:t> block is a stack block which is available in the Actuators palette. </a:t>
            </a:r>
          </a:p>
          <a:p>
            <a:r>
              <a:rPr lang="en-US" dirty="0"/>
              <a:t>The block takes the motor port, </a:t>
            </a:r>
            <a:r>
              <a:rPr lang="en-US" b="1" dirty="0"/>
              <a:t>the direction of rotation </a:t>
            </a:r>
            <a:r>
              <a:rPr lang="en-US" dirty="0"/>
              <a:t>(forward or reverse) and </a:t>
            </a:r>
            <a:r>
              <a:rPr lang="en-US" b="1" dirty="0"/>
              <a:t>speed of rotation </a:t>
            </a:r>
            <a:r>
              <a:rPr lang="en-US" dirty="0"/>
              <a:t>(between 0 to 100 %) as input from the user and rotates the motor accordingly.</a:t>
            </a:r>
            <a:endParaRPr lang="en-IN" dirty="0"/>
          </a:p>
        </p:txBody>
      </p:sp>
      <p:pic>
        <p:nvPicPr>
          <p:cNvPr id="5" name="Picture 2" descr="https://thestempedia.com/wp-content/uploads/2019/01/speed-dropdown.png">
            <a:extLst>
              <a:ext uri="{FF2B5EF4-FFF2-40B4-BE49-F238E27FC236}">
                <a16:creationId xmlns:a16="http://schemas.microsoft.com/office/drawing/2014/main" id="{1E958CEC-E89A-4284-A37F-B02841C7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99" y="3130550"/>
            <a:ext cx="41814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8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Block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b="1" dirty="0"/>
              <a:t>() motor ()</a:t>
            </a:r>
            <a:r>
              <a:rPr lang="en-US" dirty="0"/>
              <a:t> block is a stack block available in actuators extension. </a:t>
            </a:r>
          </a:p>
          <a:p>
            <a:r>
              <a:rPr lang="en-US" dirty="0"/>
              <a:t>The block free or locks the motor connected to the selected slot.</a:t>
            </a:r>
          </a:p>
          <a:p>
            <a:pPr lvl="1" fontAlgn="base">
              <a:spcBef>
                <a:spcPts val="600"/>
              </a:spcBef>
            </a:pPr>
            <a:r>
              <a:rPr lang="en-US" b="1" dirty="0"/>
              <a:t>Lock:</a:t>
            </a:r>
            <a:r>
              <a:rPr lang="en-US" dirty="0"/>
              <a:t> In this case, the motor also resists any rotational movement. This is like the brake.</a:t>
            </a:r>
          </a:p>
          <a:p>
            <a:pPr lvl="1" fontAlgn="base">
              <a:spcBef>
                <a:spcPts val="600"/>
              </a:spcBef>
            </a:pPr>
            <a:r>
              <a:rPr lang="en-US" b="1" dirty="0"/>
              <a:t>Free:</a:t>
            </a:r>
            <a:r>
              <a:rPr lang="en-US" dirty="0"/>
              <a:t>  In this case, the motor if free for any rotational movement. This is like the clutch.</a:t>
            </a:r>
          </a:p>
          <a:p>
            <a:endParaRPr lang="en-IN" dirty="0"/>
          </a:p>
        </p:txBody>
      </p:sp>
      <p:pic>
        <p:nvPicPr>
          <p:cNvPr id="3074" name="Picture 2" descr="Free or lock motor">
            <a:extLst>
              <a:ext uri="{FF2B5EF4-FFF2-40B4-BE49-F238E27FC236}">
                <a16:creationId xmlns:a16="http://schemas.microsoft.com/office/drawing/2014/main" id="{F810712A-03DE-4511-81FF-E0CD3974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25" y="3683000"/>
            <a:ext cx="17907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7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F9A49-8BC5-4E14-9E05-AAEFE812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012" y="2161800"/>
            <a:ext cx="6463975" cy="819900"/>
          </a:xfrm>
        </p:spPr>
        <p:txBody>
          <a:bodyPr/>
          <a:lstStyle/>
          <a:p>
            <a:r>
              <a:rPr lang="en-IN" sz="4000" dirty="0"/>
              <a:t>Activity 1: Setting the direction and speed of the motor input by the user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BA85F-4776-45EC-8492-EE90E724B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33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75" y="843774"/>
            <a:ext cx="2319125" cy="4075763"/>
          </a:xfrm>
        </p:spPr>
        <p:txBody>
          <a:bodyPr/>
          <a:lstStyle/>
          <a:p>
            <a:r>
              <a:rPr lang="en-IN" dirty="0"/>
              <a:t>Make the following program. Tobi will ask the user to set the speed and direction.</a:t>
            </a:r>
          </a:p>
          <a:p>
            <a:r>
              <a:rPr lang="en-IN" dirty="0"/>
              <a:t>Make two variables to store speed and direction of the motor.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87CCF6-0FD0-4F3E-8F29-51137283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714878"/>
            <a:ext cx="5028037" cy="44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F9A49-8BC5-4E14-9E05-AAEFE8127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0012" y="2161800"/>
            <a:ext cx="6463975" cy="819900"/>
          </a:xfrm>
        </p:spPr>
        <p:txBody>
          <a:bodyPr/>
          <a:lstStyle/>
          <a:p>
            <a:r>
              <a:rPr lang="en-IN" sz="4000" dirty="0"/>
              <a:t>Activity 2: </a:t>
            </a:r>
            <a:r>
              <a:rPr lang="en-US" sz="4000" dirty="0"/>
              <a:t>Controlling the DC motor using potentiometer and a slide switch.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BA85F-4776-45EC-8492-EE90E724B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957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DC Motor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14875" cy="4075763"/>
          </a:xfrm>
        </p:spPr>
        <p:txBody>
          <a:bodyPr/>
          <a:lstStyle/>
          <a:p>
            <a:r>
              <a:rPr lang="en-IN" dirty="0"/>
              <a:t>In this activity, we will controlling the DC motor in the same way we control it in the evive Menu.</a:t>
            </a:r>
          </a:p>
          <a:p>
            <a:r>
              <a:rPr lang="en-IN" dirty="0"/>
              <a:t>Using potentiometer 1, we will set the speed of the motor and using the slide switch, we will set the direction of the rotation.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If slide switch is up – Motor run forward.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If slide switch is down – Motor runs backward. 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If slide switch is in middle – Motor will be free.</a:t>
            </a:r>
          </a:p>
          <a:p>
            <a:r>
              <a:rPr lang="en-IN" dirty="0"/>
              <a:t>Try to make the program by yourself first.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131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DB713-2184-4417-A00A-973BF028F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FEC02-5EA2-4B35-A739-6BAAF337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PictoBlox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14906-A90E-4D2D-B0F2-B5DA36E4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452975" cy="4075763"/>
          </a:xfrm>
        </p:spPr>
        <p:txBody>
          <a:bodyPr/>
          <a:lstStyle/>
          <a:p>
            <a:r>
              <a:rPr lang="en-IN" dirty="0"/>
              <a:t>Make the following program.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B1050-F690-49B9-BC1A-794DC749E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55" y="1374196"/>
            <a:ext cx="6028914" cy="36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F3CCDA-04CD-4721-972D-BCFFD448AE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12A9B-80B2-46A4-A6C8-B886E98C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24" y="-109268"/>
            <a:ext cx="6383125" cy="857400"/>
          </a:xfrm>
        </p:spPr>
        <p:txBody>
          <a:bodyPr/>
          <a:lstStyle/>
          <a:p>
            <a:r>
              <a:rPr lang="en-IN" dirty="0"/>
              <a:t>Controlling DC Motor using PictoBlox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67F23-C62C-42F2-AE6D-594230BBC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 this session, we will learn how to control a DC motor using PictoBlox programming by doing the following activities: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Setting the direction and speed of the motor input by the user.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Controlling the DC motor using potentiometer and a slide switch.</a:t>
            </a:r>
          </a:p>
        </p:txBody>
      </p:sp>
    </p:spTree>
    <p:extLst>
      <p:ext uri="{BB962C8B-B14F-4D97-AF65-F5344CB8AC3E}">
        <p14:creationId xmlns:p14="http://schemas.microsoft.com/office/powerpoint/2010/main" val="365747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is DC Motor?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757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743B4-5270-46C2-8393-8F9201BC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78" y="2305050"/>
            <a:ext cx="3136993" cy="23527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E1BBC-7CC3-42E3-9B99-0701331FC3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AE763-ABA5-4F79-80CD-ED648040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DC Motor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11100-08F7-4AD1-B8AF-03E063D74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40275" cy="4075763"/>
          </a:xfrm>
        </p:spPr>
        <p:txBody>
          <a:bodyPr/>
          <a:lstStyle/>
          <a:p>
            <a:r>
              <a:rPr lang="en-US" dirty="0"/>
              <a:t>Any </a:t>
            </a:r>
            <a:r>
              <a:rPr lang="en-US" b="1" dirty="0"/>
              <a:t>motor</a:t>
            </a:r>
            <a:r>
              <a:rPr lang="en-US" dirty="0"/>
              <a:t>, in general, takes in electricity from one end and uses it to rotate the rod at its other end.</a:t>
            </a:r>
          </a:p>
          <a:p>
            <a:r>
              <a:rPr lang="en-US" dirty="0"/>
              <a:t>You can control two things in a DC motor: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Speed of rotation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Direction of rotation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468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8731B-03D5-47E7-B8CC-DBABD73131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D67D7-7A2A-4C75-895C-3E2A4FE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Circuit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6BF12-FC6E-4630-9345-B598DBBF2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Take the motor and insert the wires attached to it in the </a:t>
            </a:r>
            <a:r>
              <a:rPr lang="en-US" i="1" dirty="0"/>
              <a:t>first</a:t>
            </a:r>
            <a:r>
              <a:rPr lang="en-US" dirty="0"/>
              <a:t> motor channel, i.e. M1.</a:t>
            </a:r>
          </a:p>
          <a:p>
            <a:r>
              <a:rPr lang="en-US" dirty="0"/>
              <a:t>Attach a wheel to visualize the rotation of the motor.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EA9C0-5663-41F0-B5AC-C5E8878AD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952"/>
          <a:stretch/>
        </p:blipFill>
        <p:spPr>
          <a:xfrm>
            <a:off x="2187096" y="1988987"/>
            <a:ext cx="3506193" cy="315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1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13D5D-154E-4C67-9639-6BAB33F2A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3337" y="2161800"/>
            <a:ext cx="5397325" cy="819900"/>
          </a:xfrm>
        </p:spPr>
        <p:txBody>
          <a:bodyPr/>
          <a:lstStyle/>
          <a:p>
            <a:r>
              <a:rPr lang="en-IN" dirty="0"/>
              <a:t>DC Motor Controlling Block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439B7-6F03-47A8-8234-7ECA909D7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83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control DC motor?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IN" dirty="0"/>
              <a:t>DC motor runs when a voltage is provided on the terminals.</a:t>
            </a:r>
          </a:p>
          <a:p>
            <a:r>
              <a:rPr lang="en-IN" dirty="0"/>
              <a:t>But we cannot connect the motor to any digital pin directly to control the motor because it takes more current.</a:t>
            </a:r>
          </a:p>
          <a:p>
            <a:r>
              <a:rPr lang="en-IN" dirty="0"/>
              <a:t>This is why we use motor drivers to control motor. </a:t>
            </a:r>
          </a:p>
          <a:p>
            <a:r>
              <a:rPr lang="en-IN" dirty="0"/>
              <a:t>The motor driver take the logic from evive, power source from the internal or the external batteries and provide voltage to DC motor according to the logic.</a:t>
            </a:r>
          </a:p>
          <a:p>
            <a:r>
              <a:rPr lang="en-IN" dirty="0"/>
              <a:t>evive has a inbuilt motor driver allowing you to control </a:t>
            </a:r>
            <a:r>
              <a:rPr lang="en-IN" dirty="0" err="1"/>
              <a:t>upto</a:t>
            </a:r>
            <a:r>
              <a:rPr lang="en-IN" dirty="0"/>
              <a:t> 2 DC motors.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846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control DC motor?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IN" dirty="0"/>
              <a:t>For every DC motor control, we have to use 3 pins of evive: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2 digital pins to specify the direction.</a:t>
            </a:r>
          </a:p>
          <a:p>
            <a:pPr marL="10160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IN" dirty="0"/>
              <a:t>1 PWM pin to specify the speed of rotation.</a:t>
            </a:r>
          </a:p>
          <a:p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229BDF-7616-4040-AC96-8B627B35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27972"/>
              </p:ext>
            </p:extLst>
          </p:nvPr>
        </p:nvGraphicFramePr>
        <p:xfrm>
          <a:off x="850237" y="2364653"/>
          <a:ext cx="6140400" cy="2358084"/>
        </p:xfrm>
        <a:graphic>
          <a:graphicData uri="http://schemas.openxmlformats.org/drawingml/2006/table">
            <a:tbl>
              <a:tblPr/>
              <a:tblGrid>
                <a:gridCol w="1474787">
                  <a:extLst>
                    <a:ext uri="{9D8B030D-6E8A-4147-A177-3AD203B41FA5}">
                      <a16:colId xmlns:a16="http://schemas.microsoft.com/office/drawing/2014/main" val="743287947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1591041028"/>
                    </a:ext>
                  </a:extLst>
                </a:gridCol>
                <a:gridCol w="3160663">
                  <a:extLst>
                    <a:ext uri="{9D8B030D-6E8A-4147-A177-3AD203B41FA5}">
                      <a16:colId xmlns:a16="http://schemas.microsoft.com/office/drawing/2014/main" val="2554747790"/>
                    </a:ext>
                  </a:extLst>
                </a:gridCol>
              </a:tblGrid>
              <a:tr h="3130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1" dirty="0">
                          <a:effectLst/>
                          <a:latin typeface="Dosis" panose="020B0604020202020204" charset="0"/>
                        </a:rPr>
                        <a:t>Direction Pin 1 State</a:t>
                      </a:r>
                    </a:p>
                  </a:txBody>
                  <a:tcPr marL="81529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1" dirty="0">
                          <a:effectLst/>
                          <a:latin typeface="Dosis" panose="020B0604020202020204" charset="0"/>
                        </a:rPr>
                        <a:t>Direction Pin 2 State</a:t>
                      </a:r>
                    </a:p>
                  </a:txBody>
                  <a:tcPr marL="65223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1" dirty="0">
                          <a:effectLst/>
                          <a:latin typeface="Dosis" panose="020B0604020202020204" charset="0"/>
                        </a:rPr>
                        <a:t>Motor Function</a:t>
                      </a:r>
                    </a:p>
                  </a:txBody>
                  <a:tcPr marL="65223" marR="78267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90912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LOW</a:t>
                      </a:r>
                    </a:p>
                  </a:txBody>
                  <a:tcPr marL="81529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LOW</a:t>
                      </a:r>
                    </a:p>
                  </a:txBody>
                  <a:tcPr marL="65223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Motor is free</a:t>
                      </a:r>
                    </a:p>
                  </a:txBody>
                  <a:tcPr marL="65223" marR="78267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779212"/>
                  </a:ext>
                </a:extLst>
              </a:tr>
              <a:tr h="31306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LOW</a:t>
                      </a:r>
                    </a:p>
                  </a:txBody>
                  <a:tcPr marL="81529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HIGH</a:t>
                      </a:r>
                    </a:p>
                  </a:txBody>
                  <a:tcPr marL="65223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  <a:latin typeface="Dosis" panose="020B0604020202020204" charset="0"/>
                        </a:rPr>
                        <a:t>Motor rotates in one direction</a:t>
                      </a:r>
                    </a:p>
                  </a:txBody>
                  <a:tcPr marL="65223" marR="78267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12224"/>
                  </a:ext>
                </a:extLst>
              </a:tr>
              <a:tr h="49569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>
                          <a:effectLst/>
                          <a:latin typeface="Dosis" panose="020B0604020202020204" charset="0"/>
                        </a:rPr>
                        <a:t>HIGH</a:t>
                      </a:r>
                    </a:p>
                  </a:txBody>
                  <a:tcPr marL="81529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LOW</a:t>
                      </a:r>
                    </a:p>
                  </a:txBody>
                  <a:tcPr marL="65223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  <a:latin typeface="Dosis" panose="020B0604020202020204" charset="0"/>
                        </a:rPr>
                        <a:t>Motor rotates in another direction</a:t>
                      </a:r>
                    </a:p>
                  </a:txBody>
                  <a:tcPr marL="65223" marR="78267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458760"/>
                  </a:ext>
                </a:extLst>
              </a:tr>
              <a:tr h="495693"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>
                          <a:effectLst/>
                          <a:latin typeface="Dosis" panose="020B0604020202020204" charset="0"/>
                        </a:rPr>
                        <a:t>HIGH</a:t>
                      </a:r>
                    </a:p>
                  </a:txBody>
                  <a:tcPr marL="81529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HIGH</a:t>
                      </a:r>
                    </a:p>
                  </a:txBody>
                  <a:tcPr marL="65223" marR="65223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b="0" dirty="0">
                          <a:effectLst/>
                          <a:latin typeface="Dosis" panose="020B0604020202020204" charset="0"/>
                        </a:rPr>
                        <a:t>Motor is stalled</a:t>
                      </a:r>
                    </a:p>
                  </a:txBody>
                  <a:tcPr marL="65223" marR="78267" marT="65223" marB="652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9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74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BD2A71-6A51-4F1F-9E78-C4FA385CE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186EA-FC71-4B16-B14B-7BAD0406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How to control speed of DC motor?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05DC-256D-4774-823D-2FF24FBE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837874"/>
            <a:ext cx="6345025" cy="4075763"/>
          </a:xfrm>
        </p:spPr>
        <p:txBody>
          <a:bodyPr/>
          <a:lstStyle/>
          <a:p>
            <a:r>
              <a:rPr lang="en-US" dirty="0"/>
              <a:t>PWM is a technique for getting analog results with digital means.  Digital control is used to create a square wave, a signal switched between on and off.</a:t>
            </a:r>
          </a:p>
          <a:p>
            <a:r>
              <a:rPr lang="en-US" dirty="0"/>
              <a:t>This signal gets decoded by the motor driver.</a:t>
            </a:r>
            <a:endParaRPr lang="en-IN" dirty="0"/>
          </a:p>
        </p:txBody>
      </p:sp>
      <p:pic>
        <p:nvPicPr>
          <p:cNvPr id="6" name="Picture 2" descr="Image result for pwm stempedia">
            <a:extLst>
              <a:ext uri="{FF2B5EF4-FFF2-40B4-BE49-F238E27FC236}">
                <a16:creationId xmlns:a16="http://schemas.microsoft.com/office/drawing/2014/main" id="{E1FB4123-4311-4EB8-B21C-D0885CB9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7" y="2419929"/>
            <a:ext cx="6313396" cy="25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62846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639</Words>
  <Application>Microsoft Office PowerPoint</Application>
  <PresentationFormat>On-screen Show (16:9)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Dosis</vt:lpstr>
      <vt:lpstr>Arial</vt:lpstr>
      <vt:lpstr>Sniglet</vt:lpstr>
      <vt:lpstr>1_Friar template</vt:lpstr>
      <vt:lpstr>Controlling DC Motor using PictoBlox</vt:lpstr>
      <vt:lpstr>Controlling DC Motor using PictoBlox</vt:lpstr>
      <vt:lpstr>PowerPoint Presentation</vt:lpstr>
      <vt:lpstr>DC Motor</vt:lpstr>
      <vt:lpstr>Circuit Diagram</vt:lpstr>
      <vt:lpstr>PowerPoint Presentation</vt:lpstr>
      <vt:lpstr>How to control DC motor?</vt:lpstr>
      <vt:lpstr>How to control DC motor?</vt:lpstr>
      <vt:lpstr>How to control speed of DC motor?</vt:lpstr>
      <vt:lpstr>Block</vt:lpstr>
      <vt:lpstr>Block</vt:lpstr>
      <vt:lpstr>PowerPoint Presentation</vt:lpstr>
      <vt:lpstr>Interfacing evive with PictoBlox</vt:lpstr>
      <vt:lpstr>Interfacing evive with PictoBlox</vt:lpstr>
      <vt:lpstr>Upload Firmware</vt:lpstr>
      <vt:lpstr>PictoBlox Program</vt:lpstr>
      <vt:lpstr>PowerPoint Presentation</vt:lpstr>
      <vt:lpstr>Controlling the DC Motor</vt:lpstr>
      <vt:lpstr>PictoBlox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DC Motor using PictoBlox</dc:title>
  <dc:creator>contact@thestempedia.com</dc:creator>
  <cp:lastModifiedBy>Pankaj Verma</cp:lastModifiedBy>
  <cp:revision>138</cp:revision>
  <dcterms:modified xsi:type="dcterms:W3CDTF">2019-08-24T10:48:33Z</dcterms:modified>
</cp:coreProperties>
</file>