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84" r:id="rId2"/>
    <p:sldId id="290" r:id="rId3"/>
    <p:sldId id="286" r:id="rId4"/>
    <p:sldId id="337" r:id="rId5"/>
    <p:sldId id="338" r:id="rId6"/>
    <p:sldId id="289" r:id="rId7"/>
    <p:sldId id="339" r:id="rId8"/>
    <p:sldId id="340" r:id="rId9"/>
    <p:sldId id="341" r:id="rId10"/>
    <p:sldId id="348" r:id="rId11"/>
    <p:sldId id="291" r:id="rId12"/>
    <p:sldId id="398" r:id="rId13"/>
    <p:sldId id="452" r:id="rId14"/>
    <p:sldId id="436" r:id="rId15"/>
    <p:sldId id="310" r:id="rId16"/>
    <p:sldId id="344" r:id="rId17"/>
    <p:sldId id="349" r:id="rId18"/>
    <p:sldId id="345" r:id="rId19"/>
    <p:sldId id="346" r:id="rId20"/>
    <p:sldId id="317" r:id="rId21"/>
  </p:sldIdLst>
  <p:sldSz cx="9144000" cy="5143500" type="screen16x9"/>
  <p:notesSz cx="6858000" cy="9144000"/>
  <p:embeddedFontLst>
    <p:embeddedFont>
      <p:font typeface="Dosis" panose="020B0604020202020204" charset="0"/>
      <p:regular r:id="rId23"/>
      <p:bold r:id="rId24"/>
    </p:embeddedFont>
    <p:embeddedFont>
      <p:font typeface="Sniglet" panose="020B060402020202020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F21"/>
    <a:srgbClr val="F2E5E2"/>
    <a:srgbClr val="2A3791"/>
    <a:srgbClr val="18AA45"/>
    <a:srgbClr val="F58220"/>
    <a:srgbClr val="D11F40"/>
    <a:srgbClr val="45BADD"/>
    <a:srgbClr val="FECC0E"/>
    <a:srgbClr val="13AFF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516804-8F88-4118-8439-1FF2495B33D7}">
  <a:tblStyle styleId="{5D516804-8F88-4118-8439-1FF2495B33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i="0" u="sng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65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preserve="1" userDrawn="1">
  <p:cSld name="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ctrTitle"/>
          </p:nvPr>
        </p:nvSpPr>
        <p:spPr>
          <a:xfrm>
            <a:off x="1495500" y="1184301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1">
                <a:solidFill>
                  <a:srgbClr val="1C4587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9pPr>
          </a:lstStyle>
          <a:p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C73E37C-6F52-4F70-8A86-CFEB253A963E}"/>
              </a:ext>
            </a:extLst>
          </p:cNvPr>
          <p:cNvGrpSpPr/>
          <p:nvPr userDrawn="1"/>
        </p:nvGrpSpPr>
        <p:grpSpPr>
          <a:xfrm>
            <a:off x="-58319" y="3053272"/>
            <a:ext cx="9296570" cy="2186112"/>
            <a:chOff x="-58319" y="3053272"/>
            <a:chExt cx="9296570" cy="2186112"/>
          </a:xfrm>
        </p:grpSpPr>
        <p:sp>
          <p:nvSpPr>
            <p:cNvPr id="163" name="Shape 163"/>
            <p:cNvSpPr/>
            <p:nvPr/>
          </p:nvSpPr>
          <p:spPr>
            <a:xfrm>
              <a:off x="723692" y="4220091"/>
              <a:ext cx="794875" cy="985737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>
              <a:off x="-58319" y="3053287"/>
              <a:ext cx="782014" cy="890356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>
              <a:off x="4025101" y="3422420"/>
              <a:ext cx="370865" cy="809588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3078045" y="3128354"/>
              <a:ext cx="730671" cy="895811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>
              <a:off x="5401648" y="3285712"/>
              <a:ext cx="805934" cy="750838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>
              <a:off x="8364459" y="3346843"/>
              <a:ext cx="873792" cy="600260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>
              <a:off x="4551116" y="3125540"/>
              <a:ext cx="657208" cy="679227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>
              <a:off x="4419881" y="3994834"/>
              <a:ext cx="919681" cy="950908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2644912" y="4036538"/>
              <a:ext cx="890356" cy="7068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>
              <a:off x="2116542" y="3186156"/>
              <a:ext cx="829755" cy="780163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>
              <a:off x="1347361" y="3186147"/>
              <a:ext cx="599146" cy="706812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>
              <a:off x="2681615" y="4813558"/>
              <a:ext cx="816944" cy="313967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>
              <a:off x="7146421" y="4508764"/>
              <a:ext cx="1040884" cy="73062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>
              <a:off x="7146430" y="3104432"/>
              <a:ext cx="684732" cy="721463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>
              <a:off x="5262207" y="4729516"/>
              <a:ext cx="525046" cy="372666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>
              <a:off x="8376372" y="4729061"/>
              <a:ext cx="508532" cy="324976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>
              <a:off x="3808716" y="4429326"/>
              <a:ext cx="570935" cy="567282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>
              <a:off x="7975391" y="3053272"/>
              <a:ext cx="541560" cy="67927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1" name="Shape 181"/>
            <p:cNvSpPr/>
            <p:nvPr/>
          </p:nvSpPr>
          <p:spPr>
            <a:xfrm>
              <a:off x="1570785" y="4028295"/>
              <a:ext cx="734324" cy="723314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2" name="Shape 182"/>
            <p:cNvSpPr/>
            <p:nvPr/>
          </p:nvSpPr>
          <p:spPr>
            <a:xfrm>
              <a:off x="247060" y="4094875"/>
              <a:ext cx="275434" cy="244207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3" name="Shape 183"/>
            <p:cNvSpPr/>
            <p:nvPr/>
          </p:nvSpPr>
          <p:spPr>
            <a:xfrm>
              <a:off x="8516944" y="4082884"/>
              <a:ext cx="690236" cy="510383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4" name="Shape 184"/>
            <p:cNvSpPr/>
            <p:nvPr/>
          </p:nvSpPr>
          <p:spPr>
            <a:xfrm>
              <a:off x="859713" y="3417443"/>
              <a:ext cx="317620" cy="659010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5" name="Shape 185"/>
            <p:cNvSpPr/>
            <p:nvPr/>
          </p:nvSpPr>
          <p:spPr>
            <a:xfrm rot="1920742">
              <a:off x="5707038" y="4213989"/>
              <a:ext cx="884797" cy="750834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6" name="Shape 186"/>
            <p:cNvSpPr/>
            <p:nvPr/>
          </p:nvSpPr>
          <p:spPr>
            <a:xfrm rot="-3496844">
              <a:off x="115839" y="4509560"/>
              <a:ext cx="537852" cy="464440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7" name="Shape 187"/>
            <p:cNvSpPr/>
            <p:nvPr/>
          </p:nvSpPr>
          <p:spPr>
            <a:xfrm>
              <a:off x="7518184" y="3966329"/>
              <a:ext cx="846269" cy="598458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8" name="Shape 188"/>
            <p:cNvSpPr/>
            <p:nvPr/>
          </p:nvSpPr>
          <p:spPr>
            <a:xfrm rot="-5400000">
              <a:off x="6496794" y="3021441"/>
              <a:ext cx="493819" cy="631536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9" name="Shape 189"/>
            <p:cNvSpPr/>
            <p:nvPr/>
          </p:nvSpPr>
          <p:spPr>
            <a:xfrm>
              <a:off x="6453205" y="3705907"/>
              <a:ext cx="666366" cy="752689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90" name="Shape 190"/>
            <p:cNvSpPr/>
            <p:nvPr/>
          </p:nvSpPr>
          <p:spPr>
            <a:xfrm>
              <a:off x="1866011" y="4742879"/>
              <a:ext cx="681078" cy="455287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91" name="Shape 191"/>
            <p:cNvSpPr/>
            <p:nvPr/>
          </p:nvSpPr>
          <p:spPr>
            <a:xfrm>
              <a:off x="6669805" y="4614395"/>
              <a:ext cx="308462" cy="330481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1D339C49-C757-44DD-AC62-40136F9A71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2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Quote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9850" lvl="0" indent="0" algn="ctr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 panose="020B0604020202020204" pitchFamily="34" charset="0"/>
              <a:buNone/>
              <a:defRPr sz="3600" b="1">
                <a:solidFill>
                  <a:srgbClr val="1C4587"/>
                </a:solidFill>
              </a:defRPr>
            </a:lvl1pPr>
            <a:lvl2pPr marL="914400" lvl="1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 lang="en-IN" dirty="0"/>
          </a:p>
        </p:txBody>
      </p:sp>
      <p:sp>
        <p:nvSpPr>
          <p:cNvPr id="289" name="Shape 289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8CF3864-FF32-480D-809E-78047B0AA13A}"/>
              </a:ext>
            </a:extLst>
          </p:cNvPr>
          <p:cNvGrpSpPr/>
          <p:nvPr userDrawn="1"/>
        </p:nvGrpSpPr>
        <p:grpSpPr>
          <a:xfrm>
            <a:off x="7110132" y="3078732"/>
            <a:ext cx="2128122" cy="2160657"/>
            <a:chOff x="7110132" y="3078732"/>
            <a:chExt cx="2128122" cy="2160657"/>
          </a:xfrm>
        </p:grpSpPr>
        <p:sp>
          <p:nvSpPr>
            <p:cNvPr id="250" name="Shape 250"/>
            <p:cNvSpPr/>
            <p:nvPr/>
          </p:nvSpPr>
          <p:spPr>
            <a:xfrm>
              <a:off x="8817948" y="3439661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1" name="Shape 251"/>
            <p:cNvSpPr/>
            <p:nvPr/>
          </p:nvSpPr>
          <p:spPr>
            <a:xfrm>
              <a:off x="8742973" y="4166677"/>
              <a:ext cx="495281" cy="340238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4" name="Shape 254"/>
            <p:cNvSpPr/>
            <p:nvPr/>
          </p:nvSpPr>
          <p:spPr>
            <a:xfrm>
              <a:off x="8052572" y="4825260"/>
              <a:ext cx="589992" cy="414129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5" name="Shape 255"/>
            <p:cNvSpPr/>
            <p:nvPr/>
          </p:nvSpPr>
          <p:spPr>
            <a:xfrm>
              <a:off x="8052577" y="4132327"/>
              <a:ext cx="388118" cy="408938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6" name="Shape 256"/>
            <p:cNvSpPr/>
            <p:nvPr/>
          </p:nvSpPr>
          <p:spPr>
            <a:xfrm>
              <a:off x="7430898" y="4873171"/>
              <a:ext cx="297606" cy="211234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7" name="Shape 257"/>
            <p:cNvSpPr/>
            <p:nvPr/>
          </p:nvSpPr>
          <p:spPr>
            <a:xfrm>
              <a:off x="8749725" y="4950125"/>
              <a:ext cx="288245" cy="184202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8" name="Shape 258"/>
            <p:cNvSpPr/>
            <p:nvPr/>
          </p:nvSpPr>
          <p:spPr>
            <a:xfrm>
              <a:off x="8522444" y="4000279"/>
              <a:ext cx="306966" cy="38502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9" name="Shape 259"/>
            <p:cNvSpPr/>
            <p:nvPr/>
          </p:nvSpPr>
          <p:spPr>
            <a:xfrm>
              <a:off x="8829403" y="4583868"/>
              <a:ext cx="391238" cy="28929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1" name="Shape 261"/>
            <p:cNvSpPr/>
            <p:nvPr/>
          </p:nvSpPr>
          <p:spPr>
            <a:xfrm rot="-2426120">
              <a:off x="7110132" y="4877011"/>
              <a:ext cx="279910" cy="357971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2" name="Shape 262"/>
            <p:cNvSpPr/>
            <p:nvPr/>
          </p:nvSpPr>
          <p:spPr>
            <a:xfrm>
              <a:off x="7659648" y="4370196"/>
              <a:ext cx="377708" cy="426638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3" name="Shape 263"/>
            <p:cNvSpPr/>
            <p:nvPr/>
          </p:nvSpPr>
          <p:spPr>
            <a:xfrm>
              <a:off x="8797588" y="3078732"/>
              <a:ext cx="386048" cy="258065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4" name="Shape 264"/>
            <p:cNvSpPr/>
            <p:nvPr/>
          </p:nvSpPr>
          <p:spPr>
            <a:xfrm>
              <a:off x="7782420" y="4885132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5" name="Shape 272">
              <a:extLst>
                <a:ext uri="{FF2B5EF4-FFF2-40B4-BE49-F238E27FC236}">
                  <a16:creationId xmlns:a16="http://schemas.microsoft.com/office/drawing/2014/main" id="{3F5BB61E-EACF-4EC9-8CF0-E820A20EA0E5}"/>
                </a:ext>
              </a:extLst>
            </p:cNvPr>
            <p:cNvSpPr/>
            <p:nvPr userDrawn="1"/>
          </p:nvSpPr>
          <p:spPr>
            <a:xfrm>
              <a:off x="8394267" y="4464801"/>
              <a:ext cx="339602" cy="400617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8BAB03F-FF1E-4CF9-B157-F56D97FF8225}"/>
              </a:ext>
            </a:extLst>
          </p:cNvPr>
          <p:cNvGrpSpPr/>
          <p:nvPr userDrawn="1"/>
        </p:nvGrpSpPr>
        <p:grpSpPr>
          <a:xfrm>
            <a:off x="-35374" y="3366963"/>
            <a:ext cx="1952290" cy="1906807"/>
            <a:chOff x="-35374" y="3366963"/>
            <a:chExt cx="1952290" cy="1906807"/>
          </a:xfrm>
        </p:grpSpPr>
        <p:sp>
          <p:nvSpPr>
            <p:cNvPr id="249" name="Shape 249"/>
            <p:cNvSpPr/>
            <p:nvPr/>
          </p:nvSpPr>
          <p:spPr>
            <a:xfrm>
              <a:off x="-35374" y="3366963"/>
              <a:ext cx="443260" cy="50467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0" name="Shape 270"/>
            <p:cNvSpPr/>
            <p:nvPr/>
          </p:nvSpPr>
          <p:spPr>
            <a:xfrm>
              <a:off x="700454" y="4557600"/>
              <a:ext cx="504670" cy="400627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3" name="Shape 273"/>
            <p:cNvSpPr/>
            <p:nvPr/>
          </p:nvSpPr>
          <p:spPr>
            <a:xfrm>
              <a:off x="721258" y="4998019"/>
              <a:ext cx="463059" cy="177962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9" name="Shape 279"/>
            <p:cNvSpPr/>
            <p:nvPr/>
          </p:nvSpPr>
          <p:spPr>
            <a:xfrm>
              <a:off x="1333294" y="4678454"/>
              <a:ext cx="306966" cy="38502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0" name="Shape 280"/>
            <p:cNvSpPr/>
            <p:nvPr/>
          </p:nvSpPr>
          <p:spPr>
            <a:xfrm>
              <a:off x="91624" y="4552927"/>
              <a:ext cx="416228" cy="409988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1" name="Shape 281"/>
            <p:cNvSpPr/>
            <p:nvPr/>
          </p:nvSpPr>
          <p:spPr>
            <a:xfrm>
              <a:off x="1525678" y="4911343"/>
              <a:ext cx="391238" cy="28929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2" name="Shape 282"/>
            <p:cNvSpPr/>
            <p:nvPr/>
          </p:nvSpPr>
          <p:spPr>
            <a:xfrm>
              <a:off x="2704" y="4900231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4" name="Shape 284"/>
            <p:cNvSpPr/>
            <p:nvPr/>
          </p:nvSpPr>
          <p:spPr>
            <a:xfrm>
              <a:off x="448634" y="4138206"/>
              <a:ext cx="479681" cy="339217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87" name="Shape 287"/>
            <p:cNvSpPr/>
            <p:nvPr/>
          </p:nvSpPr>
          <p:spPr>
            <a:xfrm>
              <a:off x="258963" y="4957957"/>
              <a:ext cx="386048" cy="258065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6" name="Shape 266">
              <a:extLst>
                <a:ext uri="{FF2B5EF4-FFF2-40B4-BE49-F238E27FC236}">
                  <a16:creationId xmlns:a16="http://schemas.microsoft.com/office/drawing/2014/main" id="{3BEC2B48-8C5C-4C6B-9C88-B007BB2F01F8}"/>
                </a:ext>
              </a:extLst>
            </p:cNvPr>
            <p:cNvSpPr/>
            <p:nvPr userDrawn="1"/>
          </p:nvSpPr>
          <p:spPr>
            <a:xfrm>
              <a:off x="-6398" y="3928634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71C3040-1CA6-4428-9586-879A1B7469C6}"/>
              </a:ext>
            </a:extLst>
          </p:cNvPr>
          <p:cNvGrpSpPr/>
          <p:nvPr userDrawn="1"/>
        </p:nvGrpSpPr>
        <p:grpSpPr>
          <a:xfrm>
            <a:off x="-185869" y="-57166"/>
            <a:ext cx="1877889" cy="1945801"/>
            <a:chOff x="-185869" y="-57166"/>
            <a:chExt cx="1877889" cy="1945801"/>
          </a:xfrm>
        </p:grpSpPr>
        <p:sp>
          <p:nvSpPr>
            <p:cNvPr id="253" name="Shape 253"/>
            <p:cNvSpPr/>
            <p:nvPr/>
          </p:nvSpPr>
          <p:spPr>
            <a:xfrm>
              <a:off x="-77078" y="1488018"/>
              <a:ext cx="339602" cy="400617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5" name="Shape 265"/>
            <p:cNvSpPr/>
            <p:nvPr/>
          </p:nvSpPr>
          <p:spPr>
            <a:xfrm>
              <a:off x="346877" y="608615"/>
              <a:ext cx="210213" cy="458889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6" name="Shape 266"/>
            <p:cNvSpPr/>
            <p:nvPr/>
          </p:nvSpPr>
          <p:spPr>
            <a:xfrm>
              <a:off x="645010" y="355961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8" name="Shape 268"/>
            <p:cNvSpPr/>
            <p:nvPr/>
          </p:nvSpPr>
          <p:spPr>
            <a:xfrm>
              <a:off x="-8" y="1013366"/>
              <a:ext cx="372518" cy="384998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4" name="Shape 274"/>
            <p:cNvSpPr/>
            <p:nvPr/>
          </p:nvSpPr>
          <p:spPr>
            <a:xfrm>
              <a:off x="-185869" y="9089"/>
              <a:ext cx="589992" cy="414129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7" name="Shape 277"/>
            <p:cNvSpPr/>
            <p:nvPr/>
          </p:nvSpPr>
          <p:spPr>
            <a:xfrm>
              <a:off x="1403775" y="11500"/>
              <a:ext cx="288245" cy="184202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8" name="Shape 278"/>
            <p:cNvSpPr/>
            <p:nvPr/>
          </p:nvSpPr>
          <p:spPr>
            <a:xfrm>
              <a:off x="955990" y="-57166"/>
              <a:ext cx="323616" cy="321546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7" name="Shape 260">
              <a:extLst>
                <a:ext uri="{FF2B5EF4-FFF2-40B4-BE49-F238E27FC236}">
                  <a16:creationId xmlns:a16="http://schemas.microsoft.com/office/drawing/2014/main" id="{8EBD0BED-2A30-45DE-B86B-AA3DB554BA1F}"/>
                </a:ext>
              </a:extLst>
            </p:cNvPr>
            <p:cNvSpPr/>
            <p:nvPr userDrawn="1"/>
          </p:nvSpPr>
          <p:spPr>
            <a:xfrm>
              <a:off x="506176" y="8146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8" name="Shape 264">
              <a:extLst>
                <a:ext uri="{FF2B5EF4-FFF2-40B4-BE49-F238E27FC236}">
                  <a16:creationId xmlns:a16="http://schemas.microsoft.com/office/drawing/2014/main" id="{39F33480-2088-4E72-8DA0-329961CEA5EA}"/>
                </a:ext>
              </a:extLst>
            </p:cNvPr>
            <p:cNvSpPr/>
            <p:nvPr userDrawn="1"/>
          </p:nvSpPr>
          <p:spPr>
            <a:xfrm>
              <a:off x="82003" y="594127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4609408-B2A7-457A-8690-B8A5DC15DB77}"/>
              </a:ext>
            </a:extLst>
          </p:cNvPr>
          <p:cNvGrpSpPr/>
          <p:nvPr userDrawn="1"/>
        </p:nvGrpSpPr>
        <p:grpSpPr>
          <a:xfrm>
            <a:off x="7302880" y="-294362"/>
            <a:ext cx="1876588" cy="2006619"/>
            <a:chOff x="7302880" y="-294362"/>
            <a:chExt cx="1876588" cy="2006619"/>
          </a:xfrm>
        </p:grpSpPr>
        <p:sp>
          <p:nvSpPr>
            <p:cNvPr id="248" name="Shape 248"/>
            <p:cNvSpPr/>
            <p:nvPr/>
          </p:nvSpPr>
          <p:spPr>
            <a:xfrm>
              <a:off x="7302880" y="-294362"/>
              <a:ext cx="450550" cy="558734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0" name="Shape 260"/>
            <p:cNvSpPr/>
            <p:nvPr/>
          </p:nvSpPr>
          <p:spPr>
            <a:xfrm>
              <a:off x="8963979" y="1338718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7" name="Shape 267"/>
            <p:cNvSpPr/>
            <p:nvPr/>
          </p:nvSpPr>
          <p:spPr>
            <a:xfrm>
              <a:off x="8318810" y="-29822"/>
              <a:ext cx="456818" cy="425588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5" name="Shape 275"/>
            <p:cNvSpPr/>
            <p:nvPr/>
          </p:nvSpPr>
          <p:spPr>
            <a:xfrm>
              <a:off x="7842052" y="-100873"/>
              <a:ext cx="388118" cy="408938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3" name="Shape 283"/>
            <p:cNvSpPr/>
            <p:nvPr/>
          </p:nvSpPr>
          <p:spPr>
            <a:xfrm rot="1920548">
              <a:off x="8225551" y="625274"/>
              <a:ext cx="501522" cy="425557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5" name="Shape 285"/>
            <p:cNvSpPr/>
            <p:nvPr/>
          </p:nvSpPr>
          <p:spPr>
            <a:xfrm rot="-5400000">
              <a:off x="7996280" y="316930"/>
              <a:ext cx="279906" cy="357966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6" name="Shape 286"/>
            <p:cNvSpPr/>
            <p:nvPr/>
          </p:nvSpPr>
          <p:spPr>
            <a:xfrm>
              <a:off x="8801760" y="790271"/>
              <a:ext cx="377708" cy="426638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8" name="Shape 288"/>
            <p:cNvSpPr/>
            <p:nvPr/>
          </p:nvSpPr>
          <p:spPr>
            <a:xfrm>
              <a:off x="8699345" y="1151407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9" name="Shape 265">
              <a:extLst>
                <a:ext uri="{FF2B5EF4-FFF2-40B4-BE49-F238E27FC236}">
                  <a16:creationId xmlns:a16="http://schemas.microsoft.com/office/drawing/2014/main" id="{B3070B0C-1ADF-4F04-96D0-B89050AE1B69}"/>
                </a:ext>
              </a:extLst>
            </p:cNvPr>
            <p:cNvSpPr/>
            <p:nvPr userDrawn="1"/>
          </p:nvSpPr>
          <p:spPr>
            <a:xfrm>
              <a:off x="8853349" y="192487"/>
              <a:ext cx="210213" cy="458889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A9EE9ECE-11E0-40D4-B16F-4FAB06236D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722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9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Title + 1 column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Shape 293"/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295" name="Shape 29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659FEC4-6282-4DB8-B98A-1268034D6D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  <p:cxnSp>
        <p:nvCxnSpPr>
          <p:cNvPr id="35" name="Shape 323">
            <a:extLst>
              <a:ext uri="{FF2B5EF4-FFF2-40B4-BE49-F238E27FC236}">
                <a16:creationId xmlns:a16="http://schemas.microsoft.com/office/drawing/2014/main" id="{EEFC08EE-20D8-4C0B-BDE9-8B3B3013FC16}"/>
              </a:ext>
            </a:extLst>
          </p:cNvPr>
          <p:cNvCxnSpPr/>
          <p:nvPr userDrawn="1"/>
        </p:nvCxnSpPr>
        <p:spPr>
          <a:xfrm>
            <a:off x="850475" y="697132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" name="Shape 291">
            <a:extLst>
              <a:ext uri="{FF2B5EF4-FFF2-40B4-BE49-F238E27FC236}">
                <a16:creationId xmlns:a16="http://schemas.microsoft.com/office/drawing/2014/main" id="{51D41F13-9D16-4E3A-8CA5-3438CCE41C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7" name="Shape 292">
            <a:extLst>
              <a:ext uri="{FF2B5EF4-FFF2-40B4-BE49-F238E27FC236}">
                <a16:creationId xmlns:a16="http://schemas.microsoft.com/office/drawing/2014/main" id="{BFDF73F0-0B29-48F6-A67D-BEB6B6EDA4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Font typeface="Arial" panose="020B0604020202020204" pitchFamily="34" charset="0"/>
              <a:buChar char="•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584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1_Title + 1 column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747925" y="216310"/>
            <a:ext cx="6140400" cy="4697327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Font typeface="Arial" panose="020B0604020202020204" pitchFamily="34" charset="0"/>
              <a:buChar char="•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grpSp>
        <p:nvGrpSpPr>
          <p:cNvPr id="293" name="Shape 293"/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295" name="Shape 29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659FEC4-6282-4DB8-B98A-1268034D6D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61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 + 2 column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31800" lvl="0" indent="-342900">
              <a:spcBef>
                <a:spcPts val="6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  <a:defRPr sz="20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  <p:sp>
        <p:nvSpPr>
          <p:cNvPr id="328" name="Shape 328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  <a:defRPr sz="20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  <p:cxnSp>
        <p:nvCxnSpPr>
          <p:cNvPr id="359" name="Shape 359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0" name="Shape 360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Shape 293">
            <a:extLst>
              <a:ext uri="{FF2B5EF4-FFF2-40B4-BE49-F238E27FC236}">
                <a16:creationId xmlns:a16="http://schemas.microsoft.com/office/drawing/2014/main" id="{240740A9-9FB7-4CBB-93C0-763FC406AE9A}"/>
              </a:ext>
            </a:extLst>
          </p:cNvPr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68" name="Shape 295">
              <a:extLst>
                <a:ext uri="{FF2B5EF4-FFF2-40B4-BE49-F238E27FC236}">
                  <a16:creationId xmlns:a16="http://schemas.microsoft.com/office/drawing/2014/main" id="{6DF8CBA7-9BA1-479F-BBBD-418E800D3416}"/>
                </a:ext>
              </a:extLst>
            </p:cNvPr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69" name="Shape 296">
              <a:extLst>
                <a:ext uri="{FF2B5EF4-FFF2-40B4-BE49-F238E27FC236}">
                  <a16:creationId xmlns:a16="http://schemas.microsoft.com/office/drawing/2014/main" id="{D0DC7A7B-3EBB-4126-A4EC-F7E9FAE5A316}"/>
                </a:ext>
              </a:extLst>
            </p:cNvPr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0" name="Shape 297">
              <a:extLst>
                <a:ext uri="{FF2B5EF4-FFF2-40B4-BE49-F238E27FC236}">
                  <a16:creationId xmlns:a16="http://schemas.microsoft.com/office/drawing/2014/main" id="{68D6AF08-428F-4A9C-A354-E2E10A8D3935}"/>
                </a:ext>
              </a:extLst>
            </p:cNvPr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1" name="Shape 298">
              <a:extLst>
                <a:ext uri="{FF2B5EF4-FFF2-40B4-BE49-F238E27FC236}">
                  <a16:creationId xmlns:a16="http://schemas.microsoft.com/office/drawing/2014/main" id="{B71B6DB4-DF38-41BA-8274-B782F5770DF1}"/>
                </a:ext>
              </a:extLst>
            </p:cNvPr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72" name="Shape 299">
              <a:extLst>
                <a:ext uri="{FF2B5EF4-FFF2-40B4-BE49-F238E27FC236}">
                  <a16:creationId xmlns:a16="http://schemas.microsoft.com/office/drawing/2014/main" id="{DEC3FC8B-1724-4025-BB11-D26BF42746C5}"/>
                </a:ext>
              </a:extLst>
            </p:cNvPr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3" name="Shape 300">
              <a:extLst>
                <a:ext uri="{FF2B5EF4-FFF2-40B4-BE49-F238E27FC236}">
                  <a16:creationId xmlns:a16="http://schemas.microsoft.com/office/drawing/2014/main" id="{57A21143-FB0C-45A7-B78C-60B640B1013F}"/>
                </a:ext>
              </a:extLst>
            </p:cNvPr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4" name="Shape 301">
              <a:extLst>
                <a:ext uri="{FF2B5EF4-FFF2-40B4-BE49-F238E27FC236}">
                  <a16:creationId xmlns:a16="http://schemas.microsoft.com/office/drawing/2014/main" id="{6F080129-3B74-40B1-BA28-DD85FFB926B9}"/>
                </a:ext>
              </a:extLst>
            </p:cNvPr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5" name="Shape 302">
              <a:extLst>
                <a:ext uri="{FF2B5EF4-FFF2-40B4-BE49-F238E27FC236}">
                  <a16:creationId xmlns:a16="http://schemas.microsoft.com/office/drawing/2014/main" id="{AD27BC22-5866-4465-B4A0-10A055915047}"/>
                </a:ext>
              </a:extLst>
            </p:cNvPr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76" name="Shape 304">
              <a:extLst>
                <a:ext uri="{FF2B5EF4-FFF2-40B4-BE49-F238E27FC236}">
                  <a16:creationId xmlns:a16="http://schemas.microsoft.com/office/drawing/2014/main" id="{DA9B07B6-30F7-4652-993C-760844FBBC10}"/>
                </a:ext>
              </a:extLst>
            </p:cNvPr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7" name="Shape 305">
              <a:extLst>
                <a:ext uri="{FF2B5EF4-FFF2-40B4-BE49-F238E27FC236}">
                  <a16:creationId xmlns:a16="http://schemas.microsoft.com/office/drawing/2014/main" id="{E04FE937-6D63-4509-AB54-D2B8C8ED2CC4}"/>
                </a:ext>
              </a:extLst>
            </p:cNvPr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8" name="Shape 306">
              <a:extLst>
                <a:ext uri="{FF2B5EF4-FFF2-40B4-BE49-F238E27FC236}">
                  <a16:creationId xmlns:a16="http://schemas.microsoft.com/office/drawing/2014/main" id="{862099D0-6340-4A3E-BB07-6D859535AC46}"/>
                </a:ext>
              </a:extLst>
            </p:cNvPr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9" name="Shape 307">
              <a:extLst>
                <a:ext uri="{FF2B5EF4-FFF2-40B4-BE49-F238E27FC236}">
                  <a16:creationId xmlns:a16="http://schemas.microsoft.com/office/drawing/2014/main" id="{6C9D575E-280A-48AB-82D9-99208A1D5D87}"/>
                </a:ext>
              </a:extLst>
            </p:cNvPr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0" name="Shape 308">
              <a:extLst>
                <a:ext uri="{FF2B5EF4-FFF2-40B4-BE49-F238E27FC236}">
                  <a16:creationId xmlns:a16="http://schemas.microsoft.com/office/drawing/2014/main" id="{1F9402F2-5E32-489F-961E-9EE0AE2FC5CE}"/>
                </a:ext>
              </a:extLst>
            </p:cNvPr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1" name="Shape 309">
              <a:extLst>
                <a:ext uri="{FF2B5EF4-FFF2-40B4-BE49-F238E27FC236}">
                  <a16:creationId xmlns:a16="http://schemas.microsoft.com/office/drawing/2014/main" id="{A3A660CF-0366-430D-B325-60CD832BD2E6}"/>
                </a:ext>
              </a:extLst>
            </p:cNvPr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2" name="Shape 311">
              <a:extLst>
                <a:ext uri="{FF2B5EF4-FFF2-40B4-BE49-F238E27FC236}">
                  <a16:creationId xmlns:a16="http://schemas.microsoft.com/office/drawing/2014/main" id="{0A56BB41-2714-4FDF-BF2B-CB3AF092B871}"/>
                </a:ext>
              </a:extLst>
            </p:cNvPr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3" name="Shape 312">
              <a:extLst>
                <a:ext uri="{FF2B5EF4-FFF2-40B4-BE49-F238E27FC236}">
                  <a16:creationId xmlns:a16="http://schemas.microsoft.com/office/drawing/2014/main" id="{B65F8E3C-1284-47C4-B3BE-704BEE5247A4}"/>
                </a:ext>
              </a:extLst>
            </p:cNvPr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84" name="Shape 313">
              <a:extLst>
                <a:ext uri="{FF2B5EF4-FFF2-40B4-BE49-F238E27FC236}">
                  <a16:creationId xmlns:a16="http://schemas.microsoft.com/office/drawing/2014/main" id="{AEAFFA5C-BEE0-4A82-8111-A8433DBF02DC}"/>
                </a:ext>
              </a:extLst>
            </p:cNvPr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5" name="Shape 314">
              <a:extLst>
                <a:ext uri="{FF2B5EF4-FFF2-40B4-BE49-F238E27FC236}">
                  <a16:creationId xmlns:a16="http://schemas.microsoft.com/office/drawing/2014/main" id="{FFEA7E71-84DD-43BA-A1A5-6FFF19F3DA83}"/>
                </a:ext>
              </a:extLst>
            </p:cNvPr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6" name="Shape 315">
              <a:extLst>
                <a:ext uri="{FF2B5EF4-FFF2-40B4-BE49-F238E27FC236}">
                  <a16:creationId xmlns:a16="http://schemas.microsoft.com/office/drawing/2014/main" id="{B98533FF-FC2A-45E0-BCB3-54772C5B6F16}"/>
                </a:ext>
              </a:extLst>
            </p:cNvPr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7" name="Shape 316">
              <a:extLst>
                <a:ext uri="{FF2B5EF4-FFF2-40B4-BE49-F238E27FC236}">
                  <a16:creationId xmlns:a16="http://schemas.microsoft.com/office/drawing/2014/main" id="{FAE7E938-1920-4309-B05D-AEB3C3FCCE55}"/>
                </a:ext>
              </a:extLst>
            </p:cNvPr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8" name="Shape 317">
              <a:extLst>
                <a:ext uri="{FF2B5EF4-FFF2-40B4-BE49-F238E27FC236}">
                  <a16:creationId xmlns:a16="http://schemas.microsoft.com/office/drawing/2014/main" id="{9CE1E1E4-D108-4500-A8CA-E42A47579C6A}"/>
                </a:ext>
              </a:extLst>
            </p:cNvPr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9" name="Shape 318">
              <a:extLst>
                <a:ext uri="{FF2B5EF4-FFF2-40B4-BE49-F238E27FC236}">
                  <a16:creationId xmlns:a16="http://schemas.microsoft.com/office/drawing/2014/main" id="{4B668B85-266D-4750-944E-F63DEDA07DC4}"/>
                </a:ext>
              </a:extLst>
            </p:cNvPr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0" name="Shape 319">
              <a:extLst>
                <a:ext uri="{FF2B5EF4-FFF2-40B4-BE49-F238E27FC236}">
                  <a16:creationId xmlns:a16="http://schemas.microsoft.com/office/drawing/2014/main" id="{E6330542-8A2A-487B-93DC-BB4BB13EF2B4}"/>
                </a:ext>
              </a:extLst>
            </p:cNvPr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1" name="Shape 320">
              <a:extLst>
                <a:ext uri="{FF2B5EF4-FFF2-40B4-BE49-F238E27FC236}">
                  <a16:creationId xmlns:a16="http://schemas.microsoft.com/office/drawing/2014/main" id="{70798BC5-22FA-4A4F-AD24-8FE0B2D490E0}"/>
                </a:ext>
              </a:extLst>
            </p:cNvPr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2" name="Shape 321">
              <a:extLst>
                <a:ext uri="{FF2B5EF4-FFF2-40B4-BE49-F238E27FC236}">
                  <a16:creationId xmlns:a16="http://schemas.microsoft.com/office/drawing/2014/main" id="{ED7BB5D2-5FBD-4DD5-8EE6-0439DB89D491}"/>
                </a:ext>
              </a:extLst>
            </p:cNvPr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3" name="Shape 322">
              <a:extLst>
                <a:ext uri="{FF2B5EF4-FFF2-40B4-BE49-F238E27FC236}">
                  <a16:creationId xmlns:a16="http://schemas.microsoft.com/office/drawing/2014/main" id="{689C4625-1C6D-4313-B0D0-9AC78B60B00E}"/>
                </a:ext>
              </a:extLst>
            </p:cNvPr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7A4FB63F-67BB-4EAA-8C16-B299AA83B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1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248">
            <a:extLst>
              <a:ext uri="{FF2B5EF4-FFF2-40B4-BE49-F238E27FC236}">
                <a16:creationId xmlns:a16="http://schemas.microsoft.com/office/drawing/2014/main" id="{5C0AA65E-F6F7-4173-9CAD-E4E3D6595BF7}"/>
              </a:ext>
            </a:extLst>
          </p:cNvPr>
          <p:cNvSpPr/>
          <p:nvPr userDrawn="1"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" name="Shape 249">
            <a:extLst>
              <a:ext uri="{FF2B5EF4-FFF2-40B4-BE49-F238E27FC236}">
                <a16:creationId xmlns:a16="http://schemas.microsoft.com/office/drawing/2014/main" id="{D329F791-42AC-4C3D-BA60-DC0394DF0815}"/>
              </a:ext>
            </a:extLst>
          </p:cNvPr>
          <p:cNvSpPr/>
          <p:nvPr userDrawn="1"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" name="Shape 250">
            <a:extLst>
              <a:ext uri="{FF2B5EF4-FFF2-40B4-BE49-F238E27FC236}">
                <a16:creationId xmlns:a16="http://schemas.microsoft.com/office/drawing/2014/main" id="{C4704A19-6CA3-467F-BEAB-329DCFA79F2B}"/>
              </a:ext>
            </a:extLst>
          </p:cNvPr>
          <p:cNvSpPr/>
          <p:nvPr userDrawn="1"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" name="Shape 251">
            <a:extLst>
              <a:ext uri="{FF2B5EF4-FFF2-40B4-BE49-F238E27FC236}">
                <a16:creationId xmlns:a16="http://schemas.microsoft.com/office/drawing/2014/main" id="{8275D89C-738E-4510-BD1C-9FEE7DCE6687}"/>
              </a:ext>
            </a:extLst>
          </p:cNvPr>
          <p:cNvSpPr/>
          <p:nvPr userDrawn="1"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" name="Shape 253">
            <a:extLst>
              <a:ext uri="{FF2B5EF4-FFF2-40B4-BE49-F238E27FC236}">
                <a16:creationId xmlns:a16="http://schemas.microsoft.com/office/drawing/2014/main" id="{250ACD6A-F99F-4F97-945D-746A7D13F612}"/>
              </a:ext>
            </a:extLst>
          </p:cNvPr>
          <p:cNvSpPr/>
          <p:nvPr userDrawn="1"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" name="Shape 254">
            <a:extLst>
              <a:ext uri="{FF2B5EF4-FFF2-40B4-BE49-F238E27FC236}">
                <a16:creationId xmlns:a16="http://schemas.microsoft.com/office/drawing/2014/main" id="{32D83F1B-E817-4927-B2BF-13CEBA9827C9}"/>
              </a:ext>
            </a:extLst>
          </p:cNvPr>
          <p:cNvSpPr/>
          <p:nvPr userDrawn="1"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" name="Shape 255">
            <a:extLst>
              <a:ext uri="{FF2B5EF4-FFF2-40B4-BE49-F238E27FC236}">
                <a16:creationId xmlns:a16="http://schemas.microsoft.com/office/drawing/2014/main" id="{20A3A173-5C8A-4509-93A0-60217941388C}"/>
              </a:ext>
            </a:extLst>
          </p:cNvPr>
          <p:cNvSpPr/>
          <p:nvPr userDrawn="1"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" name="Shape 256">
            <a:extLst>
              <a:ext uri="{FF2B5EF4-FFF2-40B4-BE49-F238E27FC236}">
                <a16:creationId xmlns:a16="http://schemas.microsoft.com/office/drawing/2014/main" id="{9C2335E8-5CF9-4946-9DBD-970A7372DD79}"/>
              </a:ext>
            </a:extLst>
          </p:cNvPr>
          <p:cNvSpPr/>
          <p:nvPr userDrawn="1"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" name="Shape 257">
            <a:extLst>
              <a:ext uri="{FF2B5EF4-FFF2-40B4-BE49-F238E27FC236}">
                <a16:creationId xmlns:a16="http://schemas.microsoft.com/office/drawing/2014/main" id="{4B46374C-1D15-4BB7-8A95-21B2468F2D24}"/>
              </a:ext>
            </a:extLst>
          </p:cNvPr>
          <p:cNvSpPr/>
          <p:nvPr userDrawn="1"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" name="Shape 258">
            <a:extLst>
              <a:ext uri="{FF2B5EF4-FFF2-40B4-BE49-F238E27FC236}">
                <a16:creationId xmlns:a16="http://schemas.microsoft.com/office/drawing/2014/main" id="{E3BA5BE3-F080-47BA-B3D6-3FCA02C5C197}"/>
              </a:ext>
            </a:extLst>
          </p:cNvPr>
          <p:cNvSpPr/>
          <p:nvPr userDrawn="1"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" name="Shape 259">
            <a:extLst>
              <a:ext uri="{FF2B5EF4-FFF2-40B4-BE49-F238E27FC236}">
                <a16:creationId xmlns:a16="http://schemas.microsoft.com/office/drawing/2014/main" id="{1103B35C-1C0D-4C2B-9C62-304DF150EACB}"/>
              </a:ext>
            </a:extLst>
          </p:cNvPr>
          <p:cNvSpPr/>
          <p:nvPr userDrawn="1"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" name="Shape 260">
            <a:extLst>
              <a:ext uri="{FF2B5EF4-FFF2-40B4-BE49-F238E27FC236}">
                <a16:creationId xmlns:a16="http://schemas.microsoft.com/office/drawing/2014/main" id="{F9D82C06-536B-4D71-BD3B-45F3951F4898}"/>
              </a:ext>
            </a:extLst>
          </p:cNvPr>
          <p:cNvSpPr/>
          <p:nvPr userDrawn="1"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" name="Shape 261">
            <a:extLst>
              <a:ext uri="{FF2B5EF4-FFF2-40B4-BE49-F238E27FC236}">
                <a16:creationId xmlns:a16="http://schemas.microsoft.com/office/drawing/2014/main" id="{13C881BA-9C06-4C0E-B1C9-504FD3D15640}"/>
              </a:ext>
            </a:extLst>
          </p:cNvPr>
          <p:cNvSpPr/>
          <p:nvPr userDrawn="1"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" name="Shape 262">
            <a:extLst>
              <a:ext uri="{FF2B5EF4-FFF2-40B4-BE49-F238E27FC236}">
                <a16:creationId xmlns:a16="http://schemas.microsoft.com/office/drawing/2014/main" id="{7574DC21-C28B-4FC9-B6AB-05C595C5F39D}"/>
              </a:ext>
            </a:extLst>
          </p:cNvPr>
          <p:cNvSpPr/>
          <p:nvPr userDrawn="1"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" name="Shape 263">
            <a:extLst>
              <a:ext uri="{FF2B5EF4-FFF2-40B4-BE49-F238E27FC236}">
                <a16:creationId xmlns:a16="http://schemas.microsoft.com/office/drawing/2014/main" id="{D70257BD-DBD0-45CC-B257-B20CCB311EA4}"/>
              </a:ext>
            </a:extLst>
          </p:cNvPr>
          <p:cNvSpPr/>
          <p:nvPr userDrawn="1"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0" name="Shape 264">
            <a:extLst>
              <a:ext uri="{FF2B5EF4-FFF2-40B4-BE49-F238E27FC236}">
                <a16:creationId xmlns:a16="http://schemas.microsoft.com/office/drawing/2014/main" id="{7889ECD1-9F29-494B-BF27-DE823B29D270}"/>
              </a:ext>
            </a:extLst>
          </p:cNvPr>
          <p:cNvSpPr/>
          <p:nvPr userDrawn="1"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1" name="Shape 265">
            <a:extLst>
              <a:ext uri="{FF2B5EF4-FFF2-40B4-BE49-F238E27FC236}">
                <a16:creationId xmlns:a16="http://schemas.microsoft.com/office/drawing/2014/main" id="{C4F19DBC-307D-4499-A880-3D6CDFA009B2}"/>
              </a:ext>
            </a:extLst>
          </p:cNvPr>
          <p:cNvSpPr/>
          <p:nvPr userDrawn="1"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2" name="Shape 266">
            <a:extLst>
              <a:ext uri="{FF2B5EF4-FFF2-40B4-BE49-F238E27FC236}">
                <a16:creationId xmlns:a16="http://schemas.microsoft.com/office/drawing/2014/main" id="{E680E56A-2E58-48E3-A6B2-9AC3ADEE4043}"/>
              </a:ext>
            </a:extLst>
          </p:cNvPr>
          <p:cNvSpPr/>
          <p:nvPr userDrawn="1"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3" name="Shape 267">
            <a:extLst>
              <a:ext uri="{FF2B5EF4-FFF2-40B4-BE49-F238E27FC236}">
                <a16:creationId xmlns:a16="http://schemas.microsoft.com/office/drawing/2014/main" id="{534F6D93-1AA9-483D-9737-C0F7C8B78BAC}"/>
              </a:ext>
            </a:extLst>
          </p:cNvPr>
          <p:cNvSpPr/>
          <p:nvPr userDrawn="1"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4" name="Shape 268">
            <a:extLst>
              <a:ext uri="{FF2B5EF4-FFF2-40B4-BE49-F238E27FC236}">
                <a16:creationId xmlns:a16="http://schemas.microsoft.com/office/drawing/2014/main" id="{3E9A4C11-9A36-4BED-9BEE-54C3BF2F8920}"/>
              </a:ext>
            </a:extLst>
          </p:cNvPr>
          <p:cNvSpPr/>
          <p:nvPr userDrawn="1"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5" name="Shape 270">
            <a:extLst>
              <a:ext uri="{FF2B5EF4-FFF2-40B4-BE49-F238E27FC236}">
                <a16:creationId xmlns:a16="http://schemas.microsoft.com/office/drawing/2014/main" id="{690D65C9-A201-48EF-B866-4D9C03D4500E}"/>
              </a:ext>
            </a:extLst>
          </p:cNvPr>
          <p:cNvSpPr/>
          <p:nvPr userDrawn="1"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6" name="Shape 273">
            <a:extLst>
              <a:ext uri="{FF2B5EF4-FFF2-40B4-BE49-F238E27FC236}">
                <a16:creationId xmlns:a16="http://schemas.microsoft.com/office/drawing/2014/main" id="{6B34695D-3FB0-464E-92E6-87932F60AD0A}"/>
              </a:ext>
            </a:extLst>
          </p:cNvPr>
          <p:cNvSpPr/>
          <p:nvPr userDrawn="1"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7" name="Shape 274">
            <a:extLst>
              <a:ext uri="{FF2B5EF4-FFF2-40B4-BE49-F238E27FC236}">
                <a16:creationId xmlns:a16="http://schemas.microsoft.com/office/drawing/2014/main" id="{65E46ED2-7363-48D9-9A75-6337E36F81FE}"/>
              </a:ext>
            </a:extLst>
          </p:cNvPr>
          <p:cNvSpPr/>
          <p:nvPr userDrawn="1"/>
        </p:nvSpPr>
        <p:spPr>
          <a:xfrm>
            <a:off x="-185869" y="908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8" name="Shape 275">
            <a:extLst>
              <a:ext uri="{FF2B5EF4-FFF2-40B4-BE49-F238E27FC236}">
                <a16:creationId xmlns:a16="http://schemas.microsoft.com/office/drawing/2014/main" id="{D973F3C3-8C82-4609-9847-2BE3CF4B505E}"/>
              </a:ext>
            </a:extLst>
          </p:cNvPr>
          <p:cNvSpPr/>
          <p:nvPr userDrawn="1"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9" name="Shape 277">
            <a:extLst>
              <a:ext uri="{FF2B5EF4-FFF2-40B4-BE49-F238E27FC236}">
                <a16:creationId xmlns:a16="http://schemas.microsoft.com/office/drawing/2014/main" id="{06361BE4-2B64-43AD-9A50-BF1DEF7C4150}"/>
              </a:ext>
            </a:extLst>
          </p:cNvPr>
          <p:cNvSpPr/>
          <p:nvPr userDrawn="1"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0" name="Shape 278">
            <a:extLst>
              <a:ext uri="{FF2B5EF4-FFF2-40B4-BE49-F238E27FC236}">
                <a16:creationId xmlns:a16="http://schemas.microsoft.com/office/drawing/2014/main" id="{9C010E15-D4D3-4BF9-A18F-EA19085E4E79}"/>
              </a:ext>
            </a:extLst>
          </p:cNvPr>
          <p:cNvSpPr/>
          <p:nvPr userDrawn="1"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1" name="Shape 279">
            <a:extLst>
              <a:ext uri="{FF2B5EF4-FFF2-40B4-BE49-F238E27FC236}">
                <a16:creationId xmlns:a16="http://schemas.microsoft.com/office/drawing/2014/main" id="{56BCC3F2-A630-46BE-A68E-B3F0877029DF}"/>
              </a:ext>
            </a:extLst>
          </p:cNvPr>
          <p:cNvSpPr/>
          <p:nvPr userDrawn="1"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2" name="Shape 280">
            <a:extLst>
              <a:ext uri="{FF2B5EF4-FFF2-40B4-BE49-F238E27FC236}">
                <a16:creationId xmlns:a16="http://schemas.microsoft.com/office/drawing/2014/main" id="{8DD17EB5-E23C-404E-BAB2-418FE7FA53C5}"/>
              </a:ext>
            </a:extLst>
          </p:cNvPr>
          <p:cNvSpPr/>
          <p:nvPr userDrawn="1"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3" name="Shape 281">
            <a:extLst>
              <a:ext uri="{FF2B5EF4-FFF2-40B4-BE49-F238E27FC236}">
                <a16:creationId xmlns:a16="http://schemas.microsoft.com/office/drawing/2014/main" id="{C1610600-1A6F-48EC-857F-8C58D0F5CE21}"/>
              </a:ext>
            </a:extLst>
          </p:cNvPr>
          <p:cNvSpPr/>
          <p:nvPr userDrawn="1"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4" name="Shape 282">
            <a:extLst>
              <a:ext uri="{FF2B5EF4-FFF2-40B4-BE49-F238E27FC236}">
                <a16:creationId xmlns:a16="http://schemas.microsoft.com/office/drawing/2014/main" id="{2022AAEC-D89A-495E-AD2A-3945A3E829A4}"/>
              </a:ext>
            </a:extLst>
          </p:cNvPr>
          <p:cNvSpPr/>
          <p:nvPr userDrawn="1"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5" name="Shape 283">
            <a:extLst>
              <a:ext uri="{FF2B5EF4-FFF2-40B4-BE49-F238E27FC236}">
                <a16:creationId xmlns:a16="http://schemas.microsoft.com/office/drawing/2014/main" id="{ACE0A285-4031-43F6-AA10-3210BF695E86}"/>
              </a:ext>
            </a:extLst>
          </p:cNvPr>
          <p:cNvSpPr/>
          <p:nvPr userDrawn="1"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6" name="Shape 284">
            <a:extLst>
              <a:ext uri="{FF2B5EF4-FFF2-40B4-BE49-F238E27FC236}">
                <a16:creationId xmlns:a16="http://schemas.microsoft.com/office/drawing/2014/main" id="{7B16002A-5731-4953-BCEE-539D329F6F0A}"/>
              </a:ext>
            </a:extLst>
          </p:cNvPr>
          <p:cNvSpPr/>
          <p:nvPr userDrawn="1"/>
        </p:nvSpPr>
        <p:spPr>
          <a:xfrm>
            <a:off x="448634" y="4138206"/>
            <a:ext cx="479681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77" name="Shape 285">
            <a:extLst>
              <a:ext uri="{FF2B5EF4-FFF2-40B4-BE49-F238E27FC236}">
                <a16:creationId xmlns:a16="http://schemas.microsoft.com/office/drawing/2014/main" id="{9A474902-EBF2-46D0-93D1-9FDE226FE9C4}"/>
              </a:ext>
            </a:extLst>
          </p:cNvPr>
          <p:cNvSpPr/>
          <p:nvPr userDrawn="1"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8" name="Shape 286">
            <a:extLst>
              <a:ext uri="{FF2B5EF4-FFF2-40B4-BE49-F238E27FC236}">
                <a16:creationId xmlns:a16="http://schemas.microsoft.com/office/drawing/2014/main" id="{F24A4946-CE49-49FF-94A4-2F1FA2F86A6B}"/>
              </a:ext>
            </a:extLst>
          </p:cNvPr>
          <p:cNvSpPr/>
          <p:nvPr userDrawn="1"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9" name="Shape 287">
            <a:extLst>
              <a:ext uri="{FF2B5EF4-FFF2-40B4-BE49-F238E27FC236}">
                <a16:creationId xmlns:a16="http://schemas.microsoft.com/office/drawing/2014/main" id="{871ACBA8-0EDD-4F8D-A2CA-D2B804F765A2}"/>
              </a:ext>
            </a:extLst>
          </p:cNvPr>
          <p:cNvSpPr/>
          <p:nvPr userDrawn="1"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0" name="Shape 288">
            <a:extLst>
              <a:ext uri="{FF2B5EF4-FFF2-40B4-BE49-F238E27FC236}">
                <a16:creationId xmlns:a16="http://schemas.microsoft.com/office/drawing/2014/main" id="{917EA7C9-A923-47F0-AE4C-825DE07BA9A8}"/>
              </a:ext>
            </a:extLst>
          </p:cNvPr>
          <p:cNvSpPr/>
          <p:nvPr userDrawn="1"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1" name="Shape 289">
            <a:extLst>
              <a:ext uri="{FF2B5EF4-FFF2-40B4-BE49-F238E27FC236}">
                <a16:creationId xmlns:a16="http://schemas.microsoft.com/office/drawing/2014/main" id="{65D90BF5-1D1B-4F06-81C8-D28B1F8F40C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Shape 272">
            <a:extLst>
              <a:ext uri="{FF2B5EF4-FFF2-40B4-BE49-F238E27FC236}">
                <a16:creationId xmlns:a16="http://schemas.microsoft.com/office/drawing/2014/main" id="{682141FE-25DB-45A7-800B-DA4A6AB9437E}"/>
              </a:ext>
            </a:extLst>
          </p:cNvPr>
          <p:cNvSpPr/>
          <p:nvPr userDrawn="1"/>
        </p:nvSpPr>
        <p:spPr>
          <a:xfrm>
            <a:off x="8394267" y="4464801"/>
            <a:ext cx="339602" cy="400617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3" name="Shape 266">
            <a:extLst>
              <a:ext uri="{FF2B5EF4-FFF2-40B4-BE49-F238E27FC236}">
                <a16:creationId xmlns:a16="http://schemas.microsoft.com/office/drawing/2014/main" id="{41E0902D-6625-4C23-AFD9-36B23D6BA0FA}"/>
              </a:ext>
            </a:extLst>
          </p:cNvPr>
          <p:cNvSpPr/>
          <p:nvPr userDrawn="1"/>
        </p:nvSpPr>
        <p:spPr>
          <a:xfrm>
            <a:off x="-6398" y="3928634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4" name="Shape 260">
            <a:extLst>
              <a:ext uri="{FF2B5EF4-FFF2-40B4-BE49-F238E27FC236}">
                <a16:creationId xmlns:a16="http://schemas.microsoft.com/office/drawing/2014/main" id="{9C52A166-6CA3-48DB-8701-634359AF84AD}"/>
              </a:ext>
            </a:extLst>
          </p:cNvPr>
          <p:cNvSpPr/>
          <p:nvPr userDrawn="1"/>
        </p:nvSpPr>
        <p:spPr>
          <a:xfrm>
            <a:off x="506176" y="8146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5" name="Shape 264">
            <a:extLst>
              <a:ext uri="{FF2B5EF4-FFF2-40B4-BE49-F238E27FC236}">
                <a16:creationId xmlns:a16="http://schemas.microsoft.com/office/drawing/2014/main" id="{FFE33A31-8A3F-4B14-83E7-341ABEDD3EFA}"/>
              </a:ext>
            </a:extLst>
          </p:cNvPr>
          <p:cNvSpPr/>
          <p:nvPr userDrawn="1"/>
        </p:nvSpPr>
        <p:spPr>
          <a:xfrm>
            <a:off x="82003" y="594127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6" name="Shape 265">
            <a:extLst>
              <a:ext uri="{FF2B5EF4-FFF2-40B4-BE49-F238E27FC236}">
                <a16:creationId xmlns:a16="http://schemas.microsoft.com/office/drawing/2014/main" id="{F475E480-A164-4F9C-94CB-70B817EB708A}"/>
              </a:ext>
            </a:extLst>
          </p:cNvPr>
          <p:cNvSpPr/>
          <p:nvPr userDrawn="1"/>
        </p:nvSpPr>
        <p:spPr>
          <a:xfrm>
            <a:off x="8853349" y="192487"/>
            <a:ext cx="210213" cy="458889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B6363852-1BA7-436A-89C5-E413017EEB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722" y="117984"/>
            <a:ext cx="1346555" cy="520776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1547ED66-3F16-4324-B6D3-FD1FC10EF4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5567" y="838773"/>
            <a:ext cx="3744166" cy="381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9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 preserve="1">
  <p:cSld name="Completely blank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18E037-8DF7-4A32-A944-F28D52092D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8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 dirty="0"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3D4965"/>
              </a:buClr>
              <a:buSzPts val="2600"/>
              <a:buFont typeface="Dosis"/>
              <a:buChar char="✘"/>
              <a:defRPr sz="26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✗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■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 dirty="0"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82246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72" r:id="rId4"/>
    <p:sldLayoutId id="2147483664" r:id="rId5"/>
    <p:sldLayoutId id="2147483674" r:id="rId6"/>
    <p:sldLayoutId id="2147483669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6350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7CC37-2CCE-49F6-9768-6211FAADE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931" y="1141027"/>
            <a:ext cx="8690137" cy="1159800"/>
          </a:xfrm>
        </p:spPr>
        <p:txBody>
          <a:bodyPr/>
          <a:lstStyle/>
          <a:p>
            <a:pPr fontAlgn="ctr"/>
            <a:r>
              <a:rPr lang="en-IN" b="0" dirty="0"/>
              <a:t>RGB LED Strip</a:t>
            </a:r>
            <a:br>
              <a:rPr lang="en-IN" b="0" dirty="0"/>
            </a:br>
            <a:r>
              <a:rPr lang="en-IN" b="0" dirty="0"/>
              <a:t>Controlling individual LEDs</a:t>
            </a:r>
          </a:p>
        </p:txBody>
      </p:sp>
    </p:spTree>
    <p:extLst>
      <p:ext uri="{BB962C8B-B14F-4D97-AF65-F5344CB8AC3E}">
        <p14:creationId xmlns:p14="http://schemas.microsoft.com/office/powerpoint/2010/main" val="236377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BD2A71-6A51-4F1F-9E78-C4FA385CE4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C186EA-FC71-4B16-B14B-7BAD0406C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Lighting Extension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3405DC-256D-4774-823D-2FF24FBE6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837874"/>
            <a:ext cx="6345025" cy="4075763"/>
          </a:xfrm>
        </p:spPr>
        <p:txBody>
          <a:bodyPr/>
          <a:lstStyle/>
          <a:p>
            <a:r>
              <a:rPr lang="en-US" b="1" dirty="0"/>
              <a:t>Set RGB strip () LED pixel () color () </a:t>
            </a:r>
            <a:r>
              <a:rPr lang="en-US" dirty="0"/>
              <a:t>block sets the selected RGB LED strip's pixel (specified in the block) to a color selected from the color picker.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Show RGB strip () </a:t>
            </a:r>
            <a:r>
              <a:rPr lang="en-US" dirty="0"/>
              <a:t>block refreshes the LED state once all the pixel's color has been specified. The color of the strip will not change until you execute this block.</a:t>
            </a:r>
            <a:endParaRPr lang="en-IN" dirty="0"/>
          </a:p>
        </p:txBody>
      </p:sp>
      <p:pic>
        <p:nvPicPr>
          <p:cNvPr id="13314" name="Picture 2" descr="https://thestempedia.com/wp-content/uploads/2019/01/set-RGB-strip-pixel.png">
            <a:extLst>
              <a:ext uri="{FF2B5EF4-FFF2-40B4-BE49-F238E27FC236}">
                <a16:creationId xmlns:a16="http://schemas.microsoft.com/office/drawing/2014/main" id="{EFF115ED-E745-4A7C-84CB-3792E174C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349" y="2076450"/>
            <a:ext cx="29241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thestempedia.com/wp-content/uploads/2019/01/show-RGB-strip.png">
            <a:extLst>
              <a:ext uri="{FF2B5EF4-FFF2-40B4-BE49-F238E27FC236}">
                <a16:creationId xmlns:a16="http://schemas.microsoft.com/office/drawing/2014/main" id="{EB66DE29-5B81-4041-B504-B30D82BB0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573" y="3838901"/>
            <a:ext cx="1609725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313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B13D5D-154E-4C67-9639-6BAB33F2A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3337" y="2161800"/>
            <a:ext cx="5397325" cy="819900"/>
          </a:xfrm>
        </p:spPr>
        <p:txBody>
          <a:bodyPr/>
          <a:lstStyle/>
          <a:p>
            <a:r>
              <a:rPr lang="en-IN" dirty="0"/>
              <a:t>Activity 1: Controlling Individual LEDs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D439B7-6F03-47A8-8234-7ECA909D70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73835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4D353-63A2-4F57-9030-A124560B8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4D6FEC-3F94-49C3-84C5-70B024E4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Interfacing evive with PictoBlox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2694E-C525-4F5C-897D-430412BA8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r>
              <a:rPr lang="en-US" dirty="0"/>
              <a:t>Connect evive to your laptop/PC and open PictoBlox.</a:t>
            </a:r>
          </a:p>
          <a:p>
            <a:r>
              <a:rPr lang="en-US" dirty="0"/>
              <a:t>In PictoBlox, go to the menu and click on the Boards Select the evive.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02D136-DA26-45A5-9C3F-A59A42B1B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675" y="2242422"/>
            <a:ext cx="3667520" cy="185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75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4D353-63A2-4F57-9030-A124560B8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4D6FEC-3F94-49C3-84C5-70B024E4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Interfacing evive with PictoBlox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2694E-C525-4F5C-897D-430412BA8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r>
              <a:rPr lang="en-US" dirty="0"/>
              <a:t>Once you’ve selected the board, click on the Connect tab and connect the board.</a:t>
            </a:r>
            <a:endParaRPr lang="en-IN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D5941B-D3D4-4008-A559-265D5B79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74" y="1803400"/>
            <a:ext cx="3136490" cy="270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AD1E53-C29D-466A-AFAE-C2B22D70A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315" y="1803400"/>
            <a:ext cx="3164652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45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3CA213-E415-4550-BD53-043868ACCB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223E9E-2D5F-45A9-9BEC-9754DBD81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 Firmware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A48B1F-B91D-495E-AB50-805182DBA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r>
              <a:rPr lang="en-US" dirty="0"/>
              <a:t>You have to upload the firmware into the device before interacting with it. </a:t>
            </a:r>
          </a:p>
          <a:p>
            <a:r>
              <a:rPr lang="en-US" dirty="0"/>
              <a:t>Click on </a:t>
            </a:r>
            <a:r>
              <a:rPr lang="en-US" b="1" dirty="0"/>
              <a:t>Upload Firmware </a:t>
            </a:r>
            <a:r>
              <a:rPr lang="en-US" dirty="0"/>
              <a:t>button.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Once you successfully uploaded the firmware you will see evive logo on evive display. </a:t>
            </a:r>
          </a:p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EF232D-5624-4F55-8B42-ABFE467FF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591" y="2169877"/>
            <a:ext cx="4716110" cy="105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57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CDB713-2184-4417-A00A-973BF028FD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BFEC02-5EA2-4B35-A739-6BAAF337E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PictoBlox Program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F14906-A90E-4D2D-B0F2-B5DA36E43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319" y="843774"/>
            <a:ext cx="6682231" cy="4075763"/>
          </a:xfrm>
        </p:spPr>
        <p:txBody>
          <a:bodyPr/>
          <a:lstStyle/>
          <a:p>
            <a:r>
              <a:rPr lang="en-IN" dirty="0"/>
              <a:t>Make the following script. We are just giving colour to first LED and then showing the colour.</a:t>
            </a:r>
          </a:p>
          <a:p>
            <a:pPr marL="69850" indent="0">
              <a:buNone/>
            </a:pPr>
            <a:endParaRPr lang="en-IN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36ECCA5-838B-4880-B51B-10134593F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577" y="1792539"/>
            <a:ext cx="5285714" cy="30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60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CDB713-2184-4417-A00A-973BF028FD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BFEC02-5EA2-4B35-A739-6BAAF337E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PictoBlox Program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F14906-A90E-4D2D-B0F2-B5DA36E43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319" y="843774"/>
            <a:ext cx="6682231" cy="4075763"/>
          </a:xfrm>
        </p:spPr>
        <p:txBody>
          <a:bodyPr/>
          <a:lstStyle/>
          <a:p>
            <a:r>
              <a:rPr lang="en-IN" dirty="0"/>
              <a:t>Make the following script. Give different colour to each LEDs.</a:t>
            </a:r>
          </a:p>
          <a:p>
            <a:pPr marL="69850" indent="0">
              <a:buNone/>
            </a:pPr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BC3E04-8329-4C51-91FD-8102B9661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251" y="1311033"/>
            <a:ext cx="3813748" cy="372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70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B13D5D-154E-4C67-9639-6BAB33F2A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3337" y="2161800"/>
            <a:ext cx="5397325" cy="819900"/>
          </a:xfrm>
        </p:spPr>
        <p:txBody>
          <a:bodyPr/>
          <a:lstStyle/>
          <a:p>
            <a:r>
              <a:rPr lang="en-IN" dirty="0"/>
              <a:t>Activity 2: Making a Pattern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D439B7-6F03-47A8-8234-7ECA909D70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58660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CDB713-2184-4417-A00A-973BF028FD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BFEC02-5EA2-4B35-A739-6BAAF337E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PictoBlox Program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F14906-A90E-4D2D-B0F2-B5DA36E43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319" y="843774"/>
            <a:ext cx="6682231" cy="4075763"/>
          </a:xfrm>
        </p:spPr>
        <p:txBody>
          <a:bodyPr/>
          <a:lstStyle/>
          <a:p>
            <a:r>
              <a:rPr lang="en-US" dirty="0"/>
              <a:t>In this activity, you are going to make a pattern. In this pattern, LEDs will glow one by one from 1 to 10.</a:t>
            </a:r>
          </a:p>
          <a:p>
            <a:r>
              <a:rPr lang="en-US" dirty="0"/>
              <a:t>So, for 1 second first LED will glow, then it will be white and the second LED will glow the color for another 1 second.</a:t>
            </a:r>
          </a:p>
          <a:p>
            <a:r>
              <a:rPr lang="en-IN" dirty="0"/>
              <a:t>This will go till the last LED and then repeat. </a:t>
            </a:r>
          </a:p>
          <a:p>
            <a:r>
              <a:rPr lang="en-IN" dirty="0"/>
              <a:t>Try to make this pattern by yourself first. (Hint use repeat and variable to track LED)</a:t>
            </a:r>
          </a:p>
          <a:p>
            <a:pPr marL="6985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2417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CDB713-2184-4417-A00A-973BF028FD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BFEC02-5EA2-4B35-A739-6BAAF337E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PictoBlox Program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E6ABA1-120A-436D-B5B1-A75C7CD23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843774"/>
            <a:ext cx="4618223" cy="429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17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B13D5D-154E-4C67-9639-6BAB33F2AF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What is RGB LED Strip?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D439B7-6F03-47A8-8234-7ECA909D70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37579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69CDC7-9CCE-421B-8B05-0EF5BC9A5D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84985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F3CCDA-04CD-4721-972D-BCFFD448AE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312A9B-80B2-46A4-A6C8-B886E98C1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924" y="-109268"/>
            <a:ext cx="6383125" cy="857400"/>
          </a:xfrm>
        </p:spPr>
        <p:txBody>
          <a:bodyPr/>
          <a:lstStyle/>
          <a:p>
            <a:r>
              <a:rPr lang="en-IN" dirty="0"/>
              <a:t>RGB LED Strip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267F23-C62C-42F2-AE6D-594230BBC7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RGB LED strip is flexible circuit board with full color LEDs soldered on.</a:t>
            </a:r>
          </a:p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0002F3-CE80-40F6-B548-2AB1E3BA3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511" y="1852540"/>
            <a:ext cx="5441950" cy="306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76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F3CCDA-04CD-4721-972D-BCFFD448AE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312A9B-80B2-46A4-A6C8-B886E98C1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924" y="-109268"/>
            <a:ext cx="6383125" cy="857400"/>
          </a:xfrm>
        </p:spPr>
        <p:txBody>
          <a:bodyPr/>
          <a:lstStyle/>
          <a:p>
            <a:r>
              <a:rPr lang="en-IN" dirty="0"/>
              <a:t>Digital RGB LED Strip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267F23-C62C-42F2-AE6D-594230BBC7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Digital-type strips have a chip for each LED, to use the strip you have to send digitally coded data to the chips. However, this means you can control each LED individually! </a:t>
            </a:r>
          </a:p>
          <a:p>
            <a:r>
              <a:rPr lang="en-US" dirty="0"/>
              <a:t>We are using digital type strip in this session.</a:t>
            </a:r>
            <a:endParaRPr lang="en-IN" dirty="0"/>
          </a:p>
        </p:txBody>
      </p:sp>
      <p:pic>
        <p:nvPicPr>
          <p:cNvPr id="6146" name="Picture 2" descr="Image result for digital type rgb led strip">
            <a:extLst>
              <a:ext uri="{FF2B5EF4-FFF2-40B4-BE49-F238E27FC236}">
                <a16:creationId xmlns:a16="http://schemas.microsoft.com/office/drawing/2014/main" id="{54873A08-9CC3-452C-BDB9-DE8C1B07A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850" y="2733675"/>
            <a:ext cx="321310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755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9C7EEF-0AA5-477D-A095-14AFDB6FFB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Connecting RGB LED to evive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1F0840-8FC8-45BA-A0D6-D8EC2CC8BF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36290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68731B-03D5-47E7-B8CC-DBABD73131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7D67D7-7A2A-4C75-895C-3E2A4FE3F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Circuit Diagram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F6BF12-FC6E-4630-9345-B598DBBF2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r>
              <a:rPr lang="en-US" dirty="0"/>
              <a:t>Connect GND of LED strip to GND of evive.</a:t>
            </a:r>
          </a:p>
          <a:p>
            <a:r>
              <a:rPr lang="en-US" dirty="0"/>
              <a:t>Connect 5V of LED strip to 5V of evive.</a:t>
            </a:r>
          </a:p>
          <a:p>
            <a:r>
              <a:rPr lang="en-US" dirty="0"/>
              <a:t>Connect Din pin of the LED strip to digital pin 2 of evive.</a:t>
            </a:r>
          </a:p>
        </p:txBody>
      </p:sp>
      <p:pic>
        <p:nvPicPr>
          <p:cNvPr id="8194" name="Picture 2" descr="Image result for rgb led evive">
            <a:extLst>
              <a:ext uri="{FF2B5EF4-FFF2-40B4-BE49-F238E27FC236}">
                <a16:creationId xmlns:a16="http://schemas.microsoft.com/office/drawing/2014/main" id="{C425AB92-5A3A-4C06-862A-E5570EEBAB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15" b="20617"/>
          <a:stretch/>
        </p:blipFill>
        <p:spPr bwMode="auto">
          <a:xfrm>
            <a:off x="917762" y="2187627"/>
            <a:ext cx="5800725" cy="247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118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9C7EEF-0AA5-477D-A095-14AFDB6FFB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Blocks to Control RGB LED Strip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1F0840-8FC8-45BA-A0D6-D8EC2CC8BF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92178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BD2A71-6A51-4F1F-9E78-C4FA385CE4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C186EA-FC71-4B16-B14B-7BAD0406C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Lighting Extension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3405DC-256D-4774-823D-2FF24FBE6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837874"/>
            <a:ext cx="6345025" cy="4075763"/>
          </a:xfrm>
        </p:spPr>
        <p:txBody>
          <a:bodyPr/>
          <a:lstStyle/>
          <a:p>
            <a:r>
              <a:rPr lang="en-US" dirty="0"/>
              <a:t>Lighting Extension enables you to manipulate colors of an RGB LED strip.</a:t>
            </a:r>
          </a:p>
          <a:p>
            <a:r>
              <a:rPr lang="en-US" dirty="0"/>
              <a:t>You can add the extension from the extension library.</a:t>
            </a:r>
            <a:endParaRPr lang="en-IN" dirty="0"/>
          </a:p>
        </p:txBody>
      </p:sp>
      <p:pic>
        <p:nvPicPr>
          <p:cNvPr id="9218" name="Picture 2" descr="Lightning Extension">
            <a:extLst>
              <a:ext uri="{FF2B5EF4-FFF2-40B4-BE49-F238E27FC236}">
                <a16:creationId xmlns:a16="http://schemas.microsoft.com/office/drawing/2014/main" id="{2A391FF4-854C-4C9C-B122-28ADE7696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905" y="2197840"/>
            <a:ext cx="4525063" cy="280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914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BD2A71-6A51-4F1F-9E78-C4FA385CE4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C186EA-FC71-4B16-B14B-7BAD0406C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Lighting Extension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3405DC-256D-4774-823D-2FF24FBE6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837874"/>
            <a:ext cx="6345025" cy="4075763"/>
          </a:xfrm>
        </p:spPr>
        <p:txBody>
          <a:bodyPr/>
          <a:lstStyle/>
          <a:p>
            <a:r>
              <a:rPr lang="en-US" b="1" dirty="0" err="1"/>
              <a:t>Initialise</a:t>
            </a:r>
            <a:r>
              <a:rPr lang="en-US" b="1" dirty="0"/>
              <a:t> RGB strip () with () LED pixels on pin () </a:t>
            </a:r>
            <a:r>
              <a:rPr lang="en-US" dirty="0"/>
              <a:t>block initializes the RGB LED strip to the selected digital pin. </a:t>
            </a:r>
          </a:p>
          <a:p>
            <a:r>
              <a:rPr lang="en-US" dirty="0"/>
              <a:t>The user also has to specify the number of LED pixels in the RGB LED. </a:t>
            </a:r>
          </a:p>
          <a:p>
            <a:r>
              <a:rPr lang="en-US" dirty="0"/>
              <a:t>The user can initialize up to 5 LED strips at a time.</a:t>
            </a:r>
            <a:endParaRPr lang="en-IN" dirty="0"/>
          </a:p>
        </p:txBody>
      </p:sp>
      <p:pic>
        <p:nvPicPr>
          <p:cNvPr id="10242" name="Picture 2" descr="https://thestempedia.com/wp-content/uploads/2019/01/initialise-RGB-strip.png">
            <a:extLst>
              <a:ext uri="{FF2B5EF4-FFF2-40B4-BE49-F238E27FC236}">
                <a16:creationId xmlns:a16="http://schemas.microsoft.com/office/drawing/2014/main" id="{44F6D6B0-0416-471A-AB5B-CFD8A72A0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074" y="2874960"/>
            <a:ext cx="351472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206396"/>
      </p:ext>
    </p:extLst>
  </p:cSld>
  <p:clrMapOvr>
    <a:masterClrMapping/>
  </p:clrMapOvr>
</p:sld>
</file>

<file path=ppt/theme/theme1.xml><?xml version="1.0" encoding="utf-8"?>
<a:theme xmlns:a="http://schemas.openxmlformats.org/drawingml/2006/main" name="1_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515</Words>
  <Application>Microsoft Office PowerPoint</Application>
  <PresentationFormat>On-screen Show (16:9)</PresentationFormat>
  <Paragraphs>73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Sniglet</vt:lpstr>
      <vt:lpstr>Arial</vt:lpstr>
      <vt:lpstr>Dosis</vt:lpstr>
      <vt:lpstr>1_Friar template</vt:lpstr>
      <vt:lpstr>RGB LED Strip Controlling individual LEDs</vt:lpstr>
      <vt:lpstr>PowerPoint Presentation</vt:lpstr>
      <vt:lpstr>RGB LED Strip</vt:lpstr>
      <vt:lpstr>Digital RGB LED Strip</vt:lpstr>
      <vt:lpstr>PowerPoint Presentation</vt:lpstr>
      <vt:lpstr>Circuit Diagram</vt:lpstr>
      <vt:lpstr>PowerPoint Presentation</vt:lpstr>
      <vt:lpstr>Lighting Extension</vt:lpstr>
      <vt:lpstr>Lighting Extension</vt:lpstr>
      <vt:lpstr>Lighting Extension</vt:lpstr>
      <vt:lpstr>PowerPoint Presentation</vt:lpstr>
      <vt:lpstr>Interfacing evive with PictoBlox</vt:lpstr>
      <vt:lpstr>Interfacing evive with PictoBlox</vt:lpstr>
      <vt:lpstr>Upload Firmware</vt:lpstr>
      <vt:lpstr>PictoBlox Program</vt:lpstr>
      <vt:lpstr>PictoBlox Program</vt:lpstr>
      <vt:lpstr>PowerPoint Presentation</vt:lpstr>
      <vt:lpstr>PictoBlox Program</vt:lpstr>
      <vt:lpstr>PictoBlox Program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RGB LED Strip Controlling Individual LEDs</dc:title>
  <dc:creator>contact@thestempedia.com</dc:creator>
  <cp:lastModifiedBy>Ravinder Bidhan</cp:lastModifiedBy>
  <cp:revision>148</cp:revision>
  <dcterms:modified xsi:type="dcterms:W3CDTF">2020-03-26T17:06:24Z</dcterms:modified>
</cp:coreProperties>
</file>