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84" r:id="rId2"/>
    <p:sldId id="290" r:id="rId3"/>
    <p:sldId id="286" r:id="rId4"/>
    <p:sldId id="336" r:id="rId5"/>
    <p:sldId id="337" r:id="rId6"/>
    <p:sldId id="338" r:id="rId7"/>
    <p:sldId id="289" r:id="rId8"/>
    <p:sldId id="339" r:id="rId9"/>
    <p:sldId id="340" r:id="rId10"/>
    <p:sldId id="341" r:id="rId11"/>
    <p:sldId id="342" r:id="rId12"/>
    <p:sldId id="343" r:id="rId13"/>
    <p:sldId id="291" r:id="rId14"/>
    <p:sldId id="398" r:id="rId15"/>
    <p:sldId id="452" r:id="rId16"/>
    <p:sldId id="436" r:id="rId17"/>
    <p:sldId id="310" r:id="rId18"/>
    <p:sldId id="344" r:id="rId19"/>
    <p:sldId id="345" r:id="rId20"/>
    <p:sldId id="346" r:id="rId21"/>
    <p:sldId id="347" r:id="rId22"/>
    <p:sldId id="317" r:id="rId23"/>
  </p:sldIdLst>
  <p:sldSz cx="9144000" cy="5143500" type="screen16x9"/>
  <p:notesSz cx="6858000" cy="9144000"/>
  <p:embeddedFontLst>
    <p:embeddedFont>
      <p:font typeface="Dosis" panose="020B0604020202020204" charset="0"/>
      <p:regular r:id="rId25"/>
      <p:bold r:id="rId26"/>
    </p:embeddedFont>
    <p:embeddedFont>
      <p:font typeface="Sniglet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RGB LED Strip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 err="1"/>
              <a:t>Initialise</a:t>
            </a:r>
            <a:r>
              <a:rPr lang="en-US" b="1" dirty="0"/>
              <a:t> RGB strip () with () LED pixels on pin () </a:t>
            </a:r>
            <a:r>
              <a:rPr lang="en-US" dirty="0"/>
              <a:t>block initializes the RGB LED strip to the selected digital pin. </a:t>
            </a:r>
          </a:p>
          <a:p>
            <a:r>
              <a:rPr lang="en-US" dirty="0"/>
              <a:t>The user also has to specify the number of LED pixels in the RGB LED. </a:t>
            </a:r>
          </a:p>
          <a:p>
            <a:r>
              <a:rPr lang="en-US" dirty="0"/>
              <a:t>The user can initialize up to 5 LED strips at a time.</a:t>
            </a:r>
            <a:endParaRPr lang="en-IN" dirty="0"/>
          </a:p>
        </p:txBody>
      </p:sp>
      <p:pic>
        <p:nvPicPr>
          <p:cNvPr id="10242" name="Picture 2" descr="https://thestempedia.com/wp-content/uploads/2019/01/initialise-RGB-strip.png">
            <a:extLst>
              <a:ext uri="{FF2B5EF4-FFF2-40B4-BE49-F238E27FC236}">
                <a16:creationId xmlns:a16="http://schemas.microsoft.com/office/drawing/2014/main" id="{44F6D6B0-0416-471A-AB5B-CFD8A72A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74" y="2874960"/>
            <a:ext cx="3514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0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() RGB strip () with color () &amp; delay () seconds </a:t>
            </a:r>
            <a:r>
              <a:rPr lang="en-US" dirty="0"/>
              <a:t>block executes two patterns on the selected RGB Strip: Color Wipe and Theater Chase, of the specified color (from the color picker) and delay.</a:t>
            </a:r>
            <a:endParaRPr lang="en-IN" dirty="0"/>
          </a:p>
        </p:txBody>
      </p:sp>
      <p:pic>
        <p:nvPicPr>
          <p:cNvPr id="11266" name="Picture 2" descr="Pattern 1">
            <a:extLst>
              <a:ext uri="{FF2B5EF4-FFF2-40B4-BE49-F238E27FC236}">
                <a16:creationId xmlns:a16="http://schemas.microsoft.com/office/drawing/2014/main" id="{50CB0CD0-FEA7-4D46-9DAE-89FC96CB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74" y="2475752"/>
            <a:ext cx="45815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3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() RGB strip () with delay () seconds </a:t>
            </a:r>
            <a:r>
              <a:rPr lang="en-US" dirty="0"/>
              <a:t>block executes three predefined patterns on the selected RGB Strip: Rainbow, Rainbow Cycle and Theater Chase Rainbow.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learn about other blocks in the next session.</a:t>
            </a:r>
            <a:endParaRPr lang="en-IN" dirty="0"/>
          </a:p>
        </p:txBody>
      </p:sp>
      <p:pic>
        <p:nvPicPr>
          <p:cNvPr id="12290" name="Picture 2" descr="https://thestempedia.com/wp-content/uploads/2019/01/Pattern-2.png">
            <a:extLst>
              <a:ext uri="{FF2B5EF4-FFF2-40B4-BE49-F238E27FC236}">
                <a16:creationId xmlns:a16="http://schemas.microsoft.com/office/drawing/2014/main" id="{11DA0B7B-5BD2-42AD-BD6B-0030877A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49" y="2255042"/>
            <a:ext cx="41433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1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3337" y="2161800"/>
            <a:ext cx="5397325" cy="819900"/>
          </a:xfrm>
        </p:spPr>
        <p:txBody>
          <a:bodyPr/>
          <a:lstStyle/>
          <a:p>
            <a:r>
              <a:rPr lang="en-IN" dirty="0"/>
              <a:t>Activity: Testing the Different Patterns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83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E69A6-06F9-47CD-93CF-1F250BB1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41" y="1374013"/>
            <a:ext cx="4824010" cy="3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3E50C-EA8C-4620-82E7-51460C64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57" y="1392810"/>
            <a:ext cx="4968425" cy="36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F30BD-CCE6-4112-832A-2A40766A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67" y="1528919"/>
            <a:ext cx="5333333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RGB LED Strip?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CA798-B499-40AB-B7D5-98722348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81" y="1555907"/>
            <a:ext cx="5761905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script: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9F699-EF04-4571-997D-85E51DDD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15" y="1562257"/>
            <a:ext cx="6295238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RGB LED strip is flexible circuit board with full color LEDs soldered on.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002F3-CE80-40F6-B548-2AB1E3BA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1" y="1852540"/>
            <a:ext cx="5441950" cy="3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Types of 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140400" cy="4075763"/>
          </a:xfrm>
        </p:spPr>
        <p:txBody>
          <a:bodyPr/>
          <a:lstStyle/>
          <a:p>
            <a:r>
              <a:rPr lang="en-US" dirty="0"/>
              <a:t>There are two basic kinds of LED strips, the </a:t>
            </a:r>
            <a:r>
              <a:rPr lang="en-US" b="1" dirty="0"/>
              <a:t>"analog" </a:t>
            </a:r>
            <a:r>
              <a:rPr lang="en-US" dirty="0"/>
              <a:t>kind and </a:t>
            </a:r>
            <a:r>
              <a:rPr lang="en-US" b="1" dirty="0"/>
              <a:t>"digital" </a:t>
            </a:r>
            <a:r>
              <a:rPr lang="en-US" dirty="0"/>
              <a:t>kind. </a:t>
            </a:r>
          </a:p>
          <a:p>
            <a:r>
              <a:rPr lang="en-US" dirty="0"/>
              <a:t>Analog-type strips have all the LEDs connected in parallel and so it acts like one huge tri-color LED.</a:t>
            </a:r>
          </a:p>
          <a:p>
            <a:r>
              <a:rPr lang="en-US" dirty="0"/>
              <a:t>You can set the entire strip to any color you want, but you can't control the individual LED's colors. </a:t>
            </a:r>
          </a:p>
        </p:txBody>
      </p:sp>
      <p:pic>
        <p:nvPicPr>
          <p:cNvPr id="7170" name="Picture 2" descr="Image result for analog type rgb led strip">
            <a:extLst>
              <a:ext uri="{FF2B5EF4-FFF2-40B4-BE49-F238E27FC236}">
                <a16:creationId xmlns:a16="http://schemas.microsoft.com/office/drawing/2014/main" id="{B638C84A-2BA4-4C51-88FD-72C8CEFA3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11" y="2985570"/>
            <a:ext cx="2877239" cy="21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5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Types of 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Digital-type strips work in a different way. They have a chip for each LED, to use the strip you have to send digitally coded data to the chips. However, this means you can control each LED individually! </a:t>
            </a:r>
          </a:p>
          <a:p>
            <a:r>
              <a:rPr lang="en-US" dirty="0"/>
              <a:t>We are using digital type strip in this session.</a:t>
            </a:r>
            <a:endParaRPr lang="en-IN" dirty="0"/>
          </a:p>
        </p:txBody>
      </p:sp>
      <p:pic>
        <p:nvPicPr>
          <p:cNvPr id="6146" name="Picture 2" descr="Image result for digital type rgb led strip">
            <a:extLst>
              <a:ext uri="{FF2B5EF4-FFF2-40B4-BE49-F238E27FC236}">
                <a16:creationId xmlns:a16="http://schemas.microsoft.com/office/drawing/2014/main" id="{54873A08-9CC3-452C-BDB9-DE8C1B07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0" y="2733675"/>
            <a:ext cx="3213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Connecting RGB Strip to evive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2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731B-03D5-47E7-B8CC-DBABD7313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D67D7-7A2A-4C75-895C-3E2A4FE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F12-FC6E-4630-9345-B598DBBF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GND of LED strip to GND of evive.</a:t>
            </a:r>
          </a:p>
          <a:p>
            <a:r>
              <a:rPr lang="en-US" dirty="0"/>
              <a:t>Connect 5V of LED strip to 5V of evive.</a:t>
            </a:r>
          </a:p>
          <a:p>
            <a:r>
              <a:rPr lang="en-US" dirty="0"/>
              <a:t>Connect Din pin of the LED strip to digital pin 2 of evive.</a:t>
            </a:r>
          </a:p>
        </p:txBody>
      </p:sp>
      <p:pic>
        <p:nvPicPr>
          <p:cNvPr id="8194" name="Picture 2" descr="Image result for rgb led evive">
            <a:extLst>
              <a:ext uri="{FF2B5EF4-FFF2-40B4-BE49-F238E27FC236}">
                <a16:creationId xmlns:a16="http://schemas.microsoft.com/office/drawing/2014/main" id="{C425AB92-5A3A-4C06-862A-E5570EEB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b="20617"/>
          <a:stretch/>
        </p:blipFill>
        <p:spPr bwMode="auto">
          <a:xfrm>
            <a:off x="917762" y="2187627"/>
            <a:ext cx="5800725" cy="24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1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Blocks to Control RGB LED Strip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217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dirty="0"/>
              <a:t>Lighting Extension enables you to manipulate colors of an RGB LED strip.</a:t>
            </a:r>
          </a:p>
          <a:p>
            <a:r>
              <a:rPr lang="en-US" dirty="0"/>
              <a:t>You can add the extension from the extension library.</a:t>
            </a:r>
            <a:endParaRPr lang="en-IN" dirty="0"/>
          </a:p>
        </p:txBody>
      </p:sp>
      <p:pic>
        <p:nvPicPr>
          <p:cNvPr id="9218" name="Picture 2" descr="Lightning Extension">
            <a:extLst>
              <a:ext uri="{FF2B5EF4-FFF2-40B4-BE49-F238E27FC236}">
                <a16:creationId xmlns:a16="http://schemas.microsoft.com/office/drawing/2014/main" id="{2A391FF4-854C-4C9C-B122-28ADE769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5" y="2197840"/>
            <a:ext cx="4525063" cy="28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1483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508</Words>
  <Application>Microsoft Office PowerPoint</Application>
  <PresentationFormat>On-screen Show (16:9)</PresentationFormat>
  <Paragraphs>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Dosis</vt:lpstr>
      <vt:lpstr>Arial</vt:lpstr>
      <vt:lpstr>Sniglet</vt:lpstr>
      <vt:lpstr>1_Friar template</vt:lpstr>
      <vt:lpstr>RGB LED Strip</vt:lpstr>
      <vt:lpstr>PowerPoint Presentation</vt:lpstr>
      <vt:lpstr>RGB LED Strip</vt:lpstr>
      <vt:lpstr>Types of RGB LED Strip</vt:lpstr>
      <vt:lpstr>Types of RGB LED Strip</vt:lpstr>
      <vt:lpstr>PowerPoint Presentation</vt:lpstr>
      <vt:lpstr>Circuit Diagram</vt:lpstr>
      <vt:lpstr>PowerPoint Presentation</vt:lpstr>
      <vt:lpstr>Lighting Extension</vt:lpstr>
      <vt:lpstr>Lighting Extension</vt:lpstr>
      <vt:lpstr>Lighting Extension</vt:lpstr>
      <vt:lpstr>Lighting Extension</vt:lpstr>
      <vt:lpstr>PowerPoint Presentation</vt:lpstr>
      <vt:lpstr>Interfacing evive with PictoBlox</vt:lpstr>
      <vt:lpstr>Interfacing evive with PictoBlox</vt:lpstr>
      <vt:lpstr>Upload Firmware</vt:lpstr>
      <vt:lpstr>PictoBlox Program</vt:lpstr>
      <vt:lpstr>PictoBlox Program</vt:lpstr>
      <vt:lpstr>PictoBlox Program</vt:lpstr>
      <vt:lpstr>PictoBlox Program</vt:lpstr>
      <vt:lpstr>PictoBlox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creator>contact@thestempedia.com</dc:creator>
  <cp:lastModifiedBy>Ravinder Bidhan</cp:lastModifiedBy>
  <cp:revision>143</cp:revision>
  <dcterms:modified xsi:type="dcterms:W3CDTF">2020-03-26T16:47:59Z</dcterms:modified>
</cp:coreProperties>
</file>