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84" r:id="rId2"/>
    <p:sldId id="464" r:id="rId3"/>
    <p:sldId id="475" r:id="rId4"/>
    <p:sldId id="518" r:id="rId5"/>
    <p:sldId id="511" r:id="rId6"/>
    <p:sldId id="519" r:id="rId7"/>
    <p:sldId id="398" r:id="rId8"/>
    <p:sldId id="452" r:id="rId9"/>
    <p:sldId id="436" r:id="rId10"/>
    <p:sldId id="520" r:id="rId11"/>
    <p:sldId id="522" r:id="rId12"/>
    <p:sldId id="527" r:id="rId13"/>
    <p:sldId id="529" r:id="rId14"/>
    <p:sldId id="528" r:id="rId15"/>
    <p:sldId id="530" r:id="rId16"/>
    <p:sldId id="531" r:id="rId17"/>
    <p:sldId id="532" r:id="rId18"/>
    <p:sldId id="534" r:id="rId19"/>
    <p:sldId id="533" r:id="rId20"/>
    <p:sldId id="317" r:id="rId21"/>
  </p:sldIdLst>
  <p:sldSz cx="9144000" cy="5143500" type="screen16x9"/>
  <p:notesSz cx="6858000" cy="9144000"/>
  <p:embeddedFontLst>
    <p:embeddedFont>
      <p:font typeface="Dosis" panose="020B0604020202020204" charset="0"/>
      <p:regular r:id="rId23"/>
      <p:bold r:id="rId24"/>
    </p:embeddedFont>
    <p:embeddedFont>
      <p:font typeface="Sniglet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1115627"/>
            <a:ext cx="8690137" cy="1159800"/>
          </a:xfrm>
        </p:spPr>
        <p:txBody>
          <a:bodyPr/>
          <a:lstStyle/>
          <a:p>
            <a:pPr fontAlgn="ctr"/>
            <a:r>
              <a:rPr lang="en-IN" b="0" dirty="0"/>
              <a:t>The Hungry Shark</a:t>
            </a:r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4B9C6-CA5E-4095-AB07-191920868C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30E597-26F9-4F06-9EAD-BE82640C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IN" dirty="0"/>
              <a:t>Assigning Movements to Shark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920AF-BDB8-4E25-9188-F3BE33751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IN" dirty="0"/>
              <a:t>We will control the shark movement using potentiometer.</a:t>
            </a:r>
          </a:p>
          <a:p>
            <a:r>
              <a:rPr lang="en-US" dirty="0"/>
              <a:t>The shark will start from a fixed center point and will keep on moving until game is over. </a:t>
            </a:r>
          </a:p>
          <a:p>
            <a:r>
              <a:rPr lang="en-US" dirty="0"/>
              <a:t>User can only change the direction of the shark using </a:t>
            </a:r>
            <a:r>
              <a:rPr lang="en-US" b="1" dirty="0"/>
              <a:t>Point in direction </a:t>
            </a:r>
            <a:r>
              <a:rPr lang="en-US" dirty="0"/>
              <a:t>block.</a:t>
            </a:r>
          </a:p>
          <a:p>
            <a:r>
              <a:rPr lang="en-US" dirty="0"/>
              <a:t>Make a variable Score to track no of fish shark has eaten in the game.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686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4B9C6-CA5E-4095-AB07-191920868C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30E597-26F9-4F06-9EAD-BE82640C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Assigning Movements to Shark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920AF-BDB8-4E25-9188-F3BE33751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We want to control the direction of the shark using the potentiometer, but here is a catch: the potentiometer gives values in the range of 0 to 1023 and our shark can rotate only 360</a:t>
            </a:r>
            <a:r>
              <a:rPr lang="en-US" b="1" dirty="0"/>
              <a:t>°</a:t>
            </a:r>
            <a:r>
              <a:rPr lang="en-US" dirty="0"/>
              <a:t>. </a:t>
            </a:r>
          </a:p>
          <a:p>
            <a:pPr fontAlgn="base"/>
            <a:r>
              <a:rPr lang="en-US" dirty="0"/>
              <a:t>Therefore, we will map the potentiometer values using the following mathematical formula:</a:t>
            </a:r>
            <a:br>
              <a:rPr lang="en-US" dirty="0"/>
            </a:br>
            <a:r>
              <a:rPr lang="en-US" b="1" dirty="0"/>
              <a:t>Shark’s direction = (Potentiometer value *360)/1023</a:t>
            </a:r>
          </a:p>
        </p:txBody>
      </p:sp>
    </p:spTree>
    <p:extLst>
      <p:ext uri="{BB962C8B-B14F-4D97-AF65-F5344CB8AC3E}">
        <p14:creationId xmlns:p14="http://schemas.microsoft.com/office/powerpoint/2010/main" val="142664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4B9C6-CA5E-4095-AB07-191920868C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30E597-26F9-4F06-9EAD-BE82640C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Assigning Movements to Shark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920AF-BDB8-4E25-9188-F3BE33751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/>
              <a:t>Shark’s direction = (Potentiometer value *360)/1023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93EF5-5A37-4F51-A3F2-901D0AF7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15" y="1541685"/>
            <a:ext cx="4828836" cy="31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9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C41FD2-57ED-461B-A484-C49194988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IN" dirty="0"/>
              <a:t>Fish ‘N’ (Their) Scripts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7701C8-3369-4DE3-809F-0647B03E5A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338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6D636-4AE4-43D9-A913-1428F49A7E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4DD5A1-C75D-4916-8E74-521F574B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Cloning the Fish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DC86D-F69C-4BAA-9014-2C597EAEB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time to write the scripts for the fish. Make sure that the fish sprite is selected.</a:t>
            </a:r>
          </a:p>
          <a:p>
            <a:r>
              <a:rPr lang="en-US" dirty="0"/>
              <a:t>Make the code to clone the fish every 1 second.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55A2E-8E3C-48E4-8682-43ED59A0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195" y="2137062"/>
            <a:ext cx="2022305" cy="25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8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6D636-4AE4-43D9-A913-1428F49A7E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4DD5A1-C75D-4916-8E74-521F574B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/>
              <a:t>Assigning Movements to the Clones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DC86D-F69C-4BAA-9014-2C597EAEB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clone will show up at a random point on the stage and will move a random point in 2 seconds. This adds uncertainty and makes game fair.</a:t>
            </a:r>
          </a:p>
          <a:p>
            <a:r>
              <a:rPr lang="en-US" dirty="0"/>
              <a:t>After the movement, we will delete the clone.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0949A-EE57-4D31-9350-EEBC2848C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550" y="2414575"/>
            <a:ext cx="2719150" cy="22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378BD2-CD4C-4952-A99C-9568C64B8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809DDB-40C8-410C-9A2E-AB9347DD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IN" dirty="0"/>
              <a:t>Eating the Fish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9EC62-E90C-416F-9D1A-734CEC26D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time the shark eats a fish, the </a:t>
            </a:r>
            <a:r>
              <a:rPr lang="en-US" b="1" dirty="0"/>
              <a:t>Score</a:t>
            </a:r>
            <a:r>
              <a:rPr lang="en-US" dirty="0"/>
              <a:t> should increase.</a:t>
            </a:r>
          </a:p>
          <a:p>
            <a:r>
              <a:rPr lang="en-US" dirty="0"/>
              <a:t>In this script we are detecting when the clone touches the shark, then increase the score and delete the clone.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2BA56-21DC-4496-8892-2037D7542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657" y="2306903"/>
            <a:ext cx="2619869" cy="28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91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569A1F-AA26-490D-86AE-696AA29069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72110-53FD-44DB-A368-D0B9B97B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Eating Animation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A3360-CA43-4408-80A6-40788024B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fish sprite broadcasts the message </a:t>
            </a:r>
            <a:r>
              <a:rPr lang="en-US" b="1" i="1" dirty="0"/>
              <a:t>Eat</a:t>
            </a:r>
            <a:r>
              <a:rPr lang="en-US" dirty="0"/>
              <a:t>, we want the shark sprite to make a sound and to look as if it has eaten the fish. Follow the steps below to write a script for the same.</a:t>
            </a:r>
          </a:p>
          <a:p>
            <a:r>
              <a:rPr lang="en-US" dirty="0"/>
              <a:t>Make sure that the </a:t>
            </a:r>
            <a:r>
              <a:rPr lang="en-US" b="1" dirty="0"/>
              <a:t>shark</a:t>
            </a:r>
            <a:r>
              <a:rPr lang="en-US" dirty="0"/>
              <a:t> sprite is selected.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CF26EA-103F-4E4B-8C48-8A565E3B4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381" y="2676990"/>
            <a:ext cx="2284219" cy="232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79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C41FD2-57ED-461B-A484-C49194988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IN" dirty="0"/>
              <a:t>Game is Ready!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7701C8-3369-4DE3-809F-0647B03E5A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6132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BF4FE-D150-4A72-BDF6-66DC7ED14B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4D579F-02FC-43EC-B50D-06C01B3A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Addon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5B576-DD56-4F06-9DE4-0A4B5324D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To make the game more challenging, you can time the game. Try adding another script for the timer!</a:t>
            </a:r>
          </a:p>
          <a:p>
            <a:pPr fontAlgn="base"/>
            <a:r>
              <a:rPr lang="en-US" dirty="0"/>
              <a:t>There are various ways in which you can write the timer script. One of them is shown below:</a:t>
            </a:r>
          </a:p>
          <a:p>
            <a:pPr marL="69850" indent="0">
              <a:buNone/>
            </a:pPr>
            <a:endParaRPr lang="en-IN" dirty="0"/>
          </a:p>
        </p:txBody>
      </p:sp>
      <p:pic>
        <p:nvPicPr>
          <p:cNvPr id="8194" name="Picture 2" descr="FeedingSharkExtraTimer">
            <a:extLst>
              <a:ext uri="{FF2B5EF4-FFF2-40B4-BE49-F238E27FC236}">
                <a16:creationId xmlns:a16="http://schemas.microsoft.com/office/drawing/2014/main" id="{190765FA-6102-4594-9756-AD692E83A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356195"/>
            <a:ext cx="2041525" cy="27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6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47D68D-EEB7-4EE9-A6AA-0FF43A76CF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945F11-648D-4AD5-93C8-FD21CD86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IN" dirty="0"/>
              <a:t>The Hungry Shark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860C8-D1CE-4A0E-B584-C01A37FB9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In this activity you will make a game in PictoBlox where the aim of the game is to feed the shark as many fish as you can by controlling it with evive’s potentiometer.</a:t>
            </a:r>
          </a:p>
        </p:txBody>
      </p:sp>
      <p:pic>
        <p:nvPicPr>
          <p:cNvPr id="1028" name="Picture 4" descr="Feeding Shark">
            <a:extLst>
              <a:ext uri="{FF2B5EF4-FFF2-40B4-BE49-F238E27FC236}">
                <a16:creationId xmlns:a16="http://schemas.microsoft.com/office/drawing/2014/main" id="{F33B125E-26D3-444C-8036-E2ECE5402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5" y="2145879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3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AE4287-4856-416A-874B-40F713CE0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Setting up the Stage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34BC9-266C-4B4B-9C86-A17FDF1A7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842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EE940-E1C0-46E2-88E4-74B804F6F4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3B8035-C1DA-4875-81CA-0E5DF287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Setting up the Stage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2D4D9-0B92-42DB-823C-64287E48D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249006" cy="4075763"/>
          </a:xfrm>
        </p:spPr>
        <p:txBody>
          <a:bodyPr/>
          <a:lstStyle/>
          <a:p>
            <a:r>
              <a:rPr lang="en-US" dirty="0"/>
              <a:t>Click on the purple colored icon which says </a:t>
            </a:r>
            <a:r>
              <a:rPr lang="en-US" b="1" i="1" dirty="0"/>
              <a:t>Choose a Backdrop</a:t>
            </a:r>
            <a:r>
              <a:rPr lang="en-US" dirty="0"/>
              <a:t>.</a:t>
            </a:r>
          </a:p>
          <a:p>
            <a:r>
              <a:rPr lang="en-US" dirty="0"/>
              <a:t>Select the </a:t>
            </a:r>
            <a:r>
              <a:rPr lang="en-IN" dirty="0"/>
              <a:t>underwater</a:t>
            </a:r>
            <a:r>
              <a:rPr lang="en-US" dirty="0"/>
              <a:t> backdrop from the library.</a:t>
            </a:r>
            <a:endParaRPr lang="en-IN" dirty="0"/>
          </a:p>
        </p:txBody>
      </p:sp>
      <p:pic>
        <p:nvPicPr>
          <p:cNvPr id="4098" name="Picture 2" descr="https://thestempedia.com/wp-content/uploads/2019/01/Choose-Backdrop.png">
            <a:extLst>
              <a:ext uri="{FF2B5EF4-FFF2-40B4-BE49-F238E27FC236}">
                <a16:creationId xmlns:a16="http://schemas.microsoft.com/office/drawing/2014/main" id="{410B6A08-F145-492D-B0E3-BCC814F6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69" y="2462137"/>
            <a:ext cx="2225203" cy="20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thestempedia.com/wp-content/uploads/2019/05/underwater-backdrop.png">
            <a:extLst>
              <a:ext uri="{FF2B5EF4-FFF2-40B4-BE49-F238E27FC236}">
                <a16:creationId xmlns:a16="http://schemas.microsoft.com/office/drawing/2014/main" id="{D774946B-7C37-4164-ABF8-AFBF02DF4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81" y="2147015"/>
            <a:ext cx="3549650" cy="26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5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EE940-E1C0-46E2-88E4-74B804F6F4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3B8035-C1DA-4875-81CA-0E5DF287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IN" dirty="0"/>
              <a:t>Bringing in the Sprites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2D4D9-0B92-42DB-823C-64287E48D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In this game, we need two sprites: the shark and the fish. Open the sprite library as we did in the previous chapter and choose the </a:t>
            </a:r>
            <a:r>
              <a:rPr lang="en-US" b="1" dirty="0"/>
              <a:t>fish </a:t>
            </a:r>
            <a:r>
              <a:rPr lang="en-US" dirty="0"/>
              <a:t>and </a:t>
            </a:r>
            <a:r>
              <a:rPr lang="en-US" b="1" dirty="0"/>
              <a:t>Shark2</a:t>
            </a:r>
            <a:r>
              <a:rPr lang="en-US" dirty="0"/>
              <a:t> sprites.</a:t>
            </a:r>
            <a:endParaRPr lang="en-IN" dirty="0"/>
          </a:p>
        </p:txBody>
      </p:sp>
      <p:pic>
        <p:nvPicPr>
          <p:cNvPr id="2054" name="Picture 6" descr="https://thestempedia.com/wp-content/uploads/2019/05/Adding-Scripts.png">
            <a:extLst>
              <a:ext uri="{FF2B5EF4-FFF2-40B4-BE49-F238E27FC236}">
                <a16:creationId xmlns:a16="http://schemas.microsoft.com/office/drawing/2014/main" id="{7DAC80E0-7B62-4E26-8AB2-DD762D110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19" y="2020728"/>
            <a:ext cx="3910012" cy="28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7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AE4287-4856-416A-874B-40F713CE0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2281" y="2161800"/>
            <a:ext cx="4419438" cy="819900"/>
          </a:xfrm>
        </p:spPr>
        <p:txBody>
          <a:bodyPr/>
          <a:lstStyle/>
          <a:p>
            <a:pPr fontAlgn="base"/>
            <a:r>
              <a:rPr lang="en-IN" dirty="0"/>
              <a:t>Assigning Movements to Shark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34BC9-266C-4B4B-9C86-A17FDF1A7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300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and open PictoBlox.</a:t>
            </a:r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75" y="2242422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Once you’ve selected the board, click on the Connect tab 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You have to upload the firmware into the device before interacting with it. </a:t>
            </a:r>
          </a:p>
          <a:p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7731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461</Words>
  <Application>Microsoft Office PowerPoint</Application>
  <PresentationFormat>On-screen Show (16:9)</PresentationFormat>
  <Paragraphs>73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Sniglet</vt:lpstr>
      <vt:lpstr>Arial</vt:lpstr>
      <vt:lpstr>Dosis</vt:lpstr>
      <vt:lpstr>1_Friar template</vt:lpstr>
      <vt:lpstr>The Hungry Shark</vt:lpstr>
      <vt:lpstr>The Hungry Shark</vt:lpstr>
      <vt:lpstr>PowerPoint Presentation</vt:lpstr>
      <vt:lpstr>Setting up the Stage</vt:lpstr>
      <vt:lpstr>Bringing in the Sprites</vt:lpstr>
      <vt:lpstr>PowerPoint Presentation</vt:lpstr>
      <vt:lpstr>Interfacing evive with PictoBlox</vt:lpstr>
      <vt:lpstr>Interfacing evive with PictoBlox</vt:lpstr>
      <vt:lpstr>Upload Firmware</vt:lpstr>
      <vt:lpstr>Assigning Movements to Shark</vt:lpstr>
      <vt:lpstr>Assigning Movements to Shark</vt:lpstr>
      <vt:lpstr>Assigning Movements to Shark</vt:lpstr>
      <vt:lpstr>PowerPoint Presentation</vt:lpstr>
      <vt:lpstr>Cloning the Fish</vt:lpstr>
      <vt:lpstr>Assigning Movements to the Clones</vt:lpstr>
      <vt:lpstr>Eating the Fish</vt:lpstr>
      <vt:lpstr>Eating Animation</vt:lpstr>
      <vt:lpstr>PowerPoint Presentation</vt:lpstr>
      <vt:lpstr>Addon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Hungry Shark</dc:title>
  <dc:creator>contact@thestempedia.com</dc:creator>
  <cp:lastModifiedBy>Pankaj Verma</cp:lastModifiedBy>
  <cp:revision>218</cp:revision>
  <dcterms:modified xsi:type="dcterms:W3CDTF">2019-08-06T12:40:15Z</dcterms:modified>
</cp:coreProperties>
</file>