
<file path=[Content_Types].xml><?xml version="1.0" encoding="utf-8"?>
<Types xmlns="http://schemas.openxmlformats.org/package/2006/content-types">
  <Default Extension="emf" ContentType="image/x-emf"/>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0"/>
  </p:notesMasterIdLst>
  <p:sldIdLst>
    <p:sldId id="284" r:id="rId2"/>
    <p:sldId id="464" r:id="rId3"/>
    <p:sldId id="475" r:id="rId4"/>
    <p:sldId id="511" r:id="rId5"/>
    <p:sldId id="517" r:id="rId6"/>
    <p:sldId id="518" r:id="rId7"/>
    <p:sldId id="519" r:id="rId8"/>
    <p:sldId id="398" r:id="rId9"/>
    <p:sldId id="500" r:id="rId10"/>
    <p:sldId id="501" r:id="rId11"/>
    <p:sldId id="520" r:id="rId12"/>
    <p:sldId id="522" r:id="rId13"/>
    <p:sldId id="523" r:id="rId14"/>
    <p:sldId id="524" r:id="rId15"/>
    <p:sldId id="512" r:id="rId16"/>
    <p:sldId id="525" r:id="rId17"/>
    <p:sldId id="526" r:id="rId18"/>
    <p:sldId id="317" r:id="rId19"/>
  </p:sldIdLst>
  <p:sldSz cx="9144000" cy="5143500" type="screen16x9"/>
  <p:notesSz cx="6858000" cy="9144000"/>
  <p:embeddedFontLst>
    <p:embeddedFont>
      <p:font typeface="Dosis" panose="020B0604020202020204" charset="0"/>
      <p:regular r:id="rId21"/>
      <p:bold r:id="rId22"/>
    </p:embeddedFont>
    <p:embeddedFont>
      <p:font typeface="Sniglet" panose="020B0604020202020204" charset="0"/>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151" d="100"/>
          <a:sy n="151" d="100"/>
        </p:scale>
        <p:origin x="522" y="72"/>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a:xfrm>
            <a:off x="226931" y="867977"/>
            <a:ext cx="8690137" cy="1159800"/>
          </a:xfrm>
        </p:spPr>
        <p:txBody>
          <a:bodyPr/>
          <a:lstStyle/>
          <a:p>
            <a:pPr fontAlgn="ctr">
              <a:lnSpc>
                <a:spcPct val="150000"/>
              </a:lnSpc>
            </a:pPr>
            <a:r>
              <a:rPr lang="en-US" b="0" dirty="0"/>
              <a:t>Beetle in the Maze</a:t>
            </a:r>
            <a:endParaRPr lang="en-IN" b="0" dirty="0"/>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3CA213-E415-4550-BD53-043868ACCB2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10</a:t>
            </a:fld>
            <a:endParaRPr lang="en"/>
          </a:p>
        </p:txBody>
      </p:sp>
      <p:sp>
        <p:nvSpPr>
          <p:cNvPr id="3" name="Title 2">
            <a:extLst>
              <a:ext uri="{FF2B5EF4-FFF2-40B4-BE49-F238E27FC236}">
                <a16:creationId xmlns:a16="http://schemas.microsoft.com/office/drawing/2014/main" id="{30223E9E-2D5F-45A9-9BEC-9754DBD81FD4}"/>
              </a:ext>
            </a:extLst>
          </p:cNvPr>
          <p:cNvSpPr>
            <a:spLocks noGrp="1"/>
          </p:cNvSpPr>
          <p:nvPr>
            <p:ph type="title"/>
          </p:nvPr>
        </p:nvSpPr>
        <p:spPr/>
        <p:txBody>
          <a:bodyPr/>
          <a:lstStyle/>
          <a:p>
            <a:r>
              <a:rPr lang="en-US" dirty="0"/>
              <a:t>Upload Firmware</a:t>
            </a:r>
            <a:endParaRPr lang="en-IN" dirty="0"/>
          </a:p>
        </p:txBody>
      </p:sp>
      <p:sp>
        <p:nvSpPr>
          <p:cNvPr id="4" name="Text Placeholder 3">
            <a:extLst>
              <a:ext uri="{FF2B5EF4-FFF2-40B4-BE49-F238E27FC236}">
                <a16:creationId xmlns:a16="http://schemas.microsoft.com/office/drawing/2014/main" id="{C6A48B1F-B91D-495E-AB50-805182DBAE67}"/>
              </a:ext>
            </a:extLst>
          </p:cNvPr>
          <p:cNvSpPr>
            <a:spLocks noGrp="1"/>
          </p:cNvSpPr>
          <p:nvPr>
            <p:ph type="body" idx="1"/>
          </p:nvPr>
        </p:nvSpPr>
        <p:spPr>
          <a:xfrm>
            <a:off x="747925" y="748132"/>
            <a:ext cx="6140400" cy="4075763"/>
          </a:xfrm>
        </p:spPr>
        <p:txBody>
          <a:bodyPr/>
          <a:lstStyle/>
          <a:p>
            <a:r>
              <a:rPr lang="en-US" dirty="0"/>
              <a:t>You have to upload the firmware into the device before interacting with it. </a:t>
            </a:r>
          </a:p>
          <a:p>
            <a:r>
              <a:rPr lang="en-US" dirty="0"/>
              <a:t>Click on </a:t>
            </a:r>
            <a:r>
              <a:rPr lang="en-US" b="1" dirty="0"/>
              <a:t>Upload Firmware </a:t>
            </a:r>
            <a:r>
              <a:rPr lang="en-US" dirty="0"/>
              <a:t>button.</a:t>
            </a:r>
          </a:p>
          <a:p>
            <a:endParaRPr lang="en-US" dirty="0"/>
          </a:p>
          <a:p>
            <a:endParaRPr lang="en-US" dirty="0"/>
          </a:p>
          <a:p>
            <a:endParaRPr lang="en-US" dirty="0"/>
          </a:p>
          <a:p>
            <a:endParaRPr lang="en-US" dirty="0"/>
          </a:p>
          <a:p>
            <a:r>
              <a:rPr lang="en-US" dirty="0"/>
              <a:t>Once you successfully uploaded the firmware you will see evive logo on evive display. </a:t>
            </a:r>
          </a:p>
          <a:p>
            <a:endParaRPr lang="en-IN" dirty="0"/>
          </a:p>
        </p:txBody>
      </p:sp>
      <p:pic>
        <p:nvPicPr>
          <p:cNvPr id="7" name="Picture 6">
            <a:extLst>
              <a:ext uri="{FF2B5EF4-FFF2-40B4-BE49-F238E27FC236}">
                <a16:creationId xmlns:a16="http://schemas.microsoft.com/office/drawing/2014/main" id="{07EF232D-5624-4F55-8B42-ABFE467FF089}"/>
              </a:ext>
            </a:extLst>
          </p:cNvPr>
          <p:cNvPicPr>
            <a:picLocks noChangeAspect="1"/>
          </p:cNvPicPr>
          <p:nvPr/>
        </p:nvPicPr>
        <p:blipFill>
          <a:blip r:embed="rId2"/>
          <a:stretch>
            <a:fillRect/>
          </a:stretch>
        </p:blipFill>
        <p:spPr>
          <a:xfrm>
            <a:off x="1773591" y="2169877"/>
            <a:ext cx="4716110" cy="1057745"/>
          </a:xfrm>
          <a:prstGeom prst="rect">
            <a:avLst/>
          </a:prstGeom>
        </p:spPr>
      </p:pic>
    </p:spTree>
    <p:extLst>
      <p:ext uri="{BB962C8B-B14F-4D97-AF65-F5344CB8AC3E}">
        <p14:creationId xmlns:p14="http://schemas.microsoft.com/office/powerpoint/2010/main" val="2604905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14B9C6-CA5E-4095-AB07-191920868C5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11</a:t>
            </a:fld>
            <a:endParaRPr lang="en"/>
          </a:p>
        </p:txBody>
      </p:sp>
      <p:sp>
        <p:nvSpPr>
          <p:cNvPr id="3" name="Title 2">
            <a:extLst>
              <a:ext uri="{FF2B5EF4-FFF2-40B4-BE49-F238E27FC236}">
                <a16:creationId xmlns:a16="http://schemas.microsoft.com/office/drawing/2014/main" id="{E430E597-26F9-4F06-9EAD-BE82640CE963}"/>
              </a:ext>
            </a:extLst>
          </p:cNvPr>
          <p:cNvSpPr>
            <a:spLocks noGrp="1"/>
          </p:cNvSpPr>
          <p:nvPr>
            <p:ph type="title"/>
          </p:nvPr>
        </p:nvSpPr>
        <p:spPr/>
        <p:txBody>
          <a:bodyPr/>
          <a:lstStyle/>
          <a:p>
            <a:r>
              <a:rPr lang="en-US" dirty="0"/>
              <a:t>Giving the Beetle Its Moves</a:t>
            </a:r>
            <a:endParaRPr lang="en-IN" dirty="0"/>
          </a:p>
        </p:txBody>
      </p:sp>
      <p:sp>
        <p:nvSpPr>
          <p:cNvPr id="4" name="Text Placeholder 3">
            <a:extLst>
              <a:ext uri="{FF2B5EF4-FFF2-40B4-BE49-F238E27FC236}">
                <a16:creationId xmlns:a16="http://schemas.microsoft.com/office/drawing/2014/main" id="{07A920AF-BDB8-4E25-9188-F3BE33751826}"/>
              </a:ext>
            </a:extLst>
          </p:cNvPr>
          <p:cNvSpPr>
            <a:spLocks noGrp="1"/>
          </p:cNvSpPr>
          <p:nvPr>
            <p:ph type="body" idx="1"/>
          </p:nvPr>
        </p:nvSpPr>
        <p:spPr/>
        <p:txBody>
          <a:bodyPr/>
          <a:lstStyle/>
          <a:p>
            <a:r>
              <a:rPr lang="en-IN" dirty="0"/>
              <a:t>We will control the Beetle movement using Navigation Key of evive.</a:t>
            </a:r>
          </a:p>
          <a:p>
            <a:r>
              <a:rPr lang="en-US" dirty="0"/>
              <a:t>The beetle must move in the direction we push the key. </a:t>
            </a:r>
          </a:p>
          <a:p>
            <a:r>
              <a:rPr lang="en-US" b="1" dirty="0"/>
              <a:t>navigation key is in state () ?</a:t>
            </a:r>
            <a:r>
              <a:rPr lang="en-US" dirty="0"/>
              <a:t> block checks if the navigation key is in one of the four particular directions. The direction for which you wish to check is your choice and can be chosen from the drop down on the block.</a:t>
            </a:r>
            <a:endParaRPr lang="en-IN" dirty="0"/>
          </a:p>
        </p:txBody>
      </p:sp>
      <p:pic>
        <p:nvPicPr>
          <p:cNvPr id="5122" name="Picture 2" descr="navigation key is in state">
            <a:extLst>
              <a:ext uri="{FF2B5EF4-FFF2-40B4-BE49-F238E27FC236}">
                <a16:creationId xmlns:a16="http://schemas.microsoft.com/office/drawing/2014/main" id="{B07C4236-6B29-44FD-B71A-C3F2AA7818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7025" y="3532188"/>
            <a:ext cx="2362200" cy="39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868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14B9C6-CA5E-4095-AB07-191920868C5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12</a:t>
            </a:fld>
            <a:endParaRPr lang="en"/>
          </a:p>
        </p:txBody>
      </p:sp>
      <p:sp>
        <p:nvSpPr>
          <p:cNvPr id="3" name="Title 2">
            <a:extLst>
              <a:ext uri="{FF2B5EF4-FFF2-40B4-BE49-F238E27FC236}">
                <a16:creationId xmlns:a16="http://schemas.microsoft.com/office/drawing/2014/main" id="{E430E597-26F9-4F06-9EAD-BE82640CE963}"/>
              </a:ext>
            </a:extLst>
          </p:cNvPr>
          <p:cNvSpPr>
            <a:spLocks noGrp="1"/>
          </p:cNvSpPr>
          <p:nvPr>
            <p:ph type="title"/>
          </p:nvPr>
        </p:nvSpPr>
        <p:spPr/>
        <p:txBody>
          <a:bodyPr/>
          <a:lstStyle/>
          <a:p>
            <a:r>
              <a:rPr lang="en-US" dirty="0"/>
              <a:t>Giving the Beetle Its Moves</a:t>
            </a:r>
            <a:endParaRPr lang="en-IN" dirty="0"/>
          </a:p>
        </p:txBody>
      </p:sp>
      <p:sp>
        <p:nvSpPr>
          <p:cNvPr id="4" name="Text Placeholder 3">
            <a:extLst>
              <a:ext uri="{FF2B5EF4-FFF2-40B4-BE49-F238E27FC236}">
                <a16:creationId xmlns:a16="http://schemas.microsoft.com/office/drawing/2014/main" id="{07A920AF-BDB8-4E25-9188-F3BE33751826}"/>
              </a:ext>
            </a:extLst>
          </p:cNvPr>
          <p:cNvSpPr>
            <a:spLocks noGrp="1"/>
          </p:cNvSpPr>
          <p:nvPr>
            <p:ph type="body" idx="1"/>
          </p:nvPr>
        </p:nvSpPr>
        <p:spPr/>
        <p:txBody>
          <a:bodyPr/>
          <a:lstStyle/>
          <a:p>
            <a:r>
              <a:rPr lang="en-IN" dirty="0"/>
              <a:t>Write the code to move the beetle in up direction &amp; test:</a:t>
            </a: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r>
              <a:rPr lang="en-IN" dirty="0"/>
              <a:t>Try to make the code for other directions.</a:t>
            </a:r>
          </a:p>
        </p:txBody>
      </p:sp>
      <p:pic>
        <p:nvPicPr>
          <p:cNvPr id="6" name="Picture 5">
            <a:extLst>
              <a:ext uri="{FF2B5EF4-FFF2-40B4-BE49-F238E27FC236}">
                <a16:creationId xmlns:a16="http://schemas.microsoft.com/office/drawing/2014/main" id="{7E4E216D-1854-4A56-A0C3-DABA5EC982A5}"/>
              </a:ext>
            </a:extLst>
          </p:cNvPr>
          <p:cNvPicPr>
            <a:picLocks noChangeAspect="1"/>
          </p:cNvPicPr>
          <p:nvPr/>
        </p:nvPicPr>
        <p:blipFill>
          <a:blip r:embed="rId2"/>
          <a:stretch>
            <a:fillRect/>
          </a:stretch>
        </p:blipFill>
        <p:spPr>
          <a:xfrm>
            <a:off x="2056100" y="1448000"/>
            <a:ext cx="3976400" cy="2766191"/>
          </a:xfrm>
          <a:prstGeom prst="rect">
            <a:avLst/>
          </a:prstGeom>
        </p:spPr>
      </p:pic>
    </p:spTree>
    <p:extLst>
      <p:ext uri="{BB962C8B-B14F-4D97-AF65-F5344CB8AC3E}">
        <p14:creationId xmlns:p14="http://schemas.microsoft.com/office/powerpoint/2010/main" val="1426643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14B9C6-CA5E-4095-AB07-191920868C5D}"/>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13</a:t>
            </a:fld>
            <a:endParaRPr lang="en"/>
          </a:p>
        </p:txBody>
      </p:sp>
      <p:sp>
        <p:nvSpPr>
          <p:cNvPr id="3" name="Title 2">
            <a:extLst>
              <a:ext uri="{FF2B5EF4-FFF2-40B4-BE49-F238E27FC236}">
                <a16:creationId xmlns:a16="http://schemas.microsoft.com/office/drawing/2014/main" id="{E430E597-26F9-4F06-9EAD-BE82640CE963}"/>
              </a:ext>
            </a:extLst>
          </p:cNvPr>
          <p:cNvSpPr>
            <a:spLocks noGrp="1"/>
          </p:cNvSpPr>
          <p:nvPr>
            <p:ph type="title"/>
          </p:nvPr>
        </p:nvSpPr>
        <p:spPr/>
        <p:txBody>
          <a:bodyPr/>
          <a:lstStyle/>
          <a:p>
            <a:r>
              <a:rPr lang="en-US" dirty="0"/>
              <a:t>Giving the Beetle Its Moves</a:t>
            </a:r>
            <a:endParaRPr lang="en-IN" dirty="0"/>
          </a:p>
        </p:txBody>
      </p:sp>
      <p:sp>
        <p:nvSpPr>
          <p:cNvPr id="4" name="Text Placeholder 3">
            <a:extLst>
              <a:ext uri="{FF2B5EF4-FFF2-40B4-BE49-F238E27FC236}">
                <a16:creationId xmlns:a16="http://schemas.microsoft.com/office/drawing/2014/main" id="{07A920AF-BDB8-4E25-9188-F3BE33751826}"/>
              </a:ext>
            </a:extLst>
          </p:cNvPr>
          <p:cNvSpPr>
            <a:spLocks noGrp="1"/>
          </p:cNvSpPr>
          <p:nvPr>
            <p:ph type="body" idx="1"/>
          </p:nvPr>
        </p:nvSpPr>
        <p:spPr>
          <a:xfrm>
            <a:off x="747925" y="837874"/>
            <a:ext cx="3481175" cy="4075763"/>
          </a:xfrm>
        </p:spPr>
        <p:txBody>
          <a:bodyPr/>
          <a:lstStyle/>
          <a:p>
            <a:pPr fontAlgn="base"/>
            <a:r>
              <a:rPr lang="en-US" dirty="0"/>
              <a:t>For ‘down’, set the direction as 180.</a:t>
            </a:r>
          </a:p>
          <a:p>
            <a:pPr fontAlgn="base"/>
            <a:r>
              <a:rPr lang="en-US" dirty="0"/>
              <a:t>For ‘right’, set the direction as 90.</a:t>
            </a:r>
          </a:p>
          <a:p>
            <a:pPr fontAlgn="base"/>
            <a:r>
              <a:rPr lang="en-US" dirty="0"/>
              <a:t>For ‘left’, set the direction as -90.</a:t>
            </a:r>
          </a:p>
          <a:p>
            <a:endParaRPr lang="en-IN" dirty="0"/>
          </a:p>
        </p:txBody>
      </p:sp>
      <p:pic>
        <p:nvPicPr>
          <p:cNvPr id="7" name="Picture 6">
            <a:extLst>
              <a:ext uri="{FF2B5EF4-FFF2-40B4-BE49-F238E27FC236}">
                <a16:creationId xmlns:a16="http://schemas.microsoft.com/office/drawing/2014/main" id="{60C1B3C4-C093-4D4C-AFAD-A56FC0E1A4BC}"/>
              </a:ext>
            </a:extLst>
          </p:cNvPr>
          <p:cNvPicPr>
            <a:picLocks noChangeAspect="1"/>
          </p:cNvPicPr>
          <p:nvPr/>
        </p:nvPicPr>
        <p:blipFill>
          <a:blip r:embed="rId2"/>
          <a:stretch>
            <a:fillRect/>
          </a:stretch>
        </p:blipFill>
        <p:spPr>
          <a:xfrm>
            <a:off x="4445619" y="748132"/>
            <a:ext cx="2495077" cy="4395368"/>
          </a:xfrm>
          <a:prstGeom prst="rect">
            <a:avLst/>
          </a:prstGeom>
        </p:spPr>
      </p:pic>
    </p:spTree>
    <p:extLst>
      <p:ext uri="{BB962C8B-B14F-4D97-AF65-F5344CB8AC3E}">
        <p14:creationId xmlns:p14="http://schemas.microsoft.com/office/powerpoint/2010/main" val="3688835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AE4287-4856-416A-874B-40F713CE06C1}"/>
              </a:ext>
            </a:extLst>
          </p:cNvPr>
          <p:cNvSpPr>
            <a:spLocks noGrp="1"/>
          </p:cNvSpPr>
          <p:nvPr>
            <p:ph type="body" idx="1"/>
          </p:nvPr>
        </p:nvSpPr>
        <p:spPr>
          <a:xfrm>
            <a:off x="2686212" y="2161800"/>
            <a:ext cx="3771575" cy="819900"/>
          </a:xfrm>
        </p:spPr>
        <p:txBody>
          <a:bodyPr/>
          <a:lstStyle/>
          <a:p>
            <a:pPr fontAlgn="base"/>
            <a:r>
              <a:rPr lang="en-IN" dirty="0"/>
              <a:t>Sensing the environment</a:t>
            </a:r>
          </a:p>
        </p:txBody>
      </p:sp>
      <p:sp>
        <p:nvSpPr>
          <p:cNvPr id="3" name="Slide Number Placeholder 2">
            <a:extLst>
              <a:ext uri="{FF2B5EF4-FFF2-40B4-BE49-F238E27FC236}">
                <a16:creationId xmlns:a16="http://schemas.microsoft.com/office/drawing/2014/main" id="{FE334BC9-266C-4B4B-9C86-A17FDF1A76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2502985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A8E7D-134B-438E-A908-D5F6394235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15</a:t>
            </a:fld>
            <a:endParaRPr lang="en"/>
          </a:p>
        </p:txBody>
      </p:sp>
      <p:sp>
        <p:nvSpPr>
          <p:cNvPr id="3" name="Title 2">
            <a:extLst>
              <a:ext uri="{FF2B5EF4-FFF2-40B4-BE49-F238E27FC236}">
                <a16:creationId xmlns:a16="http://schemas.microsoft.com/office/drawing/2014/main" id="{94E2F75E-7AF9-4C12-8931-125E62BB370A}"/>
              </a:ext>
            </a:extLst>
          </p:cNvPr>
          <p:cNvSpPr>
            <a:spLocks noGrp="1"/>
          </p:cNvSpPr>
          <p:nvPr>
            <p:ph type="title"/>
          </p:nvPr>
        </p:nvSpPr>
        <p:spPr/>
        <p:txBody>
          <a:bodyPr/>
          <a:lstStyle/>
          <a:p>
            <a:pPr fontAlgn="base"/>
            <a:r>
              <a:rPr lang="en-IN" dirty="0"/>
              <a:t>Sensing the environment</a:t>
            </a:r>
          </a:p>
        </p:txBody>
      </p:sp>
      <p:sp>
        <p:nvSpPr>
          <p:cNvPr id="4" name="Text Placeholder 3">
            <a:extLst>
              <a:ext uri="{FF2B5EF4-FFF2-40B4-BE49-F238E27FC236}">
                <a16:creationId xmlns:a16="http://schemas.microsoft.com/office/drawing/2014/main" id="{A3B2BEF6-8F5D-4803-A499-BEF18556D3BA}"/>
              </a:ext>
            </a:extLst>
          </p:cNvPr>
          <p:cNvSpPr>
            <a:spLocks noGrp="1"/>
          </p:cNvSpPr>
          <p:nvPr>
            <p:ph type="body" idx="1"/>
          </p:nvPr>
        </p:nvSpPr>
        <p:spPr/>
        <p:txBody>
          <a:bodyPr/>
          <a:lstStyle/>
          <a:p>
            <a:r>
              <a:rPr lang="en-US" dirty="0"/>
              <a:t>Now, it’s time to write the script for safely taking the beetle to the end of the maze.</a:t>
            </a:r>
          </a:p>
          <a:p>
            <a:r>
              <a:rPr lang="en-US" dirty="0"/>
              <a:t>Make the code to initialize the game, so that every time game starts at one position.</a:t>
            </a:r>
            <a:endParaRPr lang="en-IN" dirty="0"/>
          </a:p>
        </p:txBody>
      </p:sp>
      <p:pic>
        <p:nvPicPr>
          <p:cNvPr id="6" name="Picture 5">
            <a:extLst>
              <a:ext uri="{FF2B5EF4-FFF2-40B4-BE49-F238E27FC236}">
                <a16:creationId xmlns:a16="http://schemas.microsoft.com/office/drawing/2014/main" id="{540F34F1-16CD-40BB-953D-08A7D0A01470}"/>
              </a:ext>
            </a:extLst>
          </p:cNvPr>
          <p:cNvPicPr>
            <a:picLocks noChangeAspect="1"/>
          </p:cNvPicPr>
          <p:nvPr/>
        </p:nvPicPr>
        <p:blipFill>
          <a:blip r:embed="rId2"/>
          <a:stretch>
            <a:fillRect/>
          </a:stretch>
        </p:blipFill>
        <p:spPr>
          <a:xfrm>
            <a:off x="2255675" y="2541785"/>
            <a:ext cx="3209524" cy="2180952"/>
          </a:xfrm>
          <a:prstGeom prst="rect">
            <a:avLst/>
          </a:prstGeom>
        </p:spPr>
      </p:pic>
    </p:spTree>
    <p:extLst>
      <p:ext uri="{BB962C8B-B14F-4D97-AF65-F5344CB8AC3E}">
        <p14:creationId xmlns:p14="http://schemas.microsoft.com/office/powerpoint/2010/main" val="15213916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A8E7D-134B-438E-A908-D5F6394235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
        <p:nvSpPr>
          <p:cNvPr id="3" name="Title 2">
            <a:extLst>
              <a:ext uri="{FF2B5EF4-FFF2-40B4-BE49-F238E27FC236}">
                <a16:creationId xmlns:a16="http://schemas.microsoft.com/office/drawing/2014/main" id="{94E2F75E-7AF9-4C12-8931-125E62BB370A}"/>
              </a:ext>
            </a:extLst>
          </p:cNvPr>
          <p:cNvSpPr>
            <a:spLocks noGrp="1"/>
          </p:cNvSpPr>
          <p:nvPr>
            <p:ph type="title"/>
          </p:nvPr>
        </p:nvSpPr>
        <p:spPr/>
        <p:txBody>
          <a:bodyPr/>
          <a:lstStyle/>
          <a:p>
            <a:pPr fontAlgn="base"/>
            <a:r>
              <a:rPr lang="en-IN" dirty="0"/>
              <a:t>Sensing the environment</a:t>
            </a:r>
          </a:p>
        </p:txBody>
      </p:sp>
      <p:sp>
        <p:nvSpPr>
          <p:cNvPr id="4" name="Text Placeholder 3">
            <a:extLst>
              <a:ext uri="{FF2B5EF4-FFF2-40B4-BE49-F238E27FC236}">
                <a16:creationId xmlns:a16="http://schemas.microsoft.com/office/drawing/2014/main" id="{A3B2BEF6-8F5D-4803-A499-BEF18556D3BA}"/>
              </a:ext>
            </a:extLst>
          </p:cNvPr>
          <p:cNvSpPr>
            <a:spLocks noGrp="1"/>
          </p:cNvSpPr>
          <p:nvPr>
            <p:ph type="body" idx="1"/>
          </p:nvPr>
        </p:nvSpPr>
        <p:spPr>
          <a:xfrm>
            <a:off x="747925" y="748132"/>
            <a:ext cx="6140400" cy="4075763"/>
          </a:xfrm>
        </p:spPr>
        <p:txBody>
          <a:bodyPr/>
          <a:lstStyle/>
          <a:p>
            <a:r>
              <a:rPr lang="en-US" dirty="0"/>
              <a:t>Now we will add the condition when the beetle touch maze, it will go back to its original position.</a:t>
            </a:r>
          </a:p>
          <a:p>
            <a:r>
              <a:rPr lang="en-IN" dirty="0"/>
              <a:t>Using the </a:t>
            </a:r>
            <a:r>
              <a:rPr lang="en-IN" dirty="0" err="1"/>
              <a:t>color</a:t>
            </a:r>
            <a:r>
              <a:rPr lang="en-IN" dirty="0"/>
              <a:t> picker, pick the</a:t>
            </a:r>
            <a:br>
              <a:rPr lang="en-IN" dirty="0"/>
            </a:br>
            <a:r>
              <a:rPr lang="en-IN" dirty="0"/>
              <a:t>maze </a:t>
            </a:r>
            <a:r>
              <a:rPr lang="en-IN" dirty="0" err="1"/>
              <a:t>color</a:t>
            </a:r>
            <a:r>
              <a:rPr lang="en-IN" dirty="0"/>
              <a:t>.</a:t>
            </a:r>
          </a:p>
        </p:txBody>
      </p:sp>
      <p:pic>
        <p:nvPicPr>
          <p:cNvPr id="7" name="Picture 6">
            <a:extLst>
              <a:ext uri="{FF2B5EF4-FFF2-40B4-BE49-F238E27FC236}">
                <a16:creationId xmlns:a16="http://schemas.microsoft.com/office/drawing/2014/main" id="{157C477E-DDF5-4A6A-9BC0-A4A27F540193}"/>
              </a:ext>
            </a:extLst>
          </p:cNvPr>
          <p:cNvPicPr>
            <a:picLocks noChangeAspect="1"/>
          </p:cNvPicPr>
          <p:nvPr/>
        </p:nvPicPr>
        <p:blipFill>
          <a:blip r:embed="rId2"/>
          <a:stretch>
            <a:fillRect/>
          </a:stretch>
        </p:blipFill>
        <p:spPr>
          <a:xfrm>
            <a:off x="4367699" y="1579841"/>
            <a:ext cx="2823455" cy="3563659"/>
          </a:xfrm>
          <a:prstGeom prst="rect">
            <a:avLst/>
          </a:prstGeom>
        </p:spPr>
      </p:pic>
    </p:spTree>
    <p:extLst>
      <p:ext uri="{BB962C8B-B14F-4D97-AF65-F5344CB8AC3E}">
        <p14:creationId xmlns:p14="http://schemas.microsoft.com/office/powerpoint/2010/main" val="2481903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98A8E7D-134B-438E-A908-D5F6394235C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17</a:t>
            </a:fld>
            <a:endParaRPr lang="en"/>
          </a:p>
        </p:txBody>
      </p:sp>
      <p:sp>
        <p:nvSpPr>
          <p:cNvPr id="3" name="Title 2">
            <a:extLst>
              <a:ext uri="{FF2B5EF4-FFF2-40B4-BE49-F238E27FC236}">
                <a16:creationId xmlns:a16="http://schemas.microsoft.com/office/drawing/2014/main" id="{94E2F75E-7AF9-4C12-8931-125E62BB370A}"/>
              </a:ext>
            </a:extLst>
          </p:cNvPr>
          <p:cNvSpPr>
            <a:spLocks noGrp="1"/>
          </p:cNvSpPr>
          <p:nvPr>
            <p:ph type="title"/>
          </p:nvPr>
        </p:nvSpPr>
        <p:spPr/>
        <p:txBody>
          <a:bodyPr/>
          <a:lstStyle/>
          <a:p>
            <a:pPr fontAlgn="base"/>
            <a:r>
              <a:rPr lang="en-IN" dirty="0"/>
              <a:t>Sensing the environment</a:t>
            </a:r>
          </a:p>
        </p:txBody>
      </p:sp>
      <p:sp>
        <p:nvSpPr>
          <p:cNvPr id="4" name="Text Placeholder 3">
            <a:extLst>
              <a:ext uri="{FF2B5EF4-FFF2-40B4-BE49-F238E27FC236}">
                <a16:creationId xmlns:a16="http://schemas.microsoft.com/office/drawing/2014/main" id="{A3B2BEF6-8F5D-4803-A499-BEF18556D3BA}"/>
              </a:ext>
            </a:extLst>
          </p:cNvPr>
          <p:cNvSpPr>
            <a:spLocks noGrp="1"/>
          </p:cNvSpPr>
          <p:nvPr>
            <p:ph type="body" idx="1"/>
          </p:nvPr>
        </p:nvSpPr>
        <p:spPr>
          <a:xfrm>
            <a:off x="747925" y="748132"/>
            <a:ext cx="3652625" cy="4075763"/>
          </a:xfrm>
        </p:spPr>
        <p:txBody>
          <a:bodyPr/>
          <a:lstStyle/>
          <a:p>
            <a:r>
              <a:rPr lang="en-US" dirty="0"/>
              <a:t>Now we will add the condition to end the game. Game ends when the beetle touches the apple.</a:t>
            </a:r>
          </a:p>
          <a:p>
            <a:r>
              <a:rPr lang="en-IN" dirty="0"/>
              <a:t>Using the </a:t>
            </a:r>
            <a:r>
              <a:rPr lang="en-IN" dirty="0" err="1"/>
              <a:t>color</a:t>
            </a:r>
            <a:r>
              <a:rPr lang="en-IN" dirty="0"/>
              <a:t> picker, pick the</a:t>
            </a:r>
            <a:br>
              <a:rPr lang="en-IN" dirty="0"/>
            </a:br>
            <a:r>
              <a:rPr lang="en-IN" dirty="0"/>
              <a:t>apple </a:t>
            </a:r>
            <a:r>
              <a:rPr lang="en-IN" dirty="0" err="1"/>
              <a:t>color</a:t>
            </a:r>
            <a:r>
              <a:rPr lang="en-IN" dirty="0"/>
              <a:t>.</a:t>
            </a:r>
          </a:p>
          <a:p>
            <a:endParaRPr lang="en-IN" dirty="0"/>
          </a:p>
          <a:p>
            <a:r>
              <a:rPr lang="en-IN" dirty="0"/>
              <a:t>Game is complete now. Play!</a:t>
            </a:r>
          </a:p>
        </p:txBody>
      </p:sp>
      <p:pic>
        <p:nvPicPr>
          <p:cNvPr id="6" name="Picture 5">
            <a:extLst>
              <a:ext uri="{FF2B5EF4-FFF2-40B4-BE49-F238E27FC236}">
                <a16:creationId xmlns:a16="http://schemas.microsoft.com/office/drawing/2014/main" id="{3A777AB2-B8F2-4F41-930E-7D3BF5A4E7DE}"/>
              </a:ext>
            </a:extLst>
          </p:cNvPr>
          <p:cNvPicPr>
            <a:picLocks noChangeAspect="1"/>
          </p:cNvPicPr>
          <p:nvPr/>
        </p:nvPicPr>
        <p:blipFill>
          <a:blip r:embed="rId2"/>
          <a:stretch>
            <a:fillRect/>
          </a:stretch>
        </p:blipFill>
        <p:spPr>
          <a:xfrm>
            <a:off x="4572000" y="844550"/>
            <a:ext cx="2614226" cy="4298950"/>
          </a:xfrm>
          <a:prstGeom prst="rect">
            <a:avLst/>
          </a:prstGeom>
        </p:spPr>
      </p:pic>
    </p:spTree>
    <p:extLst>
      <p:ext uri="{BB962C8B-B14F-4D97-AF65-F5344CB8AC3E}">
        <p14:creationId xmlns:p14="http://schemas.microsoft.com/office/powerpoint/2010/main" val="3998444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69CDC7-9CCE-421B-8B05-0EF5BC9A5DAA}"/>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278498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447D68D-EEB7-4EE9-A6AA-0FF43A76CFFB}"/>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2</a:t>
            </a:fld>
            <a:endParaRPr lang="en"/>
          </a:p>
        </p:txBody>
      </p:sp>
      <p:sp>
        <p:nvSpPr>
          <p:cNvPr id="3" name="Title 2">
            <a:extLst>
              <a:ext uri="{FF2B5EF4-FFF2-40B4-BE49-F238E27FC236}">
                <a16:creationId xmlns:a16="http://schemas.microsoft.com/office/drawing/2014/main" id="{65945F11-648D-4AD5-93C8-FD21CD86FCD3}"/>
              </a:ext>
            </a:extLst>
          </p:cNvPr>
          <p:cNvSpPr>
            <a:spLocks noGrp="1"/>
          </p:cNvSpPr>
          <p:nvPr>
            <p:ph type="title"/>
          </p:nvPr>
        </p:nvSpPr>
        <p:spPr/>
        <p:txBody>
          <a:bodyPr/>
          <a:lstStyle/>
          <a:p>
            <a:r>
              <a:rPr lang="en-IN" dirty="0"/>
              <a:t>Beetle in the Maze</a:t>
            </a:r>
          </a:p>
        </p:txBody>
      </p:sp>
      <p:sp>
        <p:nvSpPr>
          <p:cNvPr id="4" name="Text Placeholder 3">
            <a:extLst>
              <a:ext uri="{FF2B5EF4-FFF2-40B4-BE49-F238E27FC236}">
                <a16:creationId xmlns:a16="http://schemas.microsoft.com/office/drawing/2014/main" id="{F16860C8-D1CE-4A0E-B584-C01A37FB99B1}"/>
              </a:ext>
            </a:extLst>
          </p:cNvPr>
          <p:cNvSpPr>
            <a:spLocks noGrp="1"/>
          </p:cNvSpPr>
          <p:nvPr>
            <p:ph type="body" idx="1"/>
          </p:nvPr>
        </p:nvSpPr>
        <p:spPr/>
        <p:txBody>
          <a:bodyPr/>
          <a:lstStyle/>
          <a:p>
            <a:pPr fontAlgn="base"/>
            <a:r>
              <a:rPr lang="en-US" dirty="0"/>
              <a:t>In this activity you will make an animated game in PictoBlox where beetle needs help to come out of the maze without touching the boundaries.</a:t>
            </a:r>
          </a:p>
        </p:txBody>
      </p:sp>
      <p:pic>
        <p:nvPicPr>
          <p:cNvPr id="1026" name="Picture 2" descr="Beetle in a Maze">
            <a:extLst>
              <a:ext uri="{FF2B5EF4-FFF2-40B4-BE49-F238E27FC236}">
                <a16:creationId xmlns:a16="http://schemas.microsoft.com/office/drawing/2014/main" id="{1B71093C-6933-4ADE-BA77-6573365F59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950" y="2086598"/>
            <a:ext cx="3562350" cy="2636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63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AE4287-4856-416A-874B-40F713CE06C1}"/>
              </a:ext>
            </a:extLst>
          </p:cNvPr>
          <p:cNvSpPr>
            <a:spLocks noGrp="1"/>
          </p:cNvSpPr>
          <p:nvPr>
            <p:ph type="body" idx="1"/>
          </p:nvPr>
        </p:nvSpPr>
        <p:spPr/>
        <p:txBody>
          <a:bodyPr/>
          <a:lstStyle/>
          <a:p>
            <a:r>
              <a:rPr lang="en-IN" dirty="0"/>
              <a:t>Setting up the Stage</a:t>
            </a:r>
          </a:p>
        </p:txBody>
      </p:sp>
      <p:sp>
        <p:nvSpPr>
          <p:cNvPr id="3" name="Slide Number Placeholder 2">
            <a:extLst>
              <a:ext uri="{FF2B5EF4-FFF2-40B4-BE49-F238E27FC236}">
                <a16:creationId xmlns:a16="http://schemas.microsoft.com/office/drawing/2014/main" id="{FE334BC9-266C-4B4B-9C86-A17FDF1A76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67842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6EE940-E1C0-46E2-88E4-74B804F6F4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4</a:t>
            </a:fld>
            <a:endParaRPr lang="en"/>
          </a:p>
        </p:txBody>
      </p:sp>
      <p:sp>
        <p:nvSpPr>
          <p:cNvPr id="3" name="Title 2">
            <a:extLst>
              <a:ext uri="{FF2B5EF4-FFF2-40B4-BE49-F238E27FC236}">
                <a16:creationId xmlns:a16="http://schemas.microsoft.com/office/drawing/2014/main" id="{B03B8035-C1DA-4875-81CA-0E5DF287276E}"/>
              </a:ext>
            </a:extLst>
          </p:cNvPr>
          <p:cNvSpPr>
            <a:spLocks noGrp="1"/>
          </p:cNvSpPr>
          <p:nvPr>
            <p:ph type="title"/>
          </p:nvPr>
        </p:nvSpPr>
        <p:spPr/>
        <p:txBody>
          <a:bodyPr/>
          <a:lstStyle/>
          <a:p>
            <a:r>
              <a:rPr lang="en-IN" dirty="0"/>
              <a:t>Setting up the Stage</a:t>
            </a:r>
          </a:p>
        </p:txBody>
      </p:sp>
      <p:sp>
        <p:nvSpPr>
          <p:cNvPr id="4" name="Text Placeholder 3">
            <a:extLst>
              <a:ext uri="{FF2B5EF4-FFF2-40B4-BE49-F238E27FC236}">
                <a16:creationId xmlns:a16="http://schemas.microsoft.com/office/drawing/2014/main" id="{6012D4D9-0B92-42DB-823C-64287E48D9D3}"/>
              </a:ext>
            </a:extLst>
          </p:cNvPr>
          <p:cNvSpPr>
            <a:spLocks noGrp="1"/>
          </p:cNvSpPr>
          <p:nvPr>
            <p:ph type="body" idx="1"/>
          </p:nvPr>
        </p:nvSpPr>
        <p:spPr/>
        <p:txBody>
          <a:bodyPr/>
          <a:lstStyle/>
          <a:p>
            <a:r>
              <a:rPr lang="en-US" dirty="0"/>
              <a:t>Right below the stage, you will see a purple button with a bear on it. Take the cursor over it and select </a:t>
            </a:r>
            <a:r>
              <a:rPr lang="en-US" b="1" i="1" dirty="0"/>
              <a:t>Choose a Sprite</a:t>
            </a:r>
            <a:r>
              <a:rPr lang="en-US" dirty="0"/>
              <a:t>; the sprite library will open.</a:t>
            </a:r>
          </a:p>
          <a:p>
            <a:r>
              <a:rPr lang="en-US" dirty="0"/>
              <a:t>Select the beetle sprite from the library.</a:t>
            </a:r>
          </a:p>
          <a:p>
            <a:endParaRPr lang="en-IN" dirty="0"/>
          </a:p>
        </p:txBody>
      </p:sp>
      <p:pic>
        <p:nvPicPr>
          <p:cNvPr id="2052" name="Picture 4" descr="https://thestempedia.com/wp-content/uploads/2019/01/New-Sprite.png">
            <a:extLst>
              <a:ext uri="{FF2B5EF4-FFF2-40B4-BE49-F238E27FC236}">
                <a16:creationId xmlns:a16="http://schemas.microsoft.com/office/drawing/2014/main" id="{BB2DB369-5A03-4673-A906-3FBF52F054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713" y="2472896"/>
            <a:ext cx="2078037" cy="2118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474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6EE940-E1C0-46E2-88E4-74B804F6F4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5</a:t>
            </a:fld>
            <a:endParaRPr lang="en"/>
          </a:p>
        </p:txBody>
      </p:sp>
      <p:sp>
        <p:nvSpPr>
          <p:cNvPr id="3" name="Title 2">
            <a:extLst>
              <a:ext uri="{FF2B5EF4-FFF2-40B4-BE49-F238E27FC236}">
                <a16:creationId xmlns:a16="http://schemas.microsoft.com/office/drawing/2014/main" id="{B03B8035-C1DA-4875-81CA-0E5DF287276E}"/>
              </a:ext>
            </a:extLst>
          </p:cNvPr>
          <p:cNvSpPr>
            <a:spLocks noGrp="1"/>
          </p:cNvSpPr>
          <p:nvPr>
            <p:ph type="title"/>
          </p:nvPr>
        </p:nvSpPr>
        <p:spPr/>
        <p:txBody>
          <a:bodyPr/>
          <a:lstStyle/>
          <a:p>
            <a:r>
              <a:rPr lang="en-IN" dirty="0"/>
              <a:t>Setting up the Stage</a:t>
            </a:r>
          </a:p>
        </p:txBody>
      </p:sp>
      <p:sp>
        <p:nvSpPr>
          <p:cNvPr id="4" name="Text Placeholder 3">
            <a:extLst>
              <a:ext uri="{FF2B5EF4-FFF2-40B4-BE49-F238E27FC236}">
                <a16:creationId xmlns:a16="http://schemas.microsoft.com/office/drawing/2014/main" id="{6012D4D9-0B92-42DB-823C-64287E48D9D3}"/>
              </a:ext>
            </a:extLst>
          </p:cNvPr>
          <p:cNvSpPr>
            <a:spLocks noGrp="1"/>
          </p:cNvSpPr>
          <p:nvPr>
            <p:ph type="body" idx="1"/>
          </p:nvPr>
        </p:nvSpPr>
        <p:spPr>
          <a:xfrm>
            <a:off x="747925" y="837874"/>
            <a:ext cx="3015269" cy="4075763"/>
          </a:xfrm>
        </p:spPr>
        <p:txBody>
          <a:bodyPr/>
          <a:lstStyle/>
          <a:p>
            <a:r>
              <a:rPr lang="en-US" dirty="0"/>
              <a:t>Now, there are two sprites: beetle and Tobi. </a:t>
            </a:r>
          </a:p>
          <a:p>
            <a:r>
              <a:rPr lang="en-US" dirty="0"/>
              <a:t>Right click on the icon for Tobi (below the stage) and click on the delete option.</a:t>
            </a:r>
            <a:endParaRPr lang="en-IN" dirty="0"/>
          </a:p>
        </p:txBody>
      </p:sp>
      <p:pic>
        <p:nvPicPr>
          <p:cNvPr id="3074" name="Picture 2" descr="https://thestempedia.com/wp-content/uploads/2019/05/TobiDelete.png">
            <a:extLst>
              <a:ext uri="{FF2B5EF4-FFF2-40B4-BE49-F238E27FC236}">
                <a16:creationId xmlns:a16="http://schemas.microsoft.com/office/drawing/2014/main" id="{E6428319-DAAD-4800-B8CA-D429300265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3194" y="851280"/>
            <a:ext cx="3233737" cy="42922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hestempedia.com/wp-content/uploads/2019/05/BettleInStage.png">
            <a:extLst>
              <a:ext uri="{FF2B5EF4-FFF2-40B4-BE49-F238E27FC236}">
                <a16:creationId xmlns:a16="http://schemas.microsoft.com/office/drawing/2014/main" id="{C3BF2A96-783E-4285-8BE2-2B62E02888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112" y="2997390"/>
            <a:ext cx="2347913" cy="191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635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6EE940-E1C0-46E2-88E4-74B804F6F4E5}"/>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6</a:t>
            </a:fld>
            <a:endParaRPr lang="en"/>
          </a:p>
        </p:txBody>
      </p:sp>
      <p:sp>
        <p:nvSpPr>
          <p:cNvPr id="3" name="Title 2">
            <a:extLst>
              <a:ext uri="{FF2B5EF4-FFF2-40B4-BE49-F238E27FC236}">
                <a16:creationId xmlns:a16="http://schemas.microsoft.com/office/drawing/2014/main" id="{B03B8035-C1DA-4875-81CA-0E5DF287276E}"/>
              </a:ext>
            </a:extLst>
          </p:cNvPr>
          <p:cNvSpPr>
            <a:spLocks noGrp="1"/>
          </p:cNvSpPr>
          <p:nvPr>
            <p:ph type="title"/>
          </p:nvPr>
        </p:nvSpPr>
        <p:spPr/>
        <p:txBody>
          <a:bodyPr/>
          <a:lstStyle/>
          <a:p>
            <a:r>
              <a:rPr lang="en-IN" dirty="0"/>
              <a:t>Setting up the Stage</a:t>
            </a:r>
          </a:p>
        </p:txBody>
      </p:sp>
      <p:sp>
        <p:nvSpPr>
          <p:cNvPr id="4" name="Text Placeholder 3">
            <a:extLst>
              <a:ext uri="{FF2B5EF4-FFF2-40B4-BE49-F238E27FC236}">
                <a16:creationId xmlns:a16="http://schemas.microsoft.com/office/drawing/2014/main" id="{6012D4D9-0B92-42DB-823C-64287E48D9D3}"/>
              </a:ext>
            </a:extLst>
          </p:cNvPr>
          <p:cNvSpPr>
            <a:spLocks noGrp="1"/>
          </p:cNvSpPr>
          <p:nvPr>
            <p:ph type="body" idx="1"/>
          </p:nvPr>
        </p:nvSpPr>
        <p:spPr>
          <a:xfrm>
            <a:off x="747925" y="837874"/>
            <a:ext cx="6249006" cy="4075763"/>
          </a:xfrm>
        </p:spPr>
        <p:txBody>
          <a:bodyPr/>
          <a:lstStyle/>
          <a:p>
            <a:r>
              <a:rPr lang="en-US" dirty="0"/>
              <a:t>Click on the purple colored icon which says </a:t>
            </a:r>
            <a:r>
              <a:rPr lang="en-US" b="1" i="1" dirty="0"/>
              <a:t>Choose a Backdrop</a:t>
            </a:r>
            <a:r>
              <a:rPr lang="en-US" dirty="0"/>
              <a:t>.</a:t>
            </a:r>
          </a:p>
          <a:p>
            <a:r>
              <a:rPr lang="en-US" dirty="0"/>
              <a:t>Select the maze backdrop from the library.</a:t>
            </a:r>
            <a:endParaRPr lang="en-IN" dirty="0"/>
          </a:p>
        </p:txBody>
      </p:sp>
      <p:pic>
        <p:nvPicPr>
          <p:cNvPr id="4098" name="Picture 2" descr="https://thestempedia.com/wp-content/uploads/2019/01/Choose-Backdrop.png">
            <a:extLst>
              <a:ext uri="{FF2B5EF4-FFF2-40B4-BE49-F238E27FC236}">
                <a16:creationId xmlns:a16="http://schemas.microsoft.com/office/drawing/2014/main" id="{410B6A08-F145-492D-B0E3-BCC814F6F7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169" y="2462137"/>
            <a:ext cx="2225203" cy="20019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thestempedia.com/wp-content/uploads/2019/05/2019-05-16-at-20-15-44.png">
            <a:extLst>
              <a:ext uri="{FF2B5EF4-FFF2-40B4-BE49-F238E27FC236}">
                <a16:creationId xmlns:a16="http://schemas.microsoft.com/office/drawing/2014/main" id="{736ADB0A-6D6E-430C-9157-62D2E1514D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9025" y="2159313"/>
            <a:ext cx="3846512" cy="2844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6255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4AE4287-4856-416A-874B-40F713CE06C1}"/>
              </a:ext>
            </a:extLst>
          </p:cNvPr>
          <p:cNvSpPr>
            <a:spLocks noGrp="1"/>
          </p:cNvSpPr>
          <p:nvPr>
            <p:ph type="body" idx="1"/>
          </p:nvPr>
        </p:nvSpPr>
        <p:spPr>
          <a:xfrm>
            <a:off x="2686212" y="2161800"/>
            <a:ext cx="3771575" cy="819900"/>
          </a:xfrm>
        </p:spPr>
        <p:txBody>
          <a:bodyPr/>
          <a:lstStyle/>
          <a:p>
            <a:pPr fontAlgn="base"/>
            <a:r>
              <a:rPr lang="en-US" dirty="0"/>
              <a:t>Giving the Beetle Its Moves</a:t>
            </a:r>
          </a:p>
        </p:txBody>
      </p:sp>
      <p:sp>
        <p:nvSpPr>
          <p:cNvPr id="3" name="Slide Number Placeholder 2">
            <a:extLst>
              <a:ext uri="{FF2B5EF4-FFF2-40B4-BE49-F238E27FC236}">
                <a16:creationId xmlns:a16="http://schemas.microsoft.com/office/drawing/2014/main" id="{FE334BC9-266C-4B4B-9C86-A17FDF1A76BC}"/>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753004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8</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Connect evive to your laptop/PC and open PictoBlox.</a:t>
            </a:r>
          </a:p>
          <a:p>
            <a:r>
              <a:rPr lang="en-US" dirty="0"/>
              <a:t>In PictoBlox, go to the menu and click on the Boards Select the evive.</a:t>
            </a:r>
          </a:p>
          <a:p>
            <a:endParaRPr lang="en-US" dirty="0"/>
          </a:p>
          <a:p>
            <a:endParaRPr lang="en-US" dirty="0"/>
          </a:p>
          <a:p>
            <a:endParaRPr lang="en-US" dirty="0"/>
          </a:p>
          <a:p>
            <a:endParaRPr lang="en-US" dirty="0"/>
          </a:p>
          <a:p>
            <a:endParaRPr lang="en-US" dirty="0"/>
          </a:p>
          <a:p>
            <a:endParaRPr lang="en-US" dirty="0"/>
          </a:p>
        </p:txBody>
      </p:sp>
      <p:pic>
        <p:nvPicPr>
          <p:cNvPr id="15" name="Picture 14">
            <a:extLst>
              <a:ext uri="{FF2B5EF4-FFF2-40B4-BE49-F238E27FC236}">
                <a16:creationId xmlns:a16="http://schemas.microsoft.com/office/drawing/2014/main" id="{5A02D136-DA26-45A5-9C3F-A59A42B1B0DE}"/>
              </a:ext>
            </a:extLst>
          </p:cNvPr>
          <p:cNvPicPr>
            <a:picLocks noChangeAspect="1"/>
          </p:cNvPicPr>
          <p:nvPr/>
        </p:nvPicPr>
        <p:blipFill>
          <a:blip r:embed="rId2"/>
          <a:stretch>
            <a:fillRect/>
          </a:stretch>
        </p:blipFill>
        <p:spPr>
          <a:xfrm>
            <a:off x="2255675" y="2242422"/>
            <a:ext cx="3667520" cy="1854364"/>
          </a:xfrm>
          <a:prstGeom prst="rect">
            <a:avLst/>
          </a:prstGeom>
        </p:spPr>
      </p:pic>
    </p:spTree>
    <p:extLst>
      <p:ext uri="{BB962C8B-B14F-4D97-AF65-F5344CB8AC3E}">
        <p14:creationId xmlns:p14="http://schemas.microsoft.com/office/powerpoint/2010/main" val="2781775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84D353-63A2-4F57-9030-A124560B88F0}"/>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9</a:t>
            </a:fld>
            <a:endParaRPr lang="en"/>
          </a:p>
        </p:txBody>
      </p:sp>
      <p:sp>
        <p:nvSpPr>
          <p:cNvPr id="3" name="Title 2">
            <a:extLst>
              <a:ext uri="{FF2B5EF4-FFF2-40B4-BE49-F238E27FC236}">
                <a16:creationId xmlns:a16="http://schemas.microsoft.com/office/drawing/2014/main" id="{384D6FEC-3F94-49C3-84C5-70B024E49728}"/>
              </a:ext>
            </a:extLst>
          </p:cNvPr>
          <p:cNvSpPr>
            <a:spLocks noGrp="1"/>
          </p:cNvSpPr>
          <p:nvPr>
            <p:ph type="title"/>
          </p:nvPr>
        </p:nvSpPr>
        <p:spPr/>
        <p:txBody>
          <a:bodyPr/>
          <a:lstStyle/>
          <a:p>
            <a:r>
              <a:rPr lang="en-US" dirty="0"/>
              <a:t>Interfacing evive with PictoBlox</a:t>
            </a:r>
            <a:endParaRPr lang="en-IN" dirty="0"/>
          </a:p>
        </p:txBody>
      </p:sp>
      <p:sp>
        <p:nvSpPr>
          <p:cNvPr id="4" name="Text Placeholder 3">
            <a:extLst>
              <a:ext uri="{FF2B5EF4-FFF2-40B4-BE49-F238E27FC236}">
                <a16:creationId xmlns:a16="http://schemas.microsoft.com/office/drawing/2014/main" id="{9D32694E-C525-4F5C-897D-430412BA87C9}"/>
              </a:ext>
            </a:extLst>
          </p:cNvPr>
          <p:cNvSpPr>
            <a:spLocks noGrp="1"/>
          </p:cNvSpPr>
          <p:nvPr>
            <p:ph type="body" idx="1"/>
          </p:nvPr>
        </p:nvSpPr>
        <p:spPr>
          <a:xfrm>
            <a:off x="747925" y="748132"/>
            <a:ext cx="6140400" cy="4075763"/>
          </a:xfrm>
        </p:spPr>
        <p:txBody>
          <a:bodyPr/>
          <a:lstStyle/>
          <a:p>
            <a:r>
              <a:rPr lang="en-US" dirty="0"/>
              <a:t>Once you’ve selected the board, click on the Connect tab and connect the board.</a:t>
            </a:r>
            <a:endParaRPr lang="en-IN" dirty="0"/>
          </a:p>
          <a:p>
            <a:endParaRPr lang="en-US" dirty="0"/>
          </a:p>
        </p:txBody>
      </p:sp>
      <p:pic>
        <p:nvPicPr>
          <p:cNvPr id="6" name="Picture 5">
            <a:extLst>
              <a:ext uri="{FF2B5EF4-FFF2-40B4-BE49-F238E27FC236}">
                <a16:creationId xmlns:a16="http://schemas.microsoft.com/office/drawing/2014/main" id="{6DD5941B-D3D4-4008-A559-265D5B79C99B}"/>
              </a:ext>
            </a:extLst>
          </p:cNvPr>
          <p:cNvPicPr>
            <a:picLocks noChangeAspect="1"/>
          </p:cNvPicPr>
          <p:nvPr/>
        </p:nvPicPr>
        <p:blipFill>
          <a:blip r:embed="rId2"/>
          <a:stretch>
            <a:fillRect/>
          </a:stretch>
        </p:blipFill>
        <p:spPr>
          <a:xfrm>
            <a:off x="500274" y="1803400"/>
            <a:ext cx="3136490" cy="2700000"/>
          </a:xfrm>
          <a:prstGeom prst="rect">
            <a:avLst/>
          </a:prstGeom>
        </p:spPr>
      </p:pic>
      <p:pic>
        <p:nvPicPr>
          <p:cNvPr id="8" name="Picture 7">
            <a:extLst>
              <a:ext uri="{FF2B5EF4-FFF2-40B4-BE49-F238E27FC236}">
                <a16:creationId xmlns:a16="http://schemas.microsoft.com/office/drawing/2014/main" id="{25AD1E53-C29D-466A-AFAE-C2B22D70AA4F}"/>
              </a:ext>
            </a:extLst>
          </p:cNvPr>
          <p:cNvPicPr>
            <a:picLocks noChangeAspect="1"/>
          </p:cNvPicPr>
          <p:nvPr/>
        </p:nvPicPr>
        <p:blipFill>
          <a:blip r:embed="rId3"/>
          <a:stretch>
            <a:fillRect/>
          </a:stretch>
        </p:blipFill>
        <p:spPr>
          <a:xfrm>
            <a:off x="3973315" y="1803400"/>
            <a:ext cx="3164652" cy="2700000"/>
          </a:xfrm>
          <a:prstGeom prst="rect">
            <a:avLst/>
          </a:prstGeom>
        </p:spPr>
      </p:pic>
    </p:spTree>
    <p:extLst>
      <p:ext uri="{BB962C8B-B14F-4D97-AF65-F5344CB8AC3E}">
        <p14:creationId xmlns:p14="http://schemas.microsoft.com/office/powerpoint/2010/main" val="1710745866"/>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1202</TotalTime>
  <Words>443</Words>
  <Application>Microsoft Office PowerPoint</Application>
  <PresentationFormat>On-screen Show (16:9)</PresentationFormat>
  <Paragraphs>79</Paragraphs>
  <Slides>18</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Sniglet</vt:lpstr>
      <vt:lpstr>Arial</vt:lpstr>
      <vt:lpstr>Dosis</vt:lpstr>
      <vt:lpstr>1_Friar template</vt:lpstr>
      <vt:lpstr>Beetle in the Maze</vt:lpstr>
      <vt:lpstr>Beetle in the Maze</vt:lpstr>
      <vt:lpstr>PowerPoint Presentation</vt:lpstr>
      <vt:lpstr>Setting up the Stage</vt:lpstr>
      <vt:lpstr>Setting up the Stage</vt:lpstr>
      <vt:lpstr>Setting up the Stage</vt:lpstr>
      <vt:lpstr>PowerPoint Presentation</vt:lpstr>
      <vt:lpstr>Interfacing evive with PictoBlox</vt:lpstr>
      <vt:lpstr>Interfacing evive with PictoBlox</vt:lpstr>
      <vt:lpstr>Upload Firmware</vt:lpstr>
      <vt:lpstr>Giving the Beetle Its Moves</vt:lpstr>
      <vt:lpstr>Giving the Beetle Its Moves</vt:lpstr>
      <vt:lpstr>Giving the Beetle Its Moves</vt:lpstr>
      <vt:lpstr>PowerPoint Presentation</vt:lpstr>
      <vt:lpstr>Sensing the environment</vt:lpstr>
      <vt:lpstr>Sensing the environment</vt:lpstr>
      <vt:lpstr>Sensing the environment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Beetle in the Maze</dc:title>
  <dc:creator>contact@thestempedia.com</dc:creator>
  <cp:lastModifiedBy>Pankaj Verma</cp:lastModifiedBy>
  <cp:revision>215</cp:revision>
  <dcterms:modified xsi:type="dcterms:W3CDTF">2019-08-06T12:34:09Z</dcterms:modified>
</cp:coreProperties>
</file>