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84" r:id="rId2"/>
    <p:sldId id="290" r:id="rId3"/>
    <p:sldId id="443" r:id="rId4"/>
    <p:sldId id="474" r:id="rId5"/>
    <p:sldId id="464" r:id="rId6"/>
    <p:sldId id="475" r:id="rId7"/>
    <p:sldId id="398" r:id="rId8"/>
    <p:sldId id="487" r:id="rId9"/>
    <p:sldId id="488" r:id="rId10"/>
    <p:sldId id="444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5" r:id="rId19"/>
    <p:sldId id="484" r:id="rId20"/>
    <p:sldId id="486" r:id="rId21"/>
    <p:sldId id="317" r:id="rId22"/>
  </p:sldIdLst>
  <p:sldSz cx="9144000" cy="5143500" type="screen16x9"/>
  <p:notesSz cx="6858000" cy="9144000"/>
  <p:embeddedFontLst>
    <p:embeddedFont>
      <p:font typeface="Dosis" panose="020B0604020202020204" charset="0"/>
      <p:regular r:id="rId24"/>
      <p:bold r:id="rId25"/>
    </p:embeddedFont>
    <p:embeddedFont>
      <p:font typeface="Sniglet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867977"/>
            <a:ext cx="8690137" cy="1159800"/>
          </a:xfrm>
        </p:spPr>
        <p:txBody>
          <a:bodyPr/>
          <a:lstStyle/>
          <a:p>
            <a:pPr fontAlgn="ctr">
              <a:lnSpc>
                <a:spcPct val="150000"/>
              </a:lnSpc>
            </a:pPr>
            <a:r>
              <a:rPr lang="en-US" b="0" dirty="0"/>
              <a:t>Physical Computing</a:t>
            </a:r>
            <a:br>
              <a:rPr lang="en-US" b="0" dirty="0"/>
            </a:br>
            <a:r>
              <a:rPr lang="en-US" sz="4400" b="0" dirty="0"/>
              <a:t>evive Display – Text Manipulation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Fill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Fill screen with () color </a:t>
            </a:r>
            <a:r>
              <a:rPr lang="en-US" dirty="0"/>
              <a:t>block is used to change the color of the entire TFT screen of evive. You can select the color from the color picker.</a:t>
            </a:r>
          </a:p>
        </p:txBody>
      </p:sp>
      <p:pic>
        <p:nvPicPr>
          <p:cNvPr id="6148" name="Picture 4" descr="https://thestempedia.com/wp-content/uploads/2019/01/color-picker.png">
            <a:extLst>
              <a:ext uri="{FF2B5EF4-FFF2-40B4-BE49-F238E27FC236}">
                <a16:creationId xmlns:a16="http://schemas.microsoft.com/office/drawing/2014/main" id="{E1D6E509-0391-4ED6-B1C2-349CA056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12" y="2094237"/>
            <a:ext cx="21812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8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61115-048D-4953-B764-B8CA4FA56B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99EE91-86E7-4F42-A9E5-1559B12E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Fill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E13EC-C76F-41FF-A626-E4C26E388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Select 2-3 </a:t>
            </a:r>
            <a:r>
              <a:rPr lang="en-IN" dirty="0" err="1"/>
              <a:t>colors</a:t>
            </a:r>
            <a:r>
              <a:rPr lang="en-IN" dirty="0"/>
              <a:t> and change the screen </a:t>
            </a:r>
            <a:r>
              <a:rPr lang="en-IN" dirty="0" err="1"/>
              <a:t>color</a:t>
            </a:r>
            <a:r>
              <a:rPr lang="en-IN" dirty="0"/>
              <a:t>.</a:t>
            </a:r>
          </a:p>
        </p:txBody>
      </p:sp>
      <p:pic>
        <p:nvPicPr>
          <p:cNvPr id="10242" name="Picture 2" descr="https://thestempedia.com/wp-content/uploads/2019/01/TFT-Draw-Image-Fill-Screen-with-Black.jpg">
            <a:extLst>
              <a:ext uri="{FF2B5EF4-FFF2-40B4-BE49-F238E27FC236}">
                <a16:creationId xmlns:a16="http://schemas.microsoft.com/office/drawing/2014/main" id="{6D8D2A75-C3D4-4211-B812-F0F27969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9" y="1479079"/>
            <a:ext cx="3421945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hestempedia.com/wp-content/uploads/2019/01/evive-TFT-Display-Fill-Screen-with-Purple-Colour.jpg">
            <a:extLst>
              <a:ext uri="{FF2B5EF4-FFF2-40B4-BE49-F238E27FC236}">
                <a16:creationId xmlns:a16="http://schemas.microsoft.com/office/drawing/2014/main" id="{0CF4C0EB-0833-4D6F-8F96-B8E04F16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20" y="1479079"/>
            <a:ext cx="3421945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9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4C56D-D11B-4CD1-BDC4-A03D292545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F7AC6-7AD4-4F2C-A998-FF6F0599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on the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3B6D1-D3C5-4669-BE6D-EAAF6CA90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block is used to write text on evive’s TFT display.</a:t>
            </a:r>
            <a:endParaRPr lang="en-IN" dirty="0"/>
          </a:p>
        </p:txBody>
      </p:sp>
      <p:pic>
        <p:nvPicPr>
          <p:cNvPr id="11266" name="Picture 2" descr="write block">
            <a:extLst>
              <a:ext uri="{FF2B5EF4-FFF2-40B4-BE49-F238E27FC236}">
                <a16:creationId xmlns:a16="http://schemas.microsoft.com/office/drawing/2014/main" id="{C9C7D14A-A3F4-4234-ADD0-88773E3A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582738"/>
            <a:ext cx="1543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hestempedia.com/wp-content/uploads/2019/01/evive-TFT-Display-Text-Hello-World.jpg">
            <a:extLst>
              <a:ext uri="{FF2B5EF4-FFF2-40B4-BE49-F238E27FC236}">
                <a16:creationId xmlns:a16="http://schemas.microsoft.com/office/drawing/2014/main" id="{CDA0DD00-4D0D-41D0-97F7-AEB4DA4F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24786"/>
            <a:ext cx="4025900" cy="23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2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8391C-22CF-41A5-A237-A7F3925C0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743DD-36D8-49B9-8DCE-4EFA089A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on the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213E7-1FB3-4CCF-AAE3-48F66AD12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Set cursor at (), () </a:t>
            </a:r>
            <a:r>
              <a:rPr lang="en-US" dirty="0"/>
              <a:t>block sets the cursor at the specified coordinate in the TFT Display of evive. </a:t>
            </a:r>
          </a:p>
          <a:p>
            <a:r>
              <a:rPr lang="en-US" dirty="0"/>
              <a:t>Origin (0,0) is at the top left corner of the screen. Positive X-direction is to right while positive Y-direction is downward. </a:t>
            </a:r>
          </a:p>
          <a:p>
            <a:r>
              <a:rPr lang="en-US" dirty="0"/>
              <a:t>Once the cursor has moved to the specified coordinate, you can write text using that point as the reference.</a:t>
            </a:r>
          </a:p>
          <a:p>
            <a:pPr fontAlgn="base"/>
            <a:r>
              <a:rPr lang="en-US" dirty="0"/>
              <a:t>The limits for the X and the Y coordinates are:</a:t>
            </a: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X: 0 to 159</a:t>
            </a: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Y: 0 to 127</a:t>
            </a:r>
          </a:p>
          <a:p>
            <a:endParaRPr lang="en-IN" dirty="0"/>
          </a:p>
        </p:txBody>
      </p:sp>
      <p:pic>
        <p:nvPicPr>
          <p:cNvPr id="12290" name="Picture 2" descr="set cursor block">
            <a:extLst>
              <a:ext uri="{FF2B5EF4-FFF2-40B4-BE49-F238E27FC236}">
                <a16:creationId xmlns:a16="http://schemas.microsoft.com/office/drawing/2014/main" id="{A31E8BB5-B174-4BE0-9A34-67FF1279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4077026"/>
            <a:ext cx="18002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B4DF4-81C8-430D-BE10-F6CE6970A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DCC637-64BA-44F4-8D79-FE0C3740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on the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29588-BC1E-4CD9-AAFB-1F61064EE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Cursor at 10, 10 </a:t>
            </a:r>
            <a:br>
              <a:rPr lang="da-DK" dirty="0"/>
            </a:br>
            <a:r>
              <a:rPr lang="da-DK" dirty="0"/>
              <a:t>position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Cursor at 50, 60 </a:t>
            </a:r>
            <a:br>
              <a:rPr lang="da-DK" dirty="0"/>
            </a:br>
            <a:r>
              <a:rPr lang="da-DK" dirty="0"/>
              <a:t>position</a:t>
            </a:r>
          </a:p>
          <a:p>
            <a:endParaRPr lang="en-IN" dirty="0"/>
          </a:p>
        </p:txBody>
      </p:sp>
      <p:pic>
        <p:nvPicPr>
          <p:cNvPr id="13314" name="Picture 2" descr="https://thestempedia.com/wp-content/uploads/2019/01/evive-TFT-Display-Text-Hello-World.jpg">
            <a:extLst>
              <a:ext uri="{FF2B5EF4-FFF2-40B4-BE49-F238E27FC236}">
                <a16:creationId xmlns:a16="http://schemas.microsoft.com/office/drawing/2014/main" id="{220F477C-E5F7-49D6-8964-0B054F57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34" y="854930"/>
            <a:ext cx="3454401" cy="20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hestempedia.com/wp-content/uploads/2019/01/evive-TFT-Display-Text-Cursor.jpg">
            <a:extLst>
              <a:ext uri="{FF2B5EF4-FFF2-40B4-BE49-F238E27FC236}">
                <a16:creationId xmlns:a16="http://schemas.microsoft.com/office/drawing/2014/main" id="{4A186629-4193-4DF3-B34F-C90180B0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35" y="2982555"/>
            <a:ext cx="3454400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2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B893B-36EB-4889-B2D2-BF22074FD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034B6F-CF6A-4F6E-9791-A833007B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on the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E8719-977D-4F93-8014-C36F786CA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Set text color () with () background &amp; size () </a:t>
            </a:r>
            <a:r>
              <a:rPr lang="en-US" dirty="0"/>
              <a:t>block sets a text color (choose from the color selector), a particular background color (choose from the color selector) and the text size (value varying from 1 to 7) for the text.</a:t>
            </a:r>
            <a:endParaRPr lang="en-IN" dirty="0"/>
          </a:p>
        </p:txBody>
      </p:sp>
      <p:pic>
        <p:nvPicPr>
          <p:cNvPr id="14338" name="Picture 2" descr="set text color background and size block">
            <a:extLst>
              <a:ext uri="{FF2B5EF4-FFF2-40B4-BE49-F238E27FC236}">
                <a16:creationId xmlns:a16="http://schemas.microsoft.com/office/drawing/2014/main" id="{BBFCC00E-6BD4-40E2-97CA-1F2190FC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0" y="2571750"/>
            <a:ext cx="34861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3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2D6E8-B3F0-42F4-9244-C3A291C7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FB0E27-FEDB-4AAA-8064-AABF4EE0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on the Display – </a:t>
            </a:r>
            <a:r>
              <a:rPr lang="en-IN" dirty="0" err="1"/>
              <a:t>Color</a:t>
            </a:r>
            <a:r>
              <a:rPr lang="en-IN" dirty="0"/>
              <a:t> &amp; Size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58FCA-0CD3-4A90-BFF7-06965399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 descr="https://thestempedia.com/wp-content/uploads/2019/01/evive-TFT-Display-Text-Size.jpg">
            <a:extLst>
              <a:ext uri="{FF2B5EF4-FFF2-40B4-BE49-F238E27FC236}">
                <a16:creationId xmlns:a16="http://schemas.microsoft.com/office/drawing/2014/main" id="{FAF5A91C-14EF-4022-BE38-4EAD806A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5" y="962351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4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F9166-8AAB-46E6-B3E5-F7A9E37308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77539-E077-4209-9BC9-3395F81F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on the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42A31-752C-427A-92CE-A89C355AC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Hello World with text </a:t>
            </a:r>
            <a:br>
              <a:rPr lang="en-US" dirty="0"/>
            </a:br>
            <a:r>
              <a:rPr lang="en-US" dirty="0"/>
              <a:t>size 1 and yellow color.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Hello World with text </a:t>
            </a:r>
            <a:br>
              <a:rPr lang="en-US" dirty="0"/>
            </a:br>
            <a:r>
              <a:rPr lang="en-US" dirty="0"/>
              <a:t>size 2.</a:t>
            </a:r>
            <a:endParaRPr lang="en-IN" dirty="0"/>
          </a:p>
        </p:txBody>
      </p:sp>
      <p:pic>
        <p:nvPicPr>
          <p:cNvPr id="16386" name="Picture 2" descr="https://thestempedia.com/wp-content/uploads/2019/01/evive-TFT-Display-set-color.jpg">
            <a:extLst>
              <a:ext uri="{FF2B5EF4-FFF2-40B4-BE49-F238E27FC236}">
                <a16:creationId xmlns:a16="http://schemas.microsoft.com/office/drawing/2014/main" id="{2C652F49-9395-4B55-A36C-3D3842A0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38" y="748132"/>
            <a:ext cx="3172287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thestempedia.com/wp-content/uploads/2019/01/evive-TFT-Display-set-text-size.jpg">
            <a:extLst>
              <a:ext uri="{FF2B5EF4-FFF2-40B4-BE49-F238E27FC236}">
                <a16:creationId xmlns:a16="http://schemas.microsoft.com/office/drawing/2014/main" id="{7162BEF4-82BE-438E-A91F-E6812E0E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37" y="2830884"/>
            <a:ext cx="3172287" cy="18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03703D-00C2-4A0A-9A88-2D9A0AC8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312" y="2161800"/>
            <a:ext cx="6743375" cy="819900"/>
          </a:xfrm>
        </p:spPr>
        <p:txBody>
          <a:bodyPr/>
          <a:lstStyle/>
          <a:p>
            <a:r>
              <a:rPr lang="en-IN" dirty="0"/>
              <a:t>Activity: Displaying Potentiometer Reading on Screen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76D37-68FF-4D2A-8F1A-411D79E96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83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02EEA-4269-46EA-9940-01FAF909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2296D4-FDB2-402D-B01F-902C9397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Displaying Potentiometer Reading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3AC5E-A905-4297-B89B-BC2EBB6AD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One of the most important application of evive display is to show sensor readings. </a:t>
            </a:r>
          </a:p>
          <a:p>
            <a:r>
              <a:rPr lang="en-IN" dirty="0"/>
              <a:t>In this activity, you will show both the potentiometer readings on the Display. It should be written like this on the display: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Pot 1: ____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Pot 2: ____</a:t>
            </a:r>
          </a:p>
          <a:p>
            <a:r>
              <a:rPr lang="en-IN" dirty="0"/>
              <a:t>Try it yourself first.</a:t>
            </a:r>
          </a:p>
        </p:txBody>
      </p:sp>
    </p:spTree>
    <p:extLst>
      <p:ext uri="{BB962C8B-B14F-4D97-AF65-F5344CB8AC3E}">
        <p14:creationId xmlns:p14="http://schemas.microsoft.com/office/powerpoint/2010/main" val="132477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evive Display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0FD9C-A3C8-4829-BD71-5FB605546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250BAC-1A7D-4CA8-8997-7BAD7238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Displaying Potentiometer Reading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8B2DC-7575-4E15-BA47-F938B6C22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Make the following script: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89EFE-72EA-4BE8-98D7-9B73CCCC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67" y="1510431"/>
            <a:ext cx="4631934" cy="32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B0EA3-8521-49C4-8B13-27FCE4C11E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9D1D6-17AA-45A9-9CDA-C306240B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evive Display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49C6B-8525-45B9-B715-B42F170F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662525" cy="4075763"/>
          </a:xfrm>
        </p:spPr>
        <p:txBody>
          <a:bodyPr/>
          <a:lstStyle/>
          <a:p>
            <a:pPr fontAlgn="base"/>
            <a:r>
              <a:rPr lang="en-US" dirty="0"/>
              <a:t>evive has a 1.8” TFT Display which is mainly used for visual feedback. The display has a </a:t>
            </a:r>
            <a:r>
              <a:rPr lang="en-US" b="1" dirty="0"/>
              <a:t>160 x 128</a:t>
            </a:r>
            <a:r>
              <a:rPr lang="en-US" dirty="0"/>
              <a:t> color pixels.</a:t>
            </a:r>
          </a:p>
        </p:txBody>
      </p:sp>
      <p:pic>
        <p:nvPicPr>
          <p:cNvPr id="4100" name="Picture 4" descr="https://thestempedia.com/wp-content/uploads/2017/06/evive_tft.png">
            <a:extLst>
              <a:ext uri="{FF2B5EF4-FFF2-40B4-BE49-F238E27FC236}">
                <a16:creationId xmlns:a16="http://schemas.microsoft.com/office/drawing/2014/main" id="{52D7F392-FAF4-453E-A553-FE1BF7A6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/>
        </p:blipFill>
        <p:spPr bwMode="auto">
          <a:xfrm>
            <a:off x="775619" y="1701004"/>
            <a:ext cx="6085012" cy="27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4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palette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59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7D68D-EEB7-4EE9-A6AA-0FF43A76C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45F11-648D-4AD5-93C8-FD21CD86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evive Display palette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60C8-D1CE-4A0E-B584-C01A37FB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evive Display palette allows you to control the display on evive screen (change </a:t>
            </a:r>
            <a:r>
              <a:rPr lang="en-US" dirty="0" err="1"/>
              <a:t>colour</a:t>
            </a:r>
            <a:r>
              <a:rPr lang="en-US" dirty="0"/>
              <a:t>, font size, and font </a:t>
            </a:r>
            <a:r>
              <a:rPr lang="en-US" dirty="0" err="1"/>
              <a:t>colour</a:t>
            </a:r>
            <a:r>
              <a:rPr lang="en-US" dirty="0"/>
              <a:t>), draw shapes, write text, and display values on the screen.</a:t>
            </a:r>
            <a:endParaRPr lang="en-IN" dirty="0"/>
          </a:p>
        </p:txBody>
      </p:sp>
      <p:pic>
        <p:nvPicPr>
          <p:cNvPr id="5124" name="Picture 4" descr="evive Display Extension">
            <a:extLst>
              <a:ext uri="{FF2B5EF4-FFF2-40B4-BE49-F238E27FC236}">
                <a16:creationId xmlns:a16="http://schemas.microsoft.com/office/drawing/2014/main" id="{BA7C3658-1C0D-4B01-8BA2-DE81E61B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5" y="2362461"/>
            <a:ext cx="4114800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palette: Exploring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842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87450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522</Words>
  <Application>Microsoft Office PowerPoint</Application>
  <PresentationFormat>On-screen Show (16:9)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Wingdings</vt:lpstr>
      <vt:lpstr>Dosis</vt:lpstr>
      <vt:lpstr>Sniglet</vt:lpstr>
      <vt:lpstr>1_Friar template</vt:lpstr>
      <vt:lpstr>Physical Computing evive Display – Text Manipulation</vt:lpstr>
      <vt:lpstr>PowerPoint Presentation</vt:lpstr>
      <vt:lpstr>evive Display</vt:lpstr>
      <vt:lpstr>PowerPoint Presentation</vt:lpstr>
      <vt:lpstr>evive Display palette</vt:lpstr>
      <vt:lpstr>PowerPoint Presentation</vt:lpstr>
      <vt:lpstr>Interfacing evive with PictoBlox</vt:lpstr>
      <vt:lpstr>Interfacing evive with PictoBlox</vt:lpstr>
      <vt:lpstr>Upload Firmware</vt:lpstr>
      <vt:lpstr>Exploring Blocks – Fill Screen</vt:lpstr>
      <vt:lpstr>Exploring Blocks – Fill Screen</vt:lpstr>
      <vt:lpstr>Writing on the Display</vt:lpstr>
      <vt:lpstr>Writing on the Display</vt:lpstr>
      <vt:lpstr>Writing on the Display</vt:lpstr>
      <vt:lpstr>Writing on the Display</vt:lpstr>
      <vt:lpstr>Writing on the Display – Color &amp; Size</vt:lpstr>
      <vt:lpstr>Writing on the Display</vt:lpstr>
      <vt:lpstr>PowerPoint Presentation</vt:lpstr>
      <vt:lpstr>Displaying Potentiometer Reading</vt:lpstr>
      <vt:lpstr>Displaying Potentiometer Reading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Computing - evive Display</dc:title>
  <dc:creator>contact@thestempedia.com</dc:creator>
  <cp:lastModifiedBy>Ravinder Bidhan</cp:lastModifiedBy>
  <cp:revision>208</cp:revision>
  <dcterms:modified xsi:type="dcterms:W3CDTF">2020-03-25T12:49:09Z</dcterms:modified>
</cp:coreProperties>
</file>