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84" r:id="rId2"/>
    <p:sldId id="290" r:id="rId3"/>
    <p:sldId id="443" r:id="rId4"/>
    <p:sldId id="452" r:id="rId5"/>
    <p:sldId id="444" r:id="rId6"/>
    <p:sldId id="453" r:id="rId7"/>
    <p:sldId id="454" r:id="rId8"/>
    <p:sldId id="398" r:id="rId9"/>
    <p:sldId id="464" r:id="rId10"/>
    <p:sldId id="436" r:id="rId11"/>
    <p:sldId id="455" r:id="rId12"/>
    <p:sldId id="456" r:id="rId13"/>
    <p:sldId id="457" r:id="rId14"/>
    <p:sldId id="458" r:id="rId15"/>
    <p:sldId id="460" r:id="rId16"/>
    <p:sldId id="461" r:id="rId17"/>
    <p:sldId id="462" r:id="rId18"/>
    <p:sldId id="463" r:id="rId19"/>
    <p:sldId id="317" r:id="rId20"/>
  </p:sldIdLst>
  <p:sldSz cx="9144000" cy="5143500" type="screen16x9"/>
  <p:notesSz cx="6858000" cy="9144000"/>
  <p:embeddedFontLst>
    <p:embeddedFont>
      <p:font typeface="Dosis" panose="020B0604020202020204" charset="0"/>
      <p:regular r:id="rId22"/>
      <p:bold r:id="rId23"/>
    </p:embeddedFont>
    <p:embeddedFont>
      <p:font typeface="Sniglet"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51" d="100"/>
          <a:sy n="151" d="100"/>
        </p:scale>
        <p:origin x="510" y="13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226931" y="867977"/>
            <a:ext cx="8690137" cy="1159800"/>
          </a:xfrm>
        </p:spPr>
        <p:txBody>
          <a:bodyPr/>
          <a:lstStyle/>
          <a:p>
            <a:pPr fontAlgn="ctr">
              <a:lnSpc>
                <a:spcPct val="150000"/>
              </a:lnSpc>
            </a:pPr>
            <a:r>
              <a:rPr lang="en-US" b="0" dirty="0"/>
              <a:t>Physical Computing</a:t>
            </a:r>
            <a:br>
              <a:rPr lang="en-US" b="0" dirty="0"/>
            </a:br>
            <a:r>
              <a:rPr lang="en-US" b="0" dirty="0"/>
              <a:t>Digital Input</a:t>
            </a:r>
            <a:endParaRPr lang="en-IN" b="0" dirty="0"/>
          </a:p>
        </p:txBody>
      </p:sp>
    </p:spTree>
    <p:extLst>
      <p:ext uri="{BB962C8B-B14F-4D97-AF65-F5344CB8AC3E}">
        <p14:creationId xmlns:p14="http://schemas.microsoft.com/office/powerpoint/2010/main" val="2363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3CA213-E415-4550-BD53-043868ACCB2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
        <p:nvSpPr>
          <p:cNvPr id="3" name="Title 2">
            <a:extLst>
              <a:ext uri="{FF2B5EF4-FFF2-40B4-BE49-F238E27FC236}">
                <a16:creationId xmlns:a16="http://schemas.microsoft.com/office/drawing/2014/main" id="{30223E9E-2D5F-45A9-9BEC-9754DBD81FD4}"/>
              </a:ext>
            </a:extLst>
          </p:cNvPr>
          <p:cNvSpPr>
            <a:spLocks noGrp="1"/>
          </p:cNvSpPr>
          <p:nvPr>
            <p:ph type="title"/>
          </p:nvPr>
        </p:nvSpPr>
        <p:spPr/>
        <p:txBody>
          <a:bodyPr/>
          <a:lstStyle/>
          <a:p>
            <a:r>
              <a:rPr lang="en-US" dirty="0"/>
              <a:t>Upload Firmware</a:t>
            </a:r>
            <a:endParaRPr lang="en-IN" dirty="0"/>
          </a:p>
        </p:txBody>
      </p:sp>
      <p:sp>
        <p:nvSpPr>
          <p:cNvPr id="4" name="Text Placeholder 3">
            <a:extLst>
              <a:ext uri="{FF2B5EF4-FFF2-40B4-BE49-F238E27FC236}">
                <a16:creationId xmlns:a16="http://schemas.microsoft.com/office/drawing/2014/main" id="{C6A48B1F-B91D-495E-AB50-805182DBAE67}"/>
              </a:ext>
            </a:extLst>
          </p:cNvPr>
          <p:cNvSpPr>
            <a:spLocks noGrp="1"/>
          </p:cNvSpPr>
          <p:nvPr>
            <p:ph type="body" idx="1"/>
          </p:nvPr>
        </p:nvSpPr>
        <p:spPr>
          <a:xfrm>
            <a:off x="747925" y="748132"/>
            <a:ext cx="6140400" cy="4075763"/>
          </a:xfrm>
        </p:spPr>
        <p:txBody>
          <a:bodyPr/>
          <a:lstStyle/>
          <a:p>
            <a:r>
              <a:rPr lang="en-US" dirty="0"/>
              <a:t>You have to upload the firmware into the device before interacting with it. </a:t>
            </a:r>
          </a:p>
          <a:p>
            <a:r>
              <a:rPr lang="en-US" dirty="0"/>
              <a:t>Click on </a:t>
            </a:r>
            <a:r>
              <a:rPr lang="en-US" b="1" dirty="0"/>
              <a:t>Upload Firmware </a:t>
            </a:r>
            <a:r>
              <a:rPr lang="en-US" dirty="0"/>
              <a:t>button.</a:t>
            </a:r>
          </a:p>
          <a:p>
            <a:endParaRPr lang="en-US" dirty="0"/>
          </a:p>
          <a:p>
            <a:endParaRPr lang="en-US" dirty="0"/>
          </a:p>
          <a:p>
            <a:endParaRPr lang="en-US" dirty="0"/>
          </a:p>
          <a:p>
            <a:endParaRPr lang="en-US" dirty="0"/>
          </a:p>
          <a:p>
            <a:r>
              <a:rPr lang="en-US" dirty="0"/>
              <a:t>Once you successfully uploaded the firmware you will see evive logo on evive display. </a:t>
            </a:r>
          </a:p>
          <a:p>
            <a:endParaRPr lang="en-IN" dirty="0"/>
          </a:p>
        </p:txBody>
      </p:sp>
      <p:pic>
        <p:nvPicPr>
          <p:cNvPr id="7" name="Picture 6">
            <a:extLst>
              <a:ext uri="{FF2B5EF4-FFF2-40B4-BE49-F238E27FC236}">
                <a16:creationId xmlns:a16="http://schemas.microsoft.com/office/drawing/2014/main" id="{07EF232D-5624-4F55-8B42-ABFE467FF089}"/>
              </a:ext>
            </a:extLst>
          </p:cNvPr>
          <p:cNvPicPr>
            <a:picLocks noChangeAspect="1"/>
          </p:cNvPicPr>
          <p:nvPr/>
        </p:nvPicPr>
        <p:blipFill>
          <a:blip r:embed="rId2"/>
          <a:stretch>
            <a:fillRect/>
          </a:stretch>
        </p:blipFill>
        <p:spPr>
          <a:xfrm>
            <a:off x="1773591" y="2169877"/>
            <a:ext cx="4716110" cy="1057745"/>
          </a:xfrm>
          <a:prstGeom prst="rect">
            <a:avLst/>
          </a:prstGeom>
        </p:spPr>
      </p:pic>
    </p:spTree>
    <p:extLst>
      <p:ext uri="{BB962C8B-B14F-4D97-AF65-F5344CB8AC3E}">
        <p14:creationId xmlns:p14="http://schemas.microsoft.com/office/powerpoint/2010/main" val="233185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759CAE-B4E8-4EE6-957F-E44925BC94F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97F22E77-3F35-49F2-9021-D1D8D53C9F33}"/>
              </a:ext>
            </a:extLst>
          </p:cNvPr>
          <p:cNvSpPr>
            <a:spLocks noGrp="1"/>
          </p:cNvSpPr>
          <p:nvPr>
            <p:ph type="title"/>
          </p:nvPr>
        </p:nvSpPr>
        <p:spPr/>
        <p:txBody>
          <a:bodyPr/>
          <a:lstStyle/>
          <a:p>
            <a:r>
              <a:rPr lang="en-IN" dirty="0"/>
              <a:t>Tobi Rotate</a:t>
            </a:r>
          </a:p>
        </p:txBody>
      </p:sp>
      <p:sp>
        <p:nvSpPr>
          <p:cNvPr id="4" name="Text Placeholder 3">
            <a:extLst>
              <a:ext uri="{FF2B5EF4-FFF2-40B4-BE49-F238E27FC236}">
                <a16:creationId xmlns:a16="http://schemas.microsoft.com/office/drawing/2014/main" id="{964C3769-4C99-44A6-807F-CECAAA0145CF}"/>
              </a:ext>
            </a:extLst>
          </p:cNvPr>
          <p:cNvSpPr>
            <a:spLocks noGrp="1"/>
          </p:cNvSpPr>
          <p:nvPr>
            <p:ph type="body" idx="1"/>
          </p:nvPr>
        </p:nvSpPr>
        <p:spPr/>
        <p:txBody>
          <a:bodyPr/>
          <a:lstStyle/>
          <a:p>
            <a:r>
              <a:rPr lang="en-IN" dirty="0"/>
              <a:t>In this program, you have to make Tobi rotate when you press tactile switch 1.</a:t>
            </a:r>
          </a:p>
          <a:p>
            <a:r>
              <a:rPr lang="en-IN" b="1" dirty="0"/>
              <a:t>First try to do it yourself.</a:t>
            </a:r>
          </a:p>
        </p:txBody>
      </p:sp>
    </p:spTree>
    <p:extLst>
      <p:ext uri="{BB962C8B-B14F-4D97-AF65-F5344CB8AC3E}">
        <p14:creationId xmlns:p14="http://schemas.microsoft.com/office/powerpoint/2010/main" val="408494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759CAE-B4E8-4EE6-957F-E44925BC94F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
        <p:nvSpPr>
          <p:cNvPr id="3" name="Title 2">
            <a:extLst>
              <a:ext uri="{FF2B5EF4-FFF2-40B4-BE49-F238E27FC236}">
                <a16:creationId xmlns:a16="http://schemas.microsoft.com/office/drawing/2014/main" id="{97F22E77-3F35-49F2-9021-D1D8D53C9F33}"/>
              </a:ext>
            </a:extLst>
          </p:cNvPr>
          <p:cNvSpPr>
            <a:spLocks noGrp="1"/>
          </p:cNvSpPr>
          <p:nvPr>
            <p:ph type="title"/>
          </p:nvPr>
        </p:nvSpPr>
        <p:spPr/>
        <p:txBody>
          <a:bodyPr/>
          <a:lstStyle/>
          <a:p>
            <a:r>
              <a:rPr lang="en-IN" dirty="0"/>
              <a:t>Tobi Rotate</a:t>
            </a:r>
          </a:p>
        </p:txBody>
      </p:sp>
      <p:sp>
        <p:nvSpPr>
          <p:cNvPr id="4" name="Text Placeholder 3">
            <a:extLst>
              <a:ext uri="{FF2B5EF4-FFF2-40B4-BE49-F238E27FC236}">
                <a16:creationId xmlns:a16="http://schemas.microsoft.com/office/drawing/2014/main" id="{964C3769-4C99-44A6-807F-CECAAA0145CF}"/>
              </a:ext>
            </a:extLst>
          </p:cNvPr>
          <p:cNvSpPr>
            <a:spLocks noGrp="1"/>
          </p:cNvSpPr>
          <p:nvPr>
            <p:ph type="body" idx="1"/>
          </p:nvPr>
        </p:nvSpPr>
        <p:spPr/>
        <p:txBody>
          <a:bodyPr/>
          <a:lstStyle/>
          <a:p>
            <a:r>
              <a:rPr lang="en-IN" dirty="0"/>
              <a:t>In this program, you have to make Tobi rotate when you press tactile switch 1.</a:t>
            </a:r>
          </a:p>
          <a:p>
            <a:r>
              <a:rPr lang="en-IN" b="1" dirty="0"/>
              <a:t>Assignment:</a:t>
            </a:r>
            <a:r>
              <a:rPr lang="en-IN" dirty="0"/>
              <a:t> Add script for making Tobi rotate anticlockwise when switch 2 is pressed.</a:t>
            </a:r>
          </a:p>
        </p:txBody>
      </p:sp>
      <p:pic>
        <p:nvPicPr>
          <p:cNvPr id="6" name="Picture 5">
            <a:extLst>
              <a:ext uri="{FF2B5EF4-FFF2-40B4-BE49-F238E27FC236}">
                <a16:creationId xmlns:a16="http://schemas.microsoft.com/office/drawing/2014/main" id="{F20668E5-EA68-458F-8287-A120937287C1}"/>
              </a:ext>
            </a:extLst>
          </p:cNvPr>
          <p:cNvPicPr>
            <a:picLocks noChangeAspect="1"/>
          </p:cNvPicPr>
          <p:nvPr/>
        </p:nvPicPr>
        <p:blipFill>
          <a:blip r:embed="rId2"/>
          <a:stretch>
            <a:fillRect/>
          </a:stretch>
        </p:blipFill>
        <p:spPr>
          <a:xfrm>
            <a:off x="1939448" y="2428797"/>
            <a:ext cx="3757353" cy="2484840"/>
          </a:xfrm>
          <a:prstGeom prst="rect">
            <a:avLst/>
          </a:prstGeom>
        </p:spPr>
      </p:pic>
    </p:spTree>
    <p:extLst>
      <p:ext uri="{BB962C8B-B14F-4D97-AF65-F5344CB8AC3E}">
        <p14:creationId xmlns:p14="http://schemas.microsoft.com/office/powerpoint/2010/main" val="343353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a:xfrm>
            <a:off x="2000412" y="2161800"/>
            <a:ext cx="5143175" cy="819900"/>
          </a:xfrm>
        </p:spPr>
        <p:txBody>
          <a:bodyPr/>
          <a:lstStyle/>
          <a:p>
            <a:r>
              <a:rPr lang="en-US" dirty="0"/>
              <a:t>Reading State of Slide Switch</a:t>
            </a:r>
            <a:endParaRPr lang="en-IN" dirty="0"/>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18600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D0D2F-B3FB-4651-91EF-57900D020B0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
        <p:nvSpPr>
          <p:cNvPr id="3" name="Title 2">
            <a:extLst>
              <a:ext uri="{FF2B5EF4-FFF2-40B4-BE49-F238E27FC236}">
                <a16:creationId xmlns:a16="http://schemas.microsoft.com/office/drawing/2014/main" id="{9F66A315-CAC7-46D0-A404-36FA1D864E41}"/>
              </a:ext>
            </a:extLst>
          </p:cNvPr>
          <p:cNvSpPr>
            <a:spLocks noGrp="1"/>
          </p:cNvSpPr>
          <p:nvPr>
            <p:ph type="title"/>
          </p:nvPr>
        </p:nvSpPr>
        <p:spPr/>
        <p:txBody>
          <a:bodyPr/>
          <a:lstStyle/>
          <a:p>
            <a:r>
              <a:rPr lang="en-US" dirty="0"/>
              <a:t>Reading State of Slide Switch</a:t>
            </a:r>
            <a:endParaRPr lang="en-IN" dirty="0"/>
          </a:p>
        </p:txBody>
      </p:sp>
      <p:sp>
        <p:nvSpPr>
          <p:cNvPr id="4" name="Text Placeholder 3">
            <a:extLst>
              <a:ext uri="{FF2B5EF4-FFF2-40B4-BE49-F238E27FC236}">
                <a16:creationId xmlns:a16="http://schemas.microsoft.com/office/drawing/2014/main" id="{8EA87CD7-4F35-4688-A396-76F47AD7D378}"/>
              </a:ext>
            </a:extLst>
          </p:cNvPr>
          <p:cNvSpPr>
            <a:spLocks noGrp="1"/>
          </p:cNvSpPr>
          <p:nvPr>
            <p:ph type="body" idx="1"/>
          </p:nvPr>
        </p:nvSpPr>
        <p:spPr/>
        <p:txBody>
          <a:bodyPr/>
          <a:lstStyle/>
          <a:p>
            <a:pPr fontAlgn="base"/>
            <a:r>
              <a:rPr lang="en-US" dirty="0"/>
              <a:t>evive has two slide switches both of which have 3 states :</a:t>
            </a:r>
          </a:p>
          <a:p>
            <a:pPr lvl="1" fontAlgn="base">
              <a:spcBef>
                <a:spcPts val="600"/>
              </a:spcBef>
            </a:pPr>
            <a:r>
              <a:rPr lang="en-US" dirty="0"/>
              <a:t>Slide up (state 1)</a:t>
            </a:r>
          </a:p>
          <a:p>
            <a:pPr lvl="1" fontAlgn="base">
              <a:spcBef>
                <a:spcPts val="600"/>
              </a:spcBef>
            </a:pPr>
            <a:r>
              <a:rPr lang="en-US" dirty="0"/>
              <a:t>Slide down (state 2)</a:t>
            </a:r>
          </a:p>
          <a:p>
            <a:pPr lvl="1" fontAlgn="base">
              <a:spcBef>
                <a:spcPts val="600"/>
              </a:spcBef>
            </a:pPr>
            <a:r>
              <a:rPr lang="en-US" dirty="0"/>
              <a:t>Middle (OFF)</a:t>
            </a:r>
          </a:p>
        </p:txBody>
      </p:sp>
      <p:pic>
        <p:nvPicPr>
          <p:cNvPr id="1026" name="Picture 2" descr="https://thestempedia.com/wp-content/uploads/2017/06/evive_slideswitch.png">
            <a:extLst>
              <a:ext uri="{FF2B5EF4-FFF2-40B4-BE49-F238E27FC236}">
                <a16:creationId xmlns:a16="http://schemas.microsoft.com/office/drawing/2014/main" id="{3BCDF9F4-36C5-42D6-B57F-4B2274280C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222"/>
          <a:stretch/>
        </p:blipFill>
        <p:spPr bwMode="auto">
          <a:xfrm>
            <a:off x="1186843" y="2571750"/>
            <a:ext cx="5262563"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54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D0D2F-B3FB-4651-91EF-57900D020B0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sp>
        <p:nvSpPr>
          <p:cNvPr id="3" name="Title 2">
            <a:extLst>
              <a:ext uri="{FF2B5EF4-FFF2-40B4-BE49-F238E27FC236}">
                <a16:creationId xmlns:a16="http://schemas.microsoft.com/office/drawing/2014/main" id="{9F66A315-CAC7-46D0-A404-36FA1D864E41}"/>
              </a:ext>
            </a:extLst>
          </p:cNvPr>
          <p:cNvSpPr>
            <a:spLocks noGrp="1"/>
          </p:cNvSpPr>
          <p:nvPr>
            <p:ph type="title"/>
          </p:nvPr>
        </p:nvSpPr>
        <p:spPr/>
        <p:txBody>
          <a:bodyPr/>
          <a:lstStyle/>
          <a:p>
            <a:r>
              <a:rPr lang="en-US" dirty="0"/>
              <a:t>Reading State of Slide Switch</a:t>
            </a:r>
            <a:endParaRPr lang="en-IN" dirty="0"/>
          </a:p>
        </p:txBody>
      </p:sp>
      <p:sp>
        <p:nvSpPr>
          <p:cNvPr id="4" name="Text Placeholder 3">
            <a:extLst>
              <a:ext uri="{FF2B5EF4-FFF2-40B4-BE49-F238E27FC236}">
                <a16:creationId xmlns:a16="http://schemas.microsoft.com/office/drawing/2014/main" id="{8EA87CD7-4F35-4688-A396-76F47AD7D378}"/>
              </a:ext>
            </a:extLst>
          </p:cNvPr>
          <p:cNvSpPr>
            <a:spLocks noGrp="1"/>
          </p:cNvSpPr>
          <p:nvPr>
            <p:ph type="body" idx="1"/>
          </p:nvPr>
        </p:nvSpPr>
        <p:spPr/>
        <p:txBody>
          <a:bodyPr/>
          <a:lstStyle/>
          <a:p>
            <a:r>
              <a:rPr lang="en-US" b="1" dirty="0"/>
              <a:t>Slide switch () is in the state ()? </a:t>
            </a:r>
            <a:r>
              <a:rPr lang="en-US" dirty="0"/>
              <a:t>is an evive block and a Boolean block.</a:t>
            </a:r>
          </a:p>
          <a:p>
            <a:r>
              <a:rPr lang="en-US" dirty="0"/>
              <a:t>The block check takes the slide switch number (1 or 2) and state to be checked for (Up or Down) as input and returns “True” if the slide switch is in the specified state and “False” if it is not in the specified state.</a:t>
            </a:r>
          </a:p>
          <a:p>
            <a:r>
              <a:rPr lang="en-US" dirty="0"/>
              <a:t>Slide switch is mostly used to change the mode of operation, like direction of the motor, or mode of the game.</a:t>
            </a:r>
            <a:endParaRPr lang="en-IN" dirty="0"/>
          </a:p>
        </p:txBody>
      </p:sp>
      <p:pic>
        <p:nvPicPr>
          <p:cNvPr id="2050" name="Picture 2" descr="slide switch is in state">
            <a:extLst>
              <a:ext uri="{FF2B5EF4-FFF2-40B4-BE49-F238E27FC236}">
                <a16:creationId xmlns:a16="http://schemas.microsoft.com/office/drawing/2014/main" id="{9107FE48-44D9-48C6-B360-6FC13BE28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150" y="4232275"/>
            <a:ext cx="2647950"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3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a:xfrm>
            <a:off x="2000412" y="2161800"/>
            <a:ext cx="5143175" cy="819900"/>
          </a:xfrm>
        </p:spPr>
        <p:txBody>
          <a:bodyPr/>
          <a:lstStyle/>
          <a:p>
            <a:r>
              <a:rPr lang="en-US" dirty="0"/>
              <a:t>Activity: Slide Switch Mode Example</a:t>
            </a:r>
            <a:endParaRPr lang="en-IN" dirty="0"/>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02637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D384B5-7C10-4847-A6D9-C3D9099AF1C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
        <p:nvSpPr>
          <p:cNvPr id="3" name="Title 2">
            <a:extLst>
              <a:ext uri="{FF2B5EF4-FFF2-40B4-BE49-F238E27FC236}">
                <a16:creationId xmlns:a16="http://schemas.microsoft.com/office/drawing/2014/main" id="{99672403-1B6E-437C-B7A3-0097FBCCF201}"/>
              </a:ext>
            </a:extLst>
          </p:cNvPr>
          <p:cNvSpPr>
            <a:spLocks noGrp="1"/>
          </p:cNvSpPr>
          <p:nvPr>
            <p:ph type="title"/>
          </p:nvPr>
        </p:nvSpPr>
        <p:spPr/>
        <p:txBody>
          <a:bodyPr/>
          <a:lstStyle/>
          <a:p>
            <a:r>
              <a:rPr lang="en-US" dirty="0"/>
              <a:t>Slide Switch Mode Example</a:t>
            </a:r>
            <a:endParaRPr lang="en-IN" dirty="0"/>
          </a:p>
        </p:txBody>
      </p:sp>
      <p:sp>
        <p:nvSpPr>
          <p:cNvPr id="4" name="Text Placeholder 3">
            <a:extLst>
              <a:ext uri="{FF2B5EF4-FFF2-40B4-BE49-F238E27FC236}">
                <a16:creationId xmlns:a16="http://schemas.microsoft.com/office/drawing/2014/main" id="{10BA77DE-E8AA-4EC5-9E62-29CEBEE43F41}"/>
              </a:ext>
            </a:extLst>
          </p:cNvPr>
          <p:cNvSpPr>
            <a:spLocks noGrp="1"/>
          </p:cNvSpPr>
          <p:nvPr>
            <p:ph type="body" idx="1"/>
          </p:nvPr>
        </p:nvSpPr>
        <p:spPr/>
        <p:txBody>
          <a:bodyPr/>
          <a:lstStyle/>
          <a:p>
            <a:r>
              <a:rPr lang="en-IN" dirty="0"/>
              <a:t>In this activity, you have make a script where the motion of Tobi has 3 modes:</a:t>
            </a:r>
          </a:p>
          <a:p>
            <a:pPr lvl="1">
              <a:spcBef>
                <a:spcPts val="600"/>
              </a:spcBef>
            </a:pPr>
            <a:r>
              <a:rPr lang="en-IN" dirty="0"/>
              <a:t>When tactile switch 1 is pressed, Tobi will move by 10 steps.</a:t>
            </a:r>
          </a:p>
          <a:p>
            <a:pPr lvl="1">
              <a:spcBef>
                <a:spcPts val="600"/>
              </a:spcBef>
            </a:pPr>
            <a:r>
              <a:rPr lang="en-IN" dirty="0"/>
              <a:t>When tactile switch 1 is pressed, Tobi will turn by 90 degrees.</a:t>
            </a:r>
          </a:p>
          <a:p>
            <a:pPr lvl="1">
              <a:spcBef>
                <a:spcPts val="600"/>
              </a:spcBef>
            </a:pPr>
            <a:r>
              <a:rPr lang="en-IN" dirty="0"/>
              <a:t>When tactile switch 1 is pressed, Tobi will do nothing.</a:t>
            </a:r>
          </a:p>
          <a:p>
            <a:r>
              <a:rPr lang="en-IN" dirty="0"/>
              <a:t>You have to use slide switch to change the mode of operation.</a:t>
            </a:r>
          </a:p>
          <a:p>
            <a:endParaRPr lang="en-IN" dirty="0"/>
          </a:p>
          <a:p>
            <a:pPr marL="558800" lvl="1" indent="0">
              <a:buNone/>
            </a:pPr>
            <a:endParaRPr lang="en-IN" dirty="0"/>
          </a:p>
        </p:txBody>
      </p:sp>
    </p:spTree>
    <p:extLst>
      <p:ext uri="{BB962C8B-B14F-4D97-AF65-F5344CB8AC3E}">
        <p14:creationId xmlns:p14="http://schemas.microsoft.com/office/powerpoint/2010/main" val="1870910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751816-C20C-4CAD-8319-8AB0960ECDE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18</a:t>
            </a:fld>
            <a:endParaRPr lang="en"/>
          </a:p>
        </p:txBody>
      </p:sp>
      <p:sp>
        <p:nvSpPr>
          <p:cNvPr id="3" name="Title 2">
            <a:extLst>
              <a:ext uri="{FF2B5EF4-FFF2-40B4-BE49-F238E27FC236}">
                <a16:creationId xmlns:a16="http://schemas.microsoft.com/office/drawing/2014/main" id="{F0542CC9-DFA0-424B-8BEB-CAAAD937066B}"/>
              </a:ext>
            </a:extLst>
          </p:cNvPr>
          <p:cNvSpPr>
            <a:spLocks noGrp="1"/>
          </p:cNvSpPr>
          <p:nvPr>
            <p:ph type="title"/>
          </p:nvPr>
        </p:nvSpPr>
        <p:spPr/>
        <p:txBody>
          <a:bodyPr/>
          <a:lstStyle/>
          <a:p>
            <a:r>
              <a:rPr lang="en-US" dirty="0"/>
              <a:t>Slide Switch Mode Example</a:t>
            </a:r>
            <a:endParaRPr lang="en-IN" dirty="0"/>
          </a:p>
        </p:txBody>
      </p:sp>
      <p:sp>
        <p:nvSpPr>
          <p:cNvPr id="4" name="Text Placeholder 3">
            <a:extLst>
              <a:ext uri="{FF2B5EF4-FFF2-40B4-BE49-F238E27FC236}">
                <a16:creationId xmlns:a16="http://schemas.microsoft.com/office/drawing/2014/main" id="{CC62B4F6-7F8F-4ECE-921F-F739C332A417}"/>
              </a:ext>
            </a:extLst>
          </p:cNvPr>
          <p:cNvSpPr>
            <a:spLocks noGrp="1"/>
          </p:cNvSpPr>
          <p:nvPr>
            <p:ph type="body" idx="1"/>
          </p:nvPr>
        </p:nvSpPr>
        <p:spPr/>
        <p:txBody>
          <a:bodyPr/>
          <a:lstStyle/>
          <a:p>
            <a:r>
              <a:rPr lang="en-IN" dirty="0"/>
              <a:t>This one of the many solutions.</a:t>
            </a:r>
          </a:p>
        </p:txBody>
      </p:sp>
      <p:pic>
        <p:nvPicPr>
          <p:cNvPr id="6" name="Picture 5">
            <a:extLst>
              <a:ext uri="{FF2B5EF4-FFF2-40B4-BE49-F238E27FC236}">
                <a16:creationId xmlns:a16="http://schemas.microsoft.com/office/drawing/2014/main" id="{8CC2669B-8500-40A2-A6CC-0537807A145F}"/>
              </a:ext>
            </a:extLst>
          </p:cNvPr>
          <p:cNvPicPr>
            <a:picLocks noChangeAspect="1"/>
          </p:cNvPicPr>
          <p:nvPr/>
        </p:nvPicPr>
        <p:blipFill>
          <a:blip r:embed="rId2"/>
          <a:stretch>
            <a:fillRect/>
          </a:stretch>
        </p:blipFill>
        <p:spPr>
          <a:xfrm>
            <a:off x="1918836" y="1415092"/>
            <a:ext cx="3798578" cy="3466795"/>
          </a:xfrm>
          <a:prstGeom prst="rect">
            <a:avLst/>
          </a:prstGeom>
        </p:spPr>
      </p:pic>
    </p:spTree>
    <p:extLst>
      <p:ext uri="{BB962C8B-B14F-4D97-AF65-F5344CB8AC3E}">
        <p14:creationId xmlns:p14="http://schemas.microsoft.com/office/powerpoint/2010/main" val="224540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69CDC7-9CCE-421B-8B05-0EF5BC9A5DA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278498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a:xfrm>
            <a:off x="2000412" y="2161800"/>
            <a:ext cx="5143175" cy="819900"/>
          </a:xfrm>
        </p:spPr>
        <p:txBody>
          <a:bodyPr/>
          <a:lstStyle/>
          <a:p>
            <a:r>
              <a:rPr lang="en-US" dirty="0"/>
              <a:t>Digital Input</a:t>
            </a:r>
            <a:endParaRPr lang="en-IN" dirty="0"/>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83757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EB0EA3-8521-49C4-8B13-27FCE4C11E2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
        <p:nvSpPr>
          <p:cNvPr id="3" name="Title 2">
            <a:extLst>
              <a:ext uri="{FF2B5EF4-FFF2-40B4-BE49-F238E27FC236}">
                <a16:creationId xmlns:a16="http://schemas.microsoft.com/office/drawing/2014/main" id="{EC39D1D6-17AA-45A9-9CDA-C306240B5CBF}"/>
              </a:ext>
            </a:extLst>
          </p:cNvPr>
          <p:cNvSpPr>
            <a:spLocks noGrp="1"/>
          </p:cNvSpPr>
          <p:nvPr>
            <p:ph type="title"/>
          </p:nvPr>
        </p:nvSpPr>
        <p:spPr/>
        <p:txBody>
          <a:bodyPr/>
          <a:lstStyle/>
          <a:p>
            <a:r>
              <a:rPr lang="en-US" dirty="0"/>
              <a:t>Digital Input</a:t>
            </a:r>
            <a:endParaRPr lang="en-IN" dirty="0"/>
          </a:p>
        </p:txBody>
      </p:sp>
      <p:sp>
        <p:nvSpPr>
          <p:cNvPr id="4" name="Text Placeholder 3">
            <a:extLst>
              <a:ext uri="{FF2B5EF4-FFF2-40B4-BE49-F238E27FC236}">
                <a16:creationId xmlns:a16="http://schemas.microsoft.com/office/drawing/2014/main" id="{FD949C6B-8525-45B9-B715-B42F170F1D50}"/>
              </a:ext>
            </a:extLst>
          </p:cNvPr>
          <p:cNvSpPr>
            <a:spLocks noGrp="1"/>
          </p:cNvSpPr>
          <p:nvPr>
            <p:ph type="body" idx="1"/>
          </p:nvPr>
        </p:nvSpPr>
        <p:spPr>
          <a:xfrm>
            <a:off x="747924" y="837874"/>
            <a:ext cx="6662525" cy="4075763"/>
          </a:xfrm>
        </p:spPr>
        <p:txBody>
          <a:bodyPr/>
          <a:lstStyle/>
          <a:p>
            <a:r>
              <a:rPr lang="en-US" dirty="0"/>
              <a:t>Using </a:t>
            </a:r>
            <a:r>
              <a:rPr lang="en-US" b="1" dirty="0"/>
              <a:t>read digital pin ()</a:t>
            </a:r>
            <a:r>
              <a:rPr lang="en-US" dirty="0"/>
              <a:t> block, you can check the digital state of the pin. </a:t>
            </a:r>
          </a:p>
          <a:p>
            <a:pPr lvl="1">
              <a:lnSpc>
                <a:spcPct val="150000"/>
              </a:lnSpc>
              <a:buFont typeface="+mj-lt"/>
              <a:buAutoNum type="arabicPeriod"/>
            </a:pPr>
            <a:r>
              <a:rPr lang="en-US" dirty="0"/>
              <a:t>It returns 1 if pin is HIGH</a:t>
            </a:r>
          </a:p>
          <a:p>
            <a:pPr lvl="1">
              <a:lnSpc>
                <a:spcPct val="150000"/>
              </a:lnSpc>
              <a:buFont typeface="+mj-lt"/>
              <a:buAutoNum type="arabicPeriod"/>
            </a:pPr>
            <a:r>
              <a:rPr lang="en-US" dirty="0"/>
              <a:t>It returns 0, if pin is LOW </a:t>
            </a:r>
          </a:p>
        </p:txBody>
      </p:sp>
      <p:pic>
        <p:nvPicPr>
          <p:cNvPr id="5" name="Picture 4">
            <a:extLst>
              <a:ext uri="{FF2B5EF4-FFF2-40B4-BE49-F238E27FC236}">
                <a16:creationId xmlns:a16="http://schemas.microsoft.com/office/drawing/2014/main" id="{7789CF8A-5104-48A2-84A3-21A0167954F7}"/>
              </a:ext>
            </a:extLst>
          </p:cNvPr>
          <p:cNvPicPr>
            <a:picLocks noChangeAspect="1"/>
          </p:cNvPicPr>
          <p:nvPr/>
        </p:nvPicPr>
        <p:blipFill>
          <a:blip r:embed="rId2"/>
          <a:stretch>
            <a:fillRect/>
          </a:stretch>
        </p:blipFill>
        <p:spPr>
          <a:xfrm>
            <a:off x="2703839" y="2791640"/>
            <a:ext cx="2228571" cy="371429"/>
          </a:xfrm>
          <a:prstGeom prst="rect">
            <a:avLst/>
          </a:prstGeom>
        </p:spPr>
      </p:pic>
    </p:spTree>
    <p:extLst>
      <p:ext uri="{BB962C8B-B14F-4D97-AF65-F5344CB8AC3E}">
        <p14:creationId xmlns:p14="http://schemas.microsoft.com/office/powerpoint/2010/main" val="207054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a:xfrm>
            <a:off x="2000412" y="2161800"/>
            <a:ext cx="5143175" cy="819900"/>
          </a:xfrm>
        </p:spPr>
        <p:txBody>
          <a:bodyPr/>
          <a:lstStyle/>
          <a:p>
            <a:r>
              <a:rPr lang="en-US" dirty="0"/>
              <a:t>Reading State of Tactile Switch</a:t>
            </a:r>
            <a:endParaRPr lang="en-IN" dirty="0"/>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83497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D0D2F-B3FB-4651-91EF-57900D020B0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
        <p:nvSpPr>
          <p:cNvPr id="3" name="Title 2">
            <a:extLst>
              <a:ext uri="{FF2B5EF4-FFF2-40B4-BE49-F238E27FC236}">
                <a16:creationId xmlns:a16="http://schemas.microsoft.com/office/drawing/2014/main" id="{9F66A315-CAC7-46D0-A404-36FA1D864E41}"/>
              </a:ext>
            </a:extLst>
          </p:cNvPr>
          <p:cNvSpPr>
            <a:spLocks noGrp="1"/>
          </p:cNvSpPr>
          <p:nvPr>
            <p:ph type="title"/>
          </p:nvPr>
        </p:nvSpPr>
        <p:spPr/>
        <p:txBody>
          <a:bodyPr/>
          <a:lstStyle/>
          <a:p>
            <a:r>
              <a:rPr lang="en-US" dirty="0"/>
              <a:t>Reading State of Tactile Switch</a:t>
            </a:r>
            <a:endParaRPr lang="en-IN" dirty="0"/>
          </a:p>
        </p:txBody>
      </p:sp>
      <p:sp>
        <p:nvSpPr>
          <p:cNvPr id="4" name="Text Placeholder 3">
            <a:extLst>
              <a:ext uri="{FF2B5EF4-FFF2-40B4-BE49-F238E27FC236}">
                <a16:creationId xmlns:a16="http://schemas.microsoft.com/office/drawing/2014/main" id="{8EA87CD7-4F35-4688-A396-76F47AD7D378}"/>
              </a:ext>
            </a:extLst>
          </p:cNvPr>
          <p:cNvSpPr>
            <a:spLocks noGrp="1"/>
          </p:cNvSpPr>
          <p:nvPr>
            <p:ph type="body" idx="1"/>
          </p:nvPr>
        </p:nvSpPr>
        <p:spPr/>
        <p:txBody>
          <a:bodyPr/>
          <a:lstStyle/>
          <a:p>
            <a:r>
              <a:rPr lang="en-US" dirty="0"/>
              <a:t>evive has 2 tactile switches which are internally connected to digital pin 38 and 39. </a:t>
            </a:r>
          </a:p>
          <a:p>
            <a:r>
              <a:rPr lang="en-US" dirty="0"/>
              <a:t>When the switch is pressed, the voltage on the pin is HIGH and when it is not pressed, voltage is LOW.</a:t>
            </a:r>
            <a:endParaRPr lang="en-IN" dirty="0"/>
          </a:p>
        </p:txBody>
      </p:sp>
      <p:pic>
        <p:nvPicPr>
          <p:cNvPr id="6" name="Picture 5">
            <a:extLst>
              <a:ext uri="{FF2B5EF4-FFF2-40B4-BE49-F238E27FC236}">
                <a16:creationId xmlns:a16="http://schemas.microsoft.com/office/drawing/2014/main" id="{5EE24521-C737-432A-AF2C-7D7FC21CA761}"/>
              </a:ext>
            </a:extLst>
          </p:cNvPr>
          <p:cNvPicPr>
            <a:picLocks noChangeAspect="1"/>
          </p:cNvPicPr>
          <p:nvPr/>
        </p:nvPicPr>
        <p:blipFill rotWithShape="1">
          <a:blip r:embed="rId2"/>
          <a:srcRect b="50000"/>
          <a:stretch/>
        </p:blipFill>
        <p:spPr>
          <a:xfrm>
            <a:off x="1153099" y="2386337"/>
            <a:ext cx="5330052" cy="2571750"/>
          </a:xfrm>
          <a:prstGeom prst="rect">
            <a:avLst/>
          </a:prstGeom>
        </p:spPr>
      </p:pic>
    </p:spTree>
    <p:extLst>
      <p:ext uri="{BB962C8B-B14F-4D97-AF65-F5344CB8AC3E}">
        <p14:creationId xmlns:p14="http://schemas.microsoft.com/office/powerpoint/2010/main" val="111118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D0D2F-B3FB-4651-91EF-57900D020B0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9F66A315-CAC7-46D0-A404-36FA1D864E41}"/>
              </a:ext>
            </a:extLst>
          </p:cNvPr>
          <p:cNvSpPr>
            <a:spLocks noGrp="1"/>
          </p:cNvSpPr>
          <p:nvPr>
            <p:ph type="title"/>
          </p:nvPr>
        </p:nvSpPr>
        <p:spPr/>
        <p:txBody>
          <a:bodyPr/>
          <a:lstStyle/>
          <a:p>
            <a:r>
              <a:rPr lang="en-US" dirty="0"/>
              <a:t>Reading State of Tactile Switch</a:t>
            </a:r>
            <a:endParaRPr lang="en-IN" dirty="0"/>
          </a:p>
        </p:txBody>
      </p:sp>
      <p:sp>
        <p:nvSpPr>
          <p:cNvPr id="4" name="Text Placeholder 3">
            <a:extLst>
              <a:ext uri="{FF2B5EF4-FFF2-40B4-BE49-F238E27FC236}">
                <a16:creationId xmlns:a16="http://schemas.microsoft.com/office/drawing/2014/main" id="{8EA87CD7-4F35-4688-A396-76F47AD7D378}"/>
              </a:ext>
            </a:extLst>
          </p:cNvPr>
          <p:cNvSpPr>
            <a:spLocks noGrp="1"/>
          </p:cNvSpPr>
          <p:nvPr>
            <p:ph type="body" idx="1"/>
          </p:nvPr>
        </p:nvSpPr>
        <p:spPr/>
        <p:txBody>
          <a:bodyPr/>
          <a:lstStyle/>
          <a:p>
            <a:r>
              <a:rPr lang="en-US" b="1" dirty="0"/>
              <a:t>Tactile switch () pressed? </a:t>
            </a:r>
            <a:r>
              <a:rPr lang="en-US" dirty="0"/>
              <a:t>is an evive block and a Boolean block.</a:t>
            </a:r>
          </a:p>
          <a:p>
            <a:r>
              <a:rPr lang="en-US" dirty="0"/>
              <a:t>This block checks if either of them is pressed. The switch whose state you want to check can be chosen from the drop-down menu on this block. </a:t>
            </a:r>
          </a:p>
          <a:p>
            <a:r>
              <a:rPr lang="en-US" dirty="0"/>
              <a:t>It returns “true” if the switch is pressed and “false” if the switch is not pressed.</a:t>
            </a:r>
            <a:endParaRPr lang="en-IN" dirty="0"/>
          </a:p>
        </p:txBody>
      </p:sp>
      <p:pic>
        <p:nvPicPr>
          <p:cNvPr id="7" name="Picture 6">
            <a:extLst>
              <a:ext uri="{FF2B5EF4-FFF2-40B4-BE49-F238E27FC236}">
                <a16:creationId xmlns:a16="http://schemas.microsoft.com/office/drawing/2014/main" id="{216FF79A-6886-4C7E-99D8-39038E8DD2E7}"/>
              </a:ext>
            </a:extLst>
          </p:cNvPr>
          <p:cNvPicPr>
            <a:picLocks noChangeAspect="1"/>
          </p:cNvPicPr>
          <p:nvPr/>
        </p:nvPicPr>
        <p:blipFill>
          <a:blip r:embed="rId2"/>
          <a:stretch>
            <a:fillRect/>
          </a:stretch>
        </p:blipFill>
        <p:spPr>
          <a:xfrm>
            <a:off x="2765744" y="3501481"/>
            <a:ext cx="2104762" cy="390476"/>
          </a:xfrm>
          <a:prstGeom prst="rect">
            <a:avLst/>
          </a:prstGeom>
        </p:spPr>
      </p:pic>
    </p:spTree>
    <p:extLst>
      <p:ext uri="{BB962C8B-B14F-4D97-AF65-F5344CB8AC3E}">
        <p14:creationId xmlns:p14="http://schemas.microsoft.com/office/powerpoint/2010/main" val="187354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a:xfrm>
            <a:off x="1670131" y="2161800"/>
            <a:ext cx="5803738" cy="819900"/>
          </a:xfrm>
        </p:spPr>
        <p:txBody>
          <a:bodyPr/>
          <a:lstStyle/>
          <a:p>
            <a:r>
              <a:rPr lang="en-US" dirty="0"/>
              <a:t>Activity: Making Tobi Rotate when Switch 1 is Pressed</a:t>
            </a:r>
            <a:endParaRPr lang="en-IN" dirty="0"/>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417880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r>
              <a:rPr lang="en-US" dirty="0"/>
              <a:t>Connect evive to your laptop/PC and open PictoBlox.</a:t>
            </a:r>
          </a:p>
          <a:p>
            <a:r>
              <a:rPr lang="en-US" dirty="0"/>
              <a:t>In PictoBlox, go to the menu and click on the Boards Select the evive.</a:t>
            </a:r>
          </a:p>
          <a:p>
            <a:endParaRPr lang="en-US" dirty="0"/>
          </a:p>
          <a:p>
            <a:endParaRPr lang="en-US" dirty="0"/>
          </a:p>
          <a:p>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5A02D136-DA26-45A5-9C3F-A59A42B1B0DE}"/>
              </a:ext>
            </a:extLst>
          </p:cNvPr>
          <p:cNvPicPr>
            <a:picLocks noChangeAspect="1"/>
          </p:cNvPicPr>
          <p:nvPr/>
        </p:nvPicPr>
        <p:blipFill>
          <a:blip r:embed="rId2"/>
          <a:stretch>
            <a:fillRect/>
          </a:stretch>
        </p:blipFill>
        <p:spPr>
          <a:xfrm>
            <a:off x="2255675" y="2242422"/>
            <a:ext cx="3667520" cy="1854364"/>
          </a:xfrm>
          <a:prstGeom prst="rect">
            <a:avLst/>
          </a:prstGeom>
        </p:spPr>
      </p:pic>
    </p:spTree>
    <p:extLst>
      <p:ext uri="{BB962C8B-B14F-4D97-AF65-F5344CB8AC3E}">
        <p14:creationId xmlns:p14="http://schemas.microsoft.com/office/powerpoint/2010/main" val="278177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r>
              <a:rPr lang="en-US" dirty="0"/>
              <a:t>Once you’ve selected the board, click on the Connect tab and connect the board.</a:t>
            </a:r>
            <a:endParaRPr lang="en-IN" dirty="0"/>
          </a:p>
          <a:p>
            <a:endParaRPr lang="en-US" dirty="0"/>
          </a:p>
        </p:txBody>
      </p:sp>
      <p:pic>
        <p:nvPicPr>
          <p:cNvPr id="6" name="Picture 5">
            <a:extLst>
              <a:ext uri="{FF2B5EF4-FFF2-40B4-BE49-F238E27FC236}">
                <a16:creationId xmlns:a16="http://schemas.microsoft.com/office/drawing/2014/main" id="{6DD5941B-D3D4-4008-A559-265D5B79C99B}"/>
              </a:ext>
            </a:extLst>
          </p:cNvPr>
          <p:cNvPicPr>
            <a:picLocks noChangeAspect="1"/>
          </p:cNvPicPr>
          <p:nvPr/>
        </p:nvPicPr>
        <p:blipFill>
          <a:blip r:embed="rId2"/>
          <a:stretch>
            <a:fillRect/>
          </a:stretch>
        </p:blipFill>
        <p:spPr>
          <a:xfrm>
            <a:off x="500274" y="1803400"/>
            <a:ext cx="3136490" cy="2700000"/>
          </a:xfrm>
          <a:prstGeom prst="rect">
            <a:avLst/>
          </a:prstGeom>
        </p:spPr>
      </p:pic>
      <p:pic>
        <p:nvPicPr>
          <p:cNvPr id="8" name="Picture 7">
            <a:extLst>
              <a:ext uri="{FF2B5EF4-FFF2-40B4-BE49-F238E27FC236}">
                <a16:creationId xmlns:a16="http://schemas.microsoft.com/office/drawing/2014/main" id="{25AD1E53-C29D-466A-AFAE-C2B22D70AA4F}"/>
              </a:ext>
            </a:extLst>
          </p:cNvPr>
          <p:cNvPicPr>
            <a:picLocks noChangeAspect="1"/>
          </p:cNvPicPr>
          <p:nvPr/>
        </p:nvPicPr>
        <p:blipFill>
          <a:blip r:embed="rId3"/>
          <a:stretch>
            <a:fillRect/>
          </a:stretch>
        </p:blipFill>
        <p:spPr>
          <a:xfrm>
            <a:off x="3973315" y="1803400"/>
            <a:ext cx="3164652" cy="2700000"/>
          </a:xfrm>
          <a:prstGeom prst="rect">
            <a:avLst/>
          </a:prstGeom>
        </p:spPr>
      </p:pic>
    </p:spTree>
    <p:extLst>
      <p:ext uri="{BB962C8B-B14F-4D97-AF65-F5344CB8AC3E}">
        <p14:creationId xmlns:p14="http://schemas.microsoft.com/office/powerpoint/2010/main" val="1710745866"/>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423</Words>
  <Application>Microsoft Office PowerPoint</Application>
  <PresentationFormat>On-screen Show (16:9)</PresentationFormat>
  <Paragraphs>75</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Sniglet</vt:lpstr>
      <vt:lpstr>Arial</vt:lpstr>
      <vt:lpstr>Dosis</vt:lpstr>
      <vt:lpstr>1_Friar template</vt:lpstr>
      <vt:lpstr>Physical Computing Digital Input</vt:lpstr>
      <vt:lpstr>PowerPoint Presentation</vt:lpstr>
      <vt:lpstr>Digital Input</vt:lpstr>
      <vt:lpstr>PowerPoint Presentation</vt:lpstr>
      <vt:lpstr>Reading State of Tactile Switch</vt:lpstr>
      <vt:lpstr>Reading State of Tactile Switch</vt:lpstr>
      <vt:lpstr>PowerPoint Presentation</vt:lpstr>
      <vt:lpstr>Interfacing evive with PictoBlox</vt:lpstr>
      <vt:lpstr>Interfacing evive with PictoBlox</vt:lpstr>
      <vt:lpstr>Upload Firmware</vt:lpstr>
      <vt:lpstr>Tobi Rotate</vt:lpstr>
      <vt:lpstr>Tobi Rotate</vt:lpstr>
      <vt:lpstr>PowerPoint Presentation</vt:lpstr>
      <vt:lpstr>Reading State of Slide Switch</vt:lpstr>
      <vt:lpstr>Reading State of Slide Switch</vt:lpstr>
      <vt:lpstr>PowerPoint Presentation</vt:lpstr>
      <vt:lpstr>Slide Switch Mode Example</vt:lpstr>
      <vt:lpstr>Slide Switch Mode 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Computing - Digital Input</dc:title>
  <dc:creator>contact@thestempedia.com</dc:creator>
  <cp:lastModifiedBy>Pankaj Verma</cp:lastModifiedBy>
  <cp:revision>193</cp:revision>
  <dcterms:modified xsi:type="dcterms:W3CDTF">2019-08-06T12:37:26Z</dcterms:modified>
</cp:coreProperties>
</file>