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84" r:id="rId2"/>
    <p:sldId id="290" r:id="rId3"/>
    <p:sldId id="443" r:id="rId4"/>
    <p:sldId id="444" r:id="rId5"/>
    <p:sldId id="445" r:id="rId6"/>
    <p:sldId id="446" r:id="rId7"/>
    <p:sldId id="447" r:id="rId8"/>
    <p:sldId id="449" r:id="rId9"/>
    <p:sldId id="448" r:id="rId10"/>
    <p:sldId id="450" r:id="rId11"/>
    <p:sldId id="398" r:id="rId12"/>
    <p:sldId id="452" r:id="rId13"/>
    <p:sldId id="436" r:id="rId14"/>
    <p:sldId id="454" r:id="rId15"/>
    <p:sldId id="451" r:id="rId16"/>
    <p:sldId id="453" r:id="rId17"/>
    <p:sldId id="317" r:id="rId18"/>
  </p:sldIdLst>
  <p:sldSz cx="9144000" cy="5143500" type="screen16x9"/>
  <p:notesSz cx="6858000" cy="9144000"/>
  <p:embeddedFontLst>
    <p:embeddedFont>
      <p:font typeface="Dosis" panose="020B0604020202020204" charset="0"/>
      <p:regular r:id="rId20"/>
      <p:bold r:id="rId21"/>
    </p:embeddedFont>
    <p:embeddedFont>
      <p:font typeface="Sniglet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867977"/>
            <a:ext cx="8690137" cy="1159800"/>
          </a:xfrm>
        </p:spPr>
        <p:txBody>
          <a:bodyPr/>
          <a:lstStyle/>
          <a:p>
            <a:pPr fontAlgn="ctr">
              <a:lnSpc>
                <a:spcPct val="150000"/>
              </a:lnSpc>
            </a:pPr>
            <a:r>
              <a:rPr lang="en-US" b="0" dirty="0"/>
              <a:t>Physical Computing</a:t>
            </a:r>
            <a:br>
              <a:rPr lang="en-US" b="0" dirty="0"/>
            </a:br>
            <a:r>
              <a:rPr lang="en-US" b="0" dirty="0"/>
              <a:t>Analog Output</a:t>
            </a:r>
            <a:endParaRPr lang="en-IN" b="0" dirty="0"/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216138-8772-48DF-AD0B-025BC211D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Activity: Controlling the Brightness of a LED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EE1AB-EDE6-42BE-914A-5D03787D9A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546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evive to your laptop/PC and open PictoBlox.</a:t>
            </a:r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75" y="2242422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Once you’ve selected the board, click on the Connect tab 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Firmware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You have to upload the firmware into the device before interacting with it. </a:t>
            </a:r>
          </a:p>
          <a:p>
            <a:r>
              <a:rPr lang="en-US" dirty="0"/>
              <a:t>Click on </a:t>
            </a:r>
            <a:r>
              <a:rPr lang="en-US" b="1" dirty="0"/>
              <a:t>Upload Firmware </a:t>
            </a:r>
            <a:r>
              <a:rPr lang="en-US" dirty="0"/>
              <a:t>button.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 successfully uploaded the firmware you will see evive logo on evive display.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232D-5624-4F55-8B42-ABFE467F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1" y="2169877"/>
            <a:ext cx="4716110" cy="10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1D5FB-DDDC-4725-BD30-971E2962EC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8AAB6-44F4-44B7-AC2A-F8617C0C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Testing the Block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1EC2B-97CB-4B83-95F2-81AA564DF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Drag and drop the set PWM block and change the brightness of the LED connected to pin 13.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6FCF0D-917F-4651-8FD8-3B2AB170B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54" y="1778000"/>
            <a:ext cx="6309741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30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349CE2-C35A-4192-8013-95CA69F2F7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D81995-70B6-4E73-9676-6E31DA5A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brightness of LED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9ACDA-E553-40E8-8585-A30D06654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variable named Brightness &amp; make the following script.</a:t>
            </a:r>
            <a:endParaRPr lang="en-US" b="1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C7B28-14F8-48F0-A07C-542BF910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703" y="1848714"/>
            <a:ext cx="3604534" cy="21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2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349CE2-C35A-4192-8013-95CA69F2F7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D81995-70B6-4E73-9676-6E31DA5A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brightness of LED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9ACDA-E553-40E8-8585-A30D06654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stage click on variable to get the slider. Now change the value of brightness.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0C89C-1738-40D6-AF54-04BDCB3C4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72" y="1800790"/>
            <a:ext cx="3843106" cy="320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3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9CDC7-9CCE-421B-8B05-0EF5BC9A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98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412" y="2161800"/>
            <a:ext cx="5143175" cy="819900"/>
          </a:xfrm>
        </p:spPr>
        <p:txBody>
          <a:bodyPr/>
          <a:lstStyle/>
          <a:p>
            <a:r>
              <a:rPr lang="en-US" dirty="0"/>
              <a:t>Analog Output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57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EB0EA3-8521-49C4-8B13-27FCE4C11E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39D1D6-17AA-45A9-9CDA-C306240B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Output (PWM)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49C6B-8525-45B9-B715-B42F170F1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837874"/>
            <a:ext cx="6662525" cy="4075763"/>
          </a:xfrm>
        </p:spPr>
        <p:txBody>
          <a:bodyPr/>
          <a:lstStyle/>
          <a:p>
            <a:r>
              <a:rPr lang="en-US" dirty="0"/>
              <a:t>evive’s analog output is in the form of a digital signal that is just very fast, and by very fast we mean VERY fast. </a:t>
            </a:r>
          </a:p>
          <a:p>
            <a:r>
              <a:rPr lang="en-US" dirty="0"/>
              <a:t>A digital output can take either of the two values: HIGH or LOW. </a:t>
            </a:r>
          </a:p>
          <a:p>
            <a:r>
              <a:rPr lang="en-US" dirty="0"/>
              <a:t>To get analog output, what we can do is switch between the two values, at a VERY fast rate; this rate is known as frequency. </a:t>
            </a:r>
          </a:p>
          <a:p>
            <a:r>
              <a:rPr lang="en-US" dirty="0"/>
              <a:t>Frequency is the number of times the switching between HIGH and LOW takes place in 1 second.</a:t>
            </a:r>
          </a:p>
          <a:p>
            <a:r>
              <a:rPr lang="en-US" dirty="0"/>
              <a:t>If we switch the signal between these two values, say, 500 times in 1 second, the output will appear to be continuous; it will appear as if it is an analog signal.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054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D0D2F-B3FB-4651-91EF-57900D020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6A315-CAC7-46D0-A404-36FA1D86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Output (PWM)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7CD7-4F35-4688-A396-76F47AD7D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generating analog voltage output using digital pins which are special. </a:t>
            </a:r>
          </a:p>
          <a:p>
            <a:r>
              <a:rPr lang="en-US" dirty="0"/>
              <a:t>They are known as PWM pins, which is the short form of Pulse Width Modulation.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8BF45-B9E8-4B82-8A87-02FF58E7A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357"/>
          <a:stretch/>
        </p:blipFill>
        <p:spPr>
          <a:xfrm>
            <a:off x="1652729" y="2450494"/>
            <a:ext cx="4330791" cy="255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8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453502-7A05-4274-B834-2CFC8600D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15" y="2392226"/>
            <a:ext cx="6412619" cy="262276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532B0F-7795-4FD6-BDE3-D885579B17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7730C-B52B-4495-BAB8-45C7D5B1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Output (PWM)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8957D-5621-436F-A5F8-8786957B6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837874"/>
            <a:ext cx="6908799" cy="4075763"/>
          </a:xfrm>
        </p:spPr>
        <p:txBody>
          <a:bodyPr/>
          <a:lstStyle/>
          <a:p>
            <a:r>
              <a:rPr lang="en-US" dirty="0"/>
              <a:t>If for this whole time, the voltage is LOW, then the output voltage is 0V and if the voltage is HIGH, the output voltage is 5V. </a:t>
            </a:r>
          </a:p>
          <a:p>
            <a:r>
              <a:rPr lang="en-US" dirty="0"/>
              <a:t>What happens when for some time the pin is HIGH and for some time is LOW. Then accordingly, it generates an average voltage.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483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453502-7A05-4274-B834-2CFC8600D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15" y="2392226"/>
            <a:ext cx="6412619" cy="262276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532B0F-7795-4FD6-BDE3-D885579B17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7730C-B52B-4495-BAB8-45C7D5B1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8957D-5621-436F-A5F8-8786957B6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837874"/>
            <a:ext cx="6908799" cy="4075763"/>
          </a:xfrm>
        </p:spPr>
        <p:txBody>
          <a:bodyPr/>
          <a:lstStyle/>
          <a:p>
            <a:r>
              <a:rPr lang="en-US" dirty="0"/>
              <a:t>Average voltage = (Time for which signal is HIGH * Value of HIGH + Time for which signal is LOW * Value of LOW)/Total Time</a:t>
            </a:r>
          </a:p>
          <a:p>
            <a:r>
              <a:rPr lang="en-US" dirty="0"/>
              <a:t>Average voltage = (Time for which signal is HIGH * Value of HIGH)/Total Time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890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453502-7A05-4274-B834-2CFC8600D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15" y="2392226"/>
            <a:ext cx="6412619" cy="262276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532B0F-7795-4FD6-BDE3-D885579B17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7730C-B52B-4495-BAB8-45C7D5B1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8957D-5621-436F-A5F8-8786957B6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837874"/>
            <a:ext cx="6908799" cy="4075763"/>
          </a:xfrm>
        </p:spPr>
        <p:txBody>
          <a:bodyPr/>
          <a:lstStyle/>
          <a:p>
            <a:r>
              <a:rPr lang="en-US" dirty="0"/>
              <a:t>Average voltage = (Time for which signal is HIGH * Value of HIGH)/Total Time</a:t>
            </a:r>
          </a:p>
          <a:p>
            <a:r>
              <a:rPr lang="en-US" dirty="0"/>
              <a:t>If the voltage is HIGH for 0.5 </a:t>
            </a:r>
            <a:r>
              <a:rPr lang="en-US" dirty="0" err="1"/>
              <a:t>ms</a:t>
            </a:r>
            <a:r>
              <a:rPr lang="en-US" dirty="0"/>
              <a:t> and LOW for 1.5 </a:t>
            </a:r>
            <a:r>
              <a:rPr lang="en-US" dirty="0" err="1"/>
              <a:t>ms</a:t>
            </a:r>
            <a:r>
              <a:rPr lang="en-US" dirty="0"/>
              <a:t>, then the average voltage output is 1.25V.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811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7743C3-DED3-4D77-9566-3B9785D84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Block for Analog 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2B428-DC5F-4125-A3E2-92952C92D6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409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05651D-9249-44EE-8F48-7C74110F3E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212BD7-1BC8-47DF-BE6A-DFE415DD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PWM pin () output as ()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94999-E179-4349-838A-2D999FC6E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5868775" cy="4075763"/>
          </a:xfrm>
        </p:spPr>
        <p:txBody>
          <a:bodyPr/>
          <a:lstStyle/>
          <a:p>
            <a:r>
              <a:rPr lang="en-US" dirty="0"/>
              <a:t>The process of obtaining 0V to 5V from 0 to 255 is called </a:t>
            </a:r>
            <a:r>
              <a:rPr lang="en-US" b="1" dirty="0"/>
              <a:t>scaling</a:t>
            </a:r>
            <a:r>
              <a:rPr lang="en-US" dirty="0"/>
              <a:t>.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If you want 0 V give 0 PWM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If you want  1V give 51 PWM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If you want 2.5V give 128 PWM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If you want 4V give 204 PWM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If you want 5V give 255 PWM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2A4BF-C49B-4ACD-9D3D-28A742BA3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791" y="3839806"/>
            <a:ext cx="2866667" cy="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11962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On-screen Show (16:9)</PresentationFormat>
  <Paragraphs>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Dosis</vt:lpstr>
      <vt:lpstr>Sniglet</vt:lpstr>
      <vt:lpstr>1_Friar template</vt:lpstr>
      <vt:lpstr>Physical Computing Analog Output</vt:lpstr>
      <vt:lpstr>PowerPoint Presentation</vt:lpstr>
      <vt:lpstr>Analog Output (PWM)</vt:lpstr>
      <vt:lpstr>Analog Output (PWM)</vt:lpstr>
      <vt:lpstr>Analog Output (PWM)</vt:lpstr>
      <vt:lpstr>Equation</vt:lpstr>
      <vt:lpstr>Equation</vt:lpstr>
      <vt:lpstr>PowerPoint Presentation</vt:lpstr>
      <vt:lpstr>Set PWM pin () output as ()</vt:lpstr>
      <vt:lpstr>PowerPoint Presentation</vt:lpstr>
      <vt:lpstr>Interfacing evive with PictoBlox</vt:lpstr>
      <vt:lpstr>Interfacing evive with PictoBlox</vt:lpstr>
      <vt:lpstr>Upload Firmware</vt:lpstr>
      <vt:lpstr>Testing the Block</vt:lpstr>
      <vt:lpstr>Controlling the brightness of LED</vt:lpstr>
      <vt:lpstr>Controlling the brightness of LED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Computing - Analog Output</dc:title>
  <dc:creator>contact@thestempedia.com</dc:creator>
  <cp:lastModifiedBy>Pankaj Verma</cp:lastModifiedBy>
  <cp:revision>185</cp:revision>
  <dcterms:modified xsi:type="dcterms:W3CDTF">2019-08-08T07:02:18Z</dcterms:modified>
</cp:coreProperties>
</file>