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84" r:id="rId2"/>
    <p:sldId id="290" r:id="rId3"/>
    <p:sldId id="398" r:id="rId4"/>
    <p:sldId id="443" r:id="rId5"/>
    <p:sldId id="435" r:id="rId6"/>
    <p:sldId id="429" r:id="rId7"/>
    <p:sldId id="436" r:id="rId8"/>
    <p:sldId id="437" r:id="rId9"/>
    <p:sldId id="438" r:id="rId10"/>
    <p:sldId id="439" r:id="rId11"/>
    <p:sldId id="440" r:id="rId12"/>
    <p:sldId id="430" r:id="rId13"/>
    <p:sldId id="441" r:id="rId14"/>
    <p:sldId id="442" r:id="rId15"/>
    <p:sldId id="317" r:id="rId16"/>
  </p:sldIdLst>
  <p:sldSz cx="9144000" cy="5143500" type="screen16x9"/>
  <p:notesSz cx="6858000" cy="9144000"/>
  <p:embeddedFontLst>
    <p:embeddedFont>
      <p:font typeface="Dosis" panose="020B0604020202020204" charset="0"/>
      <p:regular r:id="rId18"/>
      <p:bold r:id="rId19"/>
    </p:embeddedFont>
    <p:embeddedFont>
      <p:font typeface="Sniglet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51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867977"/>
            <a:ext cx="8690137" cy="1159800"/>
          </a:xfrm>
        </p:spPr>
        <p:txBody>
          <a:bodyPr/>
          <a:lstStyle/>
          <a:p>
            <a:pPr fontAlgn="ctr">
              <a:lnSpc>
                <a:spcPct val="150000"/>
              </a:lnSpc>
            </a:pPr>
            <a:r>
              <a:rPr lang="en-US" b="0" dirty="0"/>
              <a:t>Physical Computing</a:t>
            </a:r>
            <a:br>
              <a:rPr lang="en-US" b="0" dirty="0"/>
            </a:br>
            <a:r>
              <a:rPr lang="en-US" b="0" dirty="0"/>
              <a:t>Digital Output</a:t>
            </a:r>
            <a:endParaRPr lang="en-IN" b="0" dirty="0"/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7FDCD-5BDE-474B-AA4F-F85B62B2E8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6FA4E-D23A-4158-B93E-5F2D1841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Output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461D7-D0C7-4389-B06C-36B3E22CA8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block sets the digital state of the specified digital pin to either “High” or “Low”. </a:t>
            </a:r>
          </a:p>
          <a:p>
            <a:r>
              <a:rPr lang="en-US" dirty="0"/>
              <a:t>If the output is High, the pin will be at 5V and if the output is Low the pin will be at 0V.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8F8C6-545D-4B41-BB0F-3D609FCAC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798" y="2571750"/>
            <a:ext cx="4116898" cy="7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7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6BFC34-1946-4D91-B417-924381D7A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Activity: Blinking a LED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3FFF9-1518-4796-997C-1740C123C3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769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Blinking LED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In this activity we will make LED blink. </a:t>
            </a:r>
          </a:p>
          <a:p>
            <a:r>
              <a:rPr lang="en-US" dirty="0"/>
              <a:t>For 1 second it will be ON and for 1 seconds it will be OFF. This will repeat forever.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6CB458-9CBD-4796-B118-4DD4BEB60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592" y="1939556"/>
            <a:ext cx="3458856" cy="29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842E4A-E746-40D1-A533-5343140DC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Activity: Controlling LED using Space Key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D2F137-6FCD-4AE1-B2FD-688463654D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418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A5556A-E0A0-4F3F-8728-04389D7463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929D3C-7162-4686-BE93-7F8CE78B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LED using space button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3CE21-6F73-4228-BA24-64528E9B5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activity we will control the Pin 13 LED using space key.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EDBD2-9326-4B8F-8944-789F29E06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315" y="1611862"/>
            <a:ext cx="3447619" cy="2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7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9CDC7-9CCE-421B-8B05-0EF5BC9A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98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412" y="2161800"/>
            <a:ext cx="5143175" cy="819900"/>
          </a:xfrm>
        </p:spPr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57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evive to your laptop/PC and open PictoBlox.</a:t>
            </a:r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75" y="2242422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Once you’ve selected the board, click on the Connect tab 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48226E-33AB-4A09-8090-C29BFDBED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Stage Mode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41949-925D-4B07-909A-268C687421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840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Mode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In this mode, you can write scripts for the sprite and boards like evive to interact with sprites in real-time. </a:t>
            </a:r>
          </a:p>
          <a:p>
            <a:r>
              <a:rPr lang="en-US" dirty="0"/>
              <a:t>If you disconnect the board with PictoBlox, you cannot interact with the board anymore. In this mode, you can make games and animation interacting with evive.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69736-022C-4845-8CE9-F5DF55222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20" y="2738175"/>
            <a:ext cx="5131410" cy="16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Firmware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You have to upload the firmware into the device before interacting with it. </a:t>
            </a:r>
          </a:p>
          <a:p>
            <a:r>
              <a:rPr lang="en-US" dirty="0"/>
              <a:t>Click on </a:t>
            </a:r>
            <a:r>
              <a:rPr lang="en-US" b="1" dirty="0"/>
              <a:t>Upload Firmware </a:t>
            </a:r>
            <a:r>
              <a:rPr lang="en-US" dirty="0"/>
              <a:t>button.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 successfully uploaded the firmware you will see evive logo on evive display.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232D-5624-4F55-8B42-ABFE467F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1" y="2169877"/>
            <a:ext cx="4716110" cy="10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48226E-33AB-4A09-8090-C29BFDBED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Digital 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41949-925D-4B07-909A-268C687421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84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3F6BA-6EAB-4BCE-BF2D-00298B4426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0B219B-AC42-445B-B228-EA34652C0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Output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525F9-805A-42AF-9B77-365F7B89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345025" cy="4075763"/>
          </a:xfrm>
        </p:spPr>
        <p:txBody>
          <a:bodyPr/>
          <a:lstStyle/>
          <a:p>
            <a:pPr marL="69850" indent="0">
              <a:buNone/>
            </a:pPr>
            <a:r>
              <a:rPr lang="en-US" dirty="0"/>
              <a:t>The digital pins, according to the binary logic, can have two possible values:</a:t>
            </a:r>
          </a:p>
          <a:p>
            <a:r>
              <a:rPr lang="en-US" b="1" dirty="0"/>
              <a:t>1 i.e. 5V</a:t>
            </a:r>
            <a:r>
              <a:rPr lang="en-US" dirty="0"/>
              <a:t>: When the evive instructs the output to be HIGH.</a:t>
            </a:r>
          </a:p>
          <a:p>
            <a:r>
              <a:rPr lang="en-US" b="1" dirty="0"/>
              <a:t>0 i.e. 0V</a:t>
            </a:r>
            <a:r>
              <a:rPr lang="en-US" dirty="0"/>
              <a:t>: When the evive instructs the output to be LOW.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26198-4524-44AD-8BAE-71A32DFE0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87"/>
          <a:stretch/>
        </p:blipFill>
        <p:spPr>
          <a:xfrm>
            <a:off x="1301426" y="2513221"/>
            <a:ext cx="4839024" cy="263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06052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328</Words>
  <Application>Microsoft Office PowerPoint</Application>
  <PresentationFormat>On-screen Show (16:9)</PresentationFormat>
  <Paragraphs>52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Sniglet</vt:lpstr>
      <vt:lpstr>Arial</vt:lpstr>
      <vt:lpstr>Dosis</vt:lpstr>
      <vt:lpstr>1_Friar template</vt:lpstr>
      <vt:lpstr>Physical Computing Digital Output</vt:lpstr>
      <vt:lpstr>PowerPoint Presentation</vt:lpstr>
      <vt:lpstr>Interfacing evive with PictoBlox</vt:lpstr>
      <vt:lpstr>Interfacing evive with PictoBlox</vt:lpstr>
      <vt:lpstr>PowerPoint Presentation</vt:lpstr>
      <vt:lpstr>Stage Mode</vt:lpstr>
      <vt:lpstr>Upload Firmware</vt:lpstr>
      <vt:lpstr>PowerPoint Presentation</vt:lpstr>
      <vt:lpstr>Digital Output</vt:lpstr>
      <vt:lpstr>Digital Output</vt:lpstr>
      <vt:lpstr>PowerPoint Presentation</vt:lpstr>
      <vt:lpstr>Blinking LED</vt:lpstr>
      <vt:lpstr>PowerPoint Presentation</vt:lpstr>
      <vt:lpstr>Controlling LED using space button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Computing - Digital Output</dc:title>
  <dc:creator>contact@thestempedia.com</dc:creator>
  <cp:lastModifiedBy>Pankaj Verma</cp:lastModifiedBy>
  <cp:revision>183</cp:revision>
  <dcterms:modified xsi:type="dcterms:W3CDTF">2019-08-06T12:02:56Z</dcterms:modified>
</cp:coreProperties>
</file>