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84" r:id="rId2"/>
    <p:sldId id="493" r:id="rId3"/>
    <p:sldId id="482" r:id="rId4"/>
    <p:sldId id="495" r:id="rId5"/>
    <p:sldId id="497" r:id="rId6"/>
    <p:sldId id="494" r:id="rId7"/>
    <p:sldId id="496" r:id="rId8"/>
    <p:sldId id="498" r:id="rId9"/>
    <p:sldId id="483" r:id="rId10"/>
    <p:sldId id="499" r:id="rId11"/>
    <p:sldId id="500" r:id="rId12"/>
    <p:sldId id="501" r:id="rId13"/>
    <p:sldId id="502" r:id="rId14"/>
    <p:sldId id="503" r:id="rId15"/>
    <p:sldId id="504" r:id="rId16"/>
    <p:sldId id="492" r:id="rId17"/>
    <p:sldId id="293" r:id="rId18"/>
  </p:sldIdLst>
  <p:sldSz cx="9144000" cy="5143500" type="screen16x9"/>
  <p:notesSz cx="6858000" cy="9144000"/>
  <p:embeddedFontLst>
    <p:embeddedFont>
      <p:font typeface="Dosis" panose="020B0604020202020204" charset="0"/>
      <p:regular r:id="rId20"/>
      <p:bold r:id="rId21"/>
    </p:embeddedFont>
    <p:embeddedFont>
      <p:font typeface="Snigl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751352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64" name="Shape 364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65" name="Shape 365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cxnSp>
        <p:nvCxnSpPr>
          <p:cNvPr id="396" name="Shape 39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" name="Shape 293">
            <a:extLst>
              <a:ext uri="{FF2B5EF4-FFF2-40B4-BE49-F238E27FC236}">
                <a16:creationId xmlns:a16="http://schemas.microsoft.com/office/drawing/2014/main" id="{8B14E9AC-679E-43E8-9FA1-ED845D35F555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9" name="Shape 295">
              <a:extLst>
                <a:ext uri="{FF2B5EF4-FFF2-40B4-BE49-F238E27FC236}">
                  <a16:creationId xmlns:a16="http://schemas.microsoft.com/office/drawing/2014/main" id="{5DD69256-7B5C-429B-8121-CEA811E01B1A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6">
              <a:extLst>
                <a:ext uri="{FF2B5EF4-FFF2-40B4-BE49-F238E27FC236}">
                  <a16:creationId xmlns:a16="http://schemas.microsoft.com/office/drawing/2014/main" id="{4C13EB5A-3741-4CF7-9EFC-2F240B001238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7">
              <a:extLst>
                <a:ext uri="{FF2B5EF4-FFF2-40B4-BE49-F238E27FC236}">
                  <a16:creationId xmlns:a16="http://schemas.microsoft.com/office/drawing/2014/main" id="{C6501FB9-19AE-43AE-A90A-0328D6BBA72E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2" name="Shape 298">
              <a:extLst>
                <a:ext uri="{FF2B5EF4-FFF2-40B4-BE49-F238E27FC236}">
                  <a16:creationId xmlns:a16="http://schemas.microsoft.com/office/drawing/2014/main" id="{DA832490-4688-46A4-B72B-18C68158B166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3" name="Shape 299">
              <a:extLst>
                <a:ext uri="{FF2B5EF4-FFF2-40B4-BE49-F238E27FC236}">
                  <a16:creationId xmlns:a16="http://schemas.microsoft.com/office/drawing/2014/main" id="{E92D35B7-657D-4CF3-94CF-9D9D75320774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0">
              <a:extLst>
                <a:ext uri="{FF2B5EF4-FFF2-40B4-BE49-F238E27FC236}">
                  <a16:creationId xmlns:a16="http://schemas.microsoft.com/office/drawing/2014/main" id="{C87B4B91-557E-4717-86CD-C22E7E357DC0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1">
              <a:extLst>
                <a:ext uri="{FF2B5EF4-FFF2-40B4-BE49-F238E27FC236}">
                  <a16:creationId xmlns:a16="http://schemas.microsoft.com/office/drawing/2014/main" id="{5BC1BD90-3609-4183-9196-6B58528113F8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6" name="Shape 302">
              <a:extLst>
                <a:ext uri="{FF2B5EF4-FFF2-40B4-BE49-F238E27FC236}">
                  <a16:creationId xmlns:a16="http://schemas.microsoft.com/office/drawing/2014/main" id="{CC8262CF-857C-40E5-894D-21AEA4A3D856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7" name="Shape 304">
              <a:extLst>
                <a:ext uri="{FF2B5EF4-FFF2-40B4-BE49-F238E27FC236}">
                  <a16:creationId xmlns:a16="http://schemas.microsoft.com/office/drawing/2014/main" id="{C80A8906-C8EE-4431-9F85-FBA71C8EE6F8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5">
              <a:extLst>
                <a:ext uri="{FF2B5EF4-FFF2-40B4-BE49-F238E27FC236}">
                  <a16:creationId xmlns:a16="http://schemas.microsoft.com/office/drawing/2014/main" id="{CD8EE7C1-15D1-4EEF-AA8D-DB7C294F0D3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6">
              <a:extLst>
                <a:ext uri="{FF2B5EF4-FFF2-40B4-BE49-F238E27FC236}">
                  <a16:creationId xmlns:a16="http://schemas.microsoft.com/office/drawing/2014/main" id="{5B9842F4-F271-4856-858B-B1838A5ACF2D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7">
              <a:extLst>
                <a:ext uri="{FF2B5EF4-FFF2-40B4-BE49-F238E27FC236}">
                  <a16:creationId xmlns:a16="http://schemas.microsoft.com/office/drawing/2014/main" id="{34E50980-AD31-460E-B624-EF1B7ACFE76C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8">
              <a:extLst>
                <a:ext uri="{FF2B5EF4-FFF2-40B4-BE49-F238E27FC236}">
                  <a16:creationId xmlns:a16="http://schemas.microsoft.com/office/drawing/2014/main" id="{C2EFE9A0-FAFA-4ECB-BB91-6FB510B5EDB3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09">
              <a:extLst>
                <a:ext uri="{FF2B5EF4-FFF2-40B4-BE49-F238E27FC236}">
                  <a16:creationId xmlns:a16="http://schemas.microsoft.com/office/drawing/2014/main" id="{F6DE768D-9597-4633-AED5-4FD75B7FB54C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1">
              <a:extLst>
                <a:ext uri="{FF2B5EF4-FFF2-40B4-BE49-F238E27FC236}">
                  <a16:creationId xmlns:a16="http://schemas.microsoft.com/office/drawing/2014/main" id="{E0C92D3C-C641-4642-8F82-B53D1CB8436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4" name="Shape 312">
              <a:extLst>
                <a:ext uri="{FF2B5EF4-FFF2-40B4-BE49-F238E27FC236}">
                  <a16:creationId xmlns:a16="http://schemas.microsoft.com/office/drawing/2014/main" id="{0121C034-B96C-45F0-ADA7-91FAD1AC54F5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5" name="Shape 313">
              <a:extLst>
                <a:ext uri="{FF2B5EF4-FFF2-40B4-BE49-F238E27FC236}">
                  <a16:creationId xmlns:a16="http://schemas.microsoft.com/office/drawing/2014/main" id="{5E4A0DFE-9B99-4BC4-9E1F-052E4D652805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4">
              <a:extLst>
                <a:ext uri="{FF2B5EF4-FFF2-40B4-BE49-F238E27FC236}">
                  <a16:creationId xmlns:a16="http://schemas.microsoft.com/office/drawing/2014/main" id="{2065124B-A229-4578-A003-24E7F1B104D8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5">
              <a:extLst>
                <a:ext uri="{FF2B5EF4-FFF2-40B4-BE49-F238E27FC236}">
                  <a16:creationId xmlns:a16="http://schemas.microsoft.com/office/drawing/2014/main" id="{18CCE82F-CEF9-4380-A915-A404EBF6FE22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6">
              <a:extLst>
                <a:ext uri="{FF2B5EF4-FFF2-40B4-BE49-F238E27FC236}">
                  <a16:creationId xmlns:a16="http://schemas.microsoft.com/office/drawing/2014/main" id="{E3165867-DB7C-4CD2-9EDA-7A3B58A9B1E9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7">
              <a:extLst>
                <a:ext uri="{FF2B5EF4-FFF2-40B4-BE49-F238E27FC236}">
                  <a16:creationId xmlns:a16="http://schemas.microsoft.com/office/drawing/2014/main" id="{DC51771B-5692-46E0-B566-21D4900F6FDD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8">
              <a:extLst>
                <a:ext uri="{FF2B5EF4-FFF2-40B4-BE49-F238E27FC236}">
                  <a16:creationId xmlns:a16="http://schemas.microsoft.com/office/drawing/2014/main" id="{5EC6705F-416E-4AE1-86FF-D95E33D71B97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19">
              <a:extLst>
                <a:ext uri="{FF2B5EF4-FFF2-40B4-BE49-F238E27FC236}">
                  <a16:creationId xmlns:a16="http://schemas.microsoft.com/office/drawing/2014/main" id="{FDC56F10-AF1B-43BC-A1E1-80DD8B025767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0">
              <a:extLst>
                <a:ext uri="{FF2B5EF4-FFF2-40B4-BE49-F238E27FC236}">
                  <a16:creationId xmlns:a16="http://schemas.microsoft.com/office/drawing/2014/main" id="{AE45C331-BB27-4F09-B2F9-7E3A8FAA6EB5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1">
              <a:extLst>
                <a:ext uri="{FF2B5EF4-FFF2-40B4-BE49-F238E27FC236}">
                  <a16:creationId xmlns:a16="http://schemas.microsoft.com/office/drawing/2014/main" id="{C9EE3200-B9FE-41BB-BF4C-BE1D40102ADE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4" name="Shape 322">
              <a:extLst>
                <a:ext uri="{FF2B5EF4-FFF2-40B4-BE49-F238E27FC236}">
                  <a16:creationId xmlns:a16="http://schemas.microsoft.com/office/drawing/2014/main" id="{470303B9-AE76-4A66-B4A8-454FD2088082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B0999417-BE1A-41A4-94BE-597AD7D24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cxnSp>
        <p:nvCxnSpPr>
          <p:cNvPr id="430" name="Shape 43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Shape 293">
            <a:extLst>
              <a:ext uri="{FF2B5EF4-FFF2-40B4-BE49-F238E27FC236}">
                <a16:creationId xmlns:a16="http://schemas.microsoft.com/office/drawing/2014/main" id="{31E65F00-9EF3-4AFE-B4AB-6988DEAB8F63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6" name="Shape 295">
              <a:extLst>
                <a:ext uri="{FF2B5EF4-FFF2-40B4-BE49-F238E27FC236}">
                  <a16:creationId xmlns:a16="http://schemas.microsoft.com/office/drawing/2014/main" id="{4DAF561F-252D-4C0F-B93E-22823CB725AC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7" name="Shape 296">
              <a:extLst>
                <a:ext uri="{FF2B5EF4-FFF2-40B4-BE49-F238E27FC236}">
                  <a16:creationId xmlns:a16="http://schemas.microsoft.com/office/drawing/2014/main" id="{DC183C8D-F129-449C-95FE-45481E912800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8" name="Shape 297">
              <a:extLst>
                <a:ext uri="{FF2B5EF4-FFF2-40B4-BE49-F238E27FC236}">
                  <a16:creationId xmlns:a16="http://schemas.microsoft.com/office/drawing/2014/main" id="{044BA692-FBC7-4AFE-9B0B-7C0670488266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8">
              <a:extLst>
                <a:ext uri="{FF2B5EF4-FFF2-40B4-BE49-F238E27FC236}">
                  <a16:creationId xmlns:a16="http://schemas.microsoft.com/office/drawing/2014/main" id="{F80204E0-E7C5-498B-85B8-2B1AE2921FE4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0" name="Shape 299">
              <a:extLst>
                <a:ext uri="{FF2B5EF4-FFF2-40B4-BE49-F238E27FC236}">
                  <a16:creationId xmlns:a16="http://schemas.microsoft.com/office/drawing/2014/main" id="{3D27DFD1-C945-42E7-9E89-6A2CBDA2695D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300">
              <a:extLst>
                <a:ext uri="{FF2B5EF4-FFF2-40B4-BE49-F238E27FC236}">
                  <a16:creationId xmlns:a16="http://schemas.microsoft.com/office/drawing/2014/main" id="{42AE3455-AD2A-4175-930F-764E713B6077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2" name="Shape 301">
              <a:extLst>
                <a:ext uri="{FF2B5EF4-FFF2-40B4-BE49-F238E27FC236}">
                  <a16:creationId xmlns:a16="http://schemas.microsoft.com/office/drawing/2014/main" id="{789F784B-3402-4BE3-83EF-79EF963BC4DF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2">
              <a:extLst>
                <a:ext uri="{FF2B5EF4-FFF2-40B4-BE49-F238E27FC236}">
                  <a16:creationId xmlns:a16="http://schemas.microsoft.com/office/drawing/2014/main" id="{EEC4116C-3972-4E14-B1DA-AD75057B19CE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4" name="Shape 304">
              <a:extLst>
                <a:ext uri="{FF2B5EF4-FFF2-40B4-BE49-F238E27FC236}">
                  <a16:creationId xmlns:a16="http://schemas.microsoft.com/office/drawing/2014/main" id="{949B7D02-E50A-4042-BDE9-9BB0592F8DB4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5">
              <a:extLst>
                <a:ext uri="{FF2B5EF4-FFF2-40B4-BE49-F238E27FC236}">
                  <a16:creationId xmlns:a16="http://schemas.microsoft.com/office/drawing/2014/main" id="{15B641E6-2B9B-40A4-BF10-4C6EC4138B9B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6" name="Shape 306">
              <a:extLst>
                <a:ext uri="{FF2B5EF4-FFF2-40B4-BE49-F238E27FC236}">
                  <a16:creationId xmlns:a16="http://schemas.microsoft.com/office/drawing/2014/main" id="{8CA42B17-A424-4316-8E92-613593472AE5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7">
              <a:extLst>
                <a:ext uri="{FF2B5EF4-FFF2-40B4-BE49-F238E27FC236}">
                  <a16:creationId xmlns:a16="http://schemas.microsoft.com/office/drawing/2014/main" id="{7ECD6BCA-CE93-42B3-A2D7-338714C021D5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8">
              <a:extLst>
                <a:ext uri="{FF2B5EF4-FFF2-40B4-BE49-F238E27FC236}">
                  <a16:creationId xmlns:a16="http://schemas.microsoft.com/office/drawing/2014/main" id="{385C816A-8452-4133-B072-DA85140EC0DF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9">
              <a:extLst>
                <a:ext uri="{FF2B5EF4-FFF2-40B4-BE49-F238E27FC236}">
                  <a16:creationId xmlns:a16="http://schemas.microsoft.com/office/drawing/2014/main" id="{CCFE4226-F94B-4AB3-B734-A4CB02105419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11">
              <a:extLst>
                <a:ext uri="{FF2B5EF4-FFF2-40B4-BE49-F238E27FC236}">
                  <a16:creationId xmlns:a16="http://schemas.microsoft.com/office/drawing/2014/main" id="{AEAFA08D-6D5C-4EB5-A669-23B03C842B20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12">
              <a:extLst>
                <a:ext uri="{FF2B5EF4-FFF2-40B4-BE49-F238E27FC236}">
                  <a16:creationId xmlns:a16="http://schemas.microsoft.com/office/drawing/2014/main" id="{BB2AC40B-8DB5-4A0B-93BB-06A96EC943D8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2" name="Shape 313">
              <a:extLst>
                <a:ext uri="{FF2B5EF4-FFF2-40B4-BE49-F238E27FC236}">
                  <a16:creationId xmlns:a16="http://schemas.microsoft.com/office/drawing/2014/main" id="{A1DAD53B-57DD-4B31-A66C-9E4BA17D750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4">
              <a:extLst>
                <a:ext uri="{FF2B5EF4-FFF2-40B4-BE49-F238E27FC236}">
                  <a16:creationId xmlns:a16="http://schemas.microsoft.com/office/drawing/2014/main" id="{820DEE0C-593C-4F8A-99C4-F479F8850261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4" name="Shape 315">
              <a:extLst>
                <a:ext uri="{FF2B5EF4-FFF2-40B4-BE49-F238E27FC236}">
                  <a16:creationId xmlns:a16="http://schemas.microsoft.com/office/drawing/2014/main" id="{CD90C770-5112-42CB-A9D7-BA00A86A8CA8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6">
              <a:extLst>
                <a:ext uri="{FF2B5EF4-FFF2-40B4-BE49-F238E27FC236}">
                  <a16:creationId xmlns:a16="http://schemas.microsoft.com/office/drawing/2014/main" id="{98060B6E-3F4C-470E-BD48-CDBE4C9D76E7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7">
              <a:extLst>
                <a:ext uri="{FF2B5EF4-FFF2-40B4-BE49-F238E27FC236}">
                  <a16:creationId xmlns:a16="http://schemas.microsoft.com/office/drawing/2014/main" id="{47425AF2-2E7B-49DD-9AE0-F4F4E1280E68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8">
              <a:extLst>
                <a:ext uri="{FF2B5EF4-FFF2-40B4-BE49-F238E27FC236}">
                  <a16:creationId xmlns:a16="http://schemas.microsoft.com/office/drawing/2014/main" id="{467054D7-FA1B-427E-8603-782A72DE156B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9">
              <a:extLst>
                <a:ext uri="{FF2B5EF4-FFF2-40B4-BE49-F238E27FC236}">
                  <a16:creationId xmlns:a16="http://schemas.microsoft.com/office/drawing/2014/main" id="{539D448E-1985-400B-84F0-6824B42D5F0C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20">
              <a:extLst>
                <a:ext uri="{FF2B5EF4-FFF2-40B4-BE49-F238E27FC236}">
                  <a16:creationId xmlns:a16="http://schemas.microsoft.com/office/drawing/2014/main" id="{939C4FBA-B55E-4CBF-8504-1ED8EF6A42B7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21">
              <a:extLst>
                <a:ext uri="{FF2B5EF4-FFF2-40B4-BE49-F238E27FC236}">
                  <a16:creationId xmlns:a16="http://schemas.microsoft.com/office/drawing/2014/main" id="{16EBD8BD-D437-4660-8279-234FC6756475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2">
              <a:extLst>
                <a:ext uri="{FF2B5EF4-FFF2-40B4-BE49-F238E27FC236}">
                  <a16:creationId xmlns:a16="http://schemas.microsoft.com/office/drawing/2014/main" id="{F8BC4BC4-EA64-44A8-A1C4-40415F1648B3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B2D7B8E-3482-41D4-9845-DF7F48F68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Captio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Shape 247">
            <a:extLst>
              <a:ext uri="{FF2B5EF4-FFF2-40B4-BE49-F238E27FC236}">
                <a16:creationId xmlns:a16="http://schemas.microsoft.com/office/drawing/2014/main" id="{86C3A414-D954-41C7-A31D-6A5CAFFE3C4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Char char="•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sp>
        <p:nvSpPr>
          <p:cNvPr id="46" name="Shape 248">
            <a:extLst>
              <a:ext uri="{FF2B5EF4-FFF2-40B4-BE49-F238E27FC236}">
                <a16:creationId xmlns:a16="http://schemas.microsoft.com/office/drawing/2014/main" id="{7F81CB3C-5D86-4D99-8A3D-08A186DF13F2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49">
            <a:extLst>
              <a:ext uri="{FF2B5EF4-FFF2-40B4-BE49-F238E27FC236}">
                <a16:creationId xmlns:a16="http://schemas.microsoft.com/office/drawing/2014/main" id="{A6A4AEB9-EFCF-4A5A-9CD6-D65BB7BDB3CA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0">
            <a:extLst>
              <a:ext uri="{FF2B5EF4-FFF2-40B4-BE49-F238E27FC236}">
                <a16:creationId xmlns:a16="http://schemas.microsoft.com/office/drawing/2014/main" id="{154531E6-2935-46B6-BAD2-1AEC929C95E3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1">
            <a:extLst>
              <a:ext uri="{FF2B5EF4-FFF2-40B4-BE49-F238E27FC236}">
                <a16:creationId xmlns:a16="http://schemas.microsoft.com/office/drawing/2014/main" id="{2B01E76B-17F7-48E7-BFEF-62CC38F54DDE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3">
            <a:extLst>
              <a:ext uri="{FF2B5EF4-FFF2-40B4-BE49-F238E27FC236}">
                <a16:creationId xmlns:a16="http://schemas.microsoft.com/office/drawing/2014/main" id="{AC3CDC20-AB41-47AA-9790-779AD420CDC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4">
            <a:extLst>
              <a:ext uri="{FF2B5EF4-FFF2-40B4-BE49-F238E27FC236}">
                <a16:creationId xmlns:a16="http://schemas.microsoft.com/office/drawing/2014/main" id="{F0440536-1BDF-457C-9F73-E2FB19F7E961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5">
            <a:extLst>
              <a:ext uri="{FF2B5EF4-FFF2-40B4-BE49-F238E27FC236}">
                <a16:creationId xmlns:a16="http://schemas.microsoft.com/office/drawing/2014/main" id="{BFCABC11-0709-46A8-8583-DE10E7DE31CA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6">
            <a:extLst>
              <a:ext uri="{FF2B5EF4-FFF2-40B4-BE49-F238E27FC236}">
                <a16:creationId xmlns:a16="http://schemas.microsoft.com/office/drawing/2014/main" id="{EF739DF4-2A79-4437-B0AF-904BAE46F90D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7">
            <a:extLst>
              <a:ext uri="{FF2B5EF4-FFF2-40B4-BE49-F238E27FC236}">
                <a16:creationId xmlns:a16="http://schemas.microsoft.com/office/drawing/2014/main" id="{1BECFEB7-8AFD-4827-B43B-6D5A366C03EF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8">
            <a:extLst>
              <a:ext uri="{FF2B5EF4-FFF2-40B4-BE49-F238E27FC236}">
                <a16:creationId xmlns:a16="http://schemas.microsoft.com/office/drawing/2014/main" id="{E59D0D36-841B-4E3C-B992-D23162C322D5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59">
            <a:extLst>
              <a:ext uri="{FF2B5EF4-FFF2-40B4-BE49-F238E27FC236}">
                <a16:creationId xmlns:a16="http://schemas.microsoft.com/office/drawing/2014/main" id="{F0F7B9C9-B9A5-42FA-847E-81502FD53FC4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0">
            <a:extLst>
              <a:ext uri="{FF2B5EF4-FFF2-40B4-BE49-F238E27FC236}">
                <a16:creationId xmlns:a16="http://schemas.microsoft.com/office/drawing/2014/main" id="{E744A748-EE92-4D8C-8FDC-B2DC31188B99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1">
            <a:extLst>
              <a:ext uri="{FF2B5EF4-FFF2-40B4-BE49-F238E27FC236}">
                <a16:creationId xmlns:a16="http://schemas.microsoft.com/office/drawing/2014/main" id="{08B24E93-3C58-4423-A109-1E01CBC9D3C5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2">
            <a:extLst>
              <a:ext uri="{FF2B5EF4-FFF2-40B4-BE49-F238E27FC236}">
                <a16:creationId xmlns:a16="http://schemas.microsoft.com/office/drawing/2014/main" id="{50A9D805-02CA-4374-9B55-9076C8C16DE2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3">
            <a:extLst>
              <a:ext uri="{FF2B5EF4-FFF2-40B4-BE49-F238E27FC236}">
                <a16:creationId xmlns:a16="http://schemas.microsoft.com/office/drawing/2014/main" id="{9EAFBEAC-EF56-49C6-A757-6E47159D696F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4">
            <a:extLst>
              <a:ext uri="{FF2B5EF4-FFF2-40B4-BE49-F238E27FC236}">
                <a16:creationId xmlns:a16="http://schemas.microsoft.com/office/drawing/2014/main" id="{6FC0D295-6737-499D-9F63-4E810F3702AB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5">
            <a:extLst>
              <a:ext uri="{FF2B5EF4-FFF2-40B4-BE49-F238E27FC236}">
                <a16:creationId xmlns:a16="http://schemas.microsoft.com/office/drawing/2014/main" id="{CC119231-6634-447A-990A-96F678E35244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6">
            <a:extLst>
              <a:ext uri="{FF2B5EF4-FFF2-40B4-BE49-F238E27FC236}">
                <a16:creationId xmlns:a16="http://schemas.microsoft.com/office/drawing/2014/main" id="{C4268A94-8088-4006-90E0-CFEE6A90E371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7">
            <a:extLst>
              <a:ext uri="{FF2B5EF4-FFF2-40B4-BE49-F238E27FC236}">
                <a16:creationId xmlns:a16="http://schemas.microsoft.com/office/drawing/2014/main" id="{6F21780F-E456-45D4-B3AD-56F4000881DF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68">
            <a:extLst>
              <a:ext uri="{FF2B5EF4-FFF2-40B4-BE49-F238E27FC236}">
                <a16:creationId xmlns:a16="http://schemas.microsoft.com/office/drawing/2014/main" id="{21FCB0E6-8C77-4692-B7D2-AAC01CF4ACBD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0">
            <a:extLst>
              <a:ext uri="{FF2B5EF4-FFF2-40B4-BE49-F238E27FC236}">
                <a16:creationId xmlns:a16="http://schemas.microsoft.com/office/drawing/2014/main" id="{E1E82DD4-D603-4D96-9794-30A1478A07D0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3">
            <a:extLst>
              <a:ext uri="{FF2B5EF4-FFF2-40B4-BE49-F238E27FC236}">
                <a16:creationId xmlns:a16="http://schemas.microsoft.com/office/drawing/2014/main" id="{55C22196-F034-4DAF-9190-DE04783E3194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4">
            <a:extLst>
              <a:ext uri="{FF2B5EF4-FFF2-40B4-BE49-F238E27FC236}">
                <a16:creationId xmlns:a16="http://schemas.microsoft.com/office/drawing/2014/main" id="{1FA7AC1E-7522-4C4D-A19B-06DF0E6B2A42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5">
            <a:extLst>
              <a:ext uri="{FF2B5EF4-FFF2-40B4-BE49-F238E27FC236}">
                <a16:creationId xmlns:a16="http://schemas.microsoft.com/office/drawing/2014/main" id="{056684EB-A631-4B5D-AC93-9DCF8ED2E769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7">
            <a:extLst>
              <a:ext uri="{FF2B5EF4-FFF2-40B4-BE49-F238E27FC236}">
                <a16:creationId xmlns:a16="http://schemas.microsoft.com/office/drawing/2014/main" id="{7BAB014D-C83B-4D02-9913-15B95D0F05C5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8">
            <a:extLst>
              <a:ext uri="{FF2B5EF4-FFF2-40B4-BE49-F238E27FC236}">
                <a16:creationId xmlns:a16="http://schemas.microsoft.com/office/drawing/2014/main" id="{8A53D56C-84A7-44D0-8F7B-8816F64113DF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79">
            <a:extLst>
              <a:ext uri="{FF2B5EF4-FFF2-40B4-BE49-F238E27FC236}">
                <a16:creationId xmlns:a16="http://schemas.microsoft.com/office/drawing/2014/main" id="{F3A06058-35BD-4ABE-922B-97DA15BF4756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0">
            <a:extLst>
              <a:ext uri="{FF2B5EF4-FFF2-40B4-BE49-F238E27FC236}">
                <a16:creationId xmlns:a16="http://schemas.microsoft.com/office/drawing/2014/main" id="{9511F13C-C8CA-430E-833F-6647CFA7829F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1">
            <a:extLst>
              <a:ext uri="{FF2B5EF4-FFF2-40B4-BE49-F238E27FC236}">
                <a16:creationId xmlns:a16="http://schemas.microsoft.com/office/drawing/2014/main" id="{8C417843-6635-464A-81D0-CB422C1A1C0E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2">
            <a:extLst>
              <a:ext uri="{FF2B5EF4-FFF2-40B4-BE49-F238E27FC236}">
                <a16:creationId xmlns:a16="http://schemas.microsoft.com/office/drawing/2014/main" id="{63C7AABB-43D0-4963-B919-3E496FFD4A9A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3">
            <a:extLst>
              <a:ext uri="{FF2B5EF4-FFF2-40B4-BE49-F238E27FC236}">
                <a16:creationId xmlns:a16="http://schemas.microsoft.com/office/drawing/2014/main" id="{A44D7644-5748-48C0-B11B-B59B8A7B96A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Shape 284">
            <a:extLst>
              <a:ext uri="{FF2B5EF4-FFF2-40B4-BE49-F238E27FC236}">
                <a16:creationId xmlns:a16="http://schemas.microsoft.com/office/drawing/2014/main" id="{47217EE0-6943-40BB-8364-7A459FFEB10F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8" name="Shape 285">
            <a:extLst>
              <a:ext uri="{FF2B5EF4-FFF2-40B4-BE49-F238E27FC236}">
                <a16:creationId xmlns:a16="http://schemas.microsoft.com/office/drawing/2014/main" id="{6354832C-582C-4EA4-8763-6C90184B1A5A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6">
            <a:extLst>
              <a:ext uri="{FF2B5EF4-FFF2-40B4-BE49-F238E27FC236}">
                <a16:creationId xmlns:a16="http://schemas.microsoft.com/office/drawing/2014/main" id="{35D3D8A8-A45C-4C5C-955D-DB1E7039DB0A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7">
            <a:extLst>
              <a:ext uri="{FF2B5EF4-FFF2-40B4-BE49-F238E27FC236}">
                <a16:creationId xmlns:a16="http://schemas.microsoft.com/office/drawing/2014/main" id="{547E4314-D2EC-4D1C-B5BE-89F1AB3024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8">
            <a:extLst>
              <a:ext uri="{FF2B5EF4-FFF2-40B4-BE49-F238E27FC236}">
                <a16:creationId xmlns:a16="http://schemas.microsoft.com/office/drawing/2014/main" id="{448A70CC-A8C7-42B0-AAA4-2B56A4608522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2" name="Shape 289">
            <a:extLst>
              <a:ext uri="{FF2B5EF4-FFF2-40B4-BE49-F238E27FC236}">
                <a16:creationId xmlns:a16="http://schemas.microsoft.com/office/drawing/2014/main" id="{4622071D-6B4A-476C-98D3-CF56FE083C3F}"/>
              </a:ext>
            </a:extLst>
          </p:cNvPr>
          <p:cNvSpPr txBox="1">
            <a:spLocks/>
          </p:cNvSpPr>
          <p:nvPr userDrawn="1"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3" name="Shape 272">
            <a:extLst>
              <a:ext uri="{FF2B5EF4-FFF2-40B4-BE49-F238E27FC236}">
                <a16:creationId xmlns:a16="http://schemas.microsoft.com/office/drawing/2014/main" id="{3AD5C3C2-670F-4525-9BB0-DAD5AFB7EAA2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6">
            <a:extLst>
              <a:ext uri="{FF2B5EF4-FFF2-40B4-BE49-F238E27FC236}">
                <a16:creationId xmlns:a16="http://schemas.microsoft.com/office/drawing/2014/main" id="{B2A416A1-A4BD-4765-A8AC-5F32ABAB1A3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0">
            <a:extLst>
              <a:ext uri="{FF2B5EF4-FFF2-40B4-BE49-F238E27FC236}">
                <a16:creationId xmlns:a16="http://schemas.microsoft.com/office/drawing/2014/main" id="{B7B51834-131B-4DBB-BF4E-71667EF76005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4">
            <a:extLst>
              <a:ext uri="{FF2B5EF4-FFF2-40B4-BE49-F238E27FC236}">
                <a16:creationId xmlns:a16="http://schemas.microsoft.com/office/drawing/2014/main" id="{543494EF-7242-4A60-9E99-C680C92C8AC0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7" name="Shape 265">
            <a:extLst>
              <a:ext uri="{FF2B5EF4-FFF2-40B4-BE49-F238E27FC236}">
                <a16:creationId xmlns:a16="http://schemas.microsoft.com/office/drawing/2014/main" id="{0BED5FC0-40C6-46C6-BE3D-177E880B39C2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4DFE594-94E5-4D20-905B-E9B2ADBCE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47">
            <a:extLst>
              <a:ext uri="{FF2B5EF4-FFF2-40B4-BE49-F238E27FC236}">
                <a16:creationId xmlns:a16="http://schemas.microsoft.com/office/drawing/2014/main" id="{FD2CA08F-529B-4F32-B073-0B9A4536CA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Char char="•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Subtitl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747925" y="1337903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 dirty="0"/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747875" y="2540318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269DCD-D5FE-4570-8CF8-E0344F4F41D3}"/>
              </a:ext>
            </a:extLst>
          </p:cNvPr>
          <p:cNvGrpSpPr/>
          <p:nvPr userDrawn="1"/>
        </p:nvGrpSpPr>
        <p:grpSpPr>
          <a:xfrm>
            <a:off x="-35016" y="4000279"/>
            <a:ext cx="9273270" cy="1273491"/>
            <a:chOff x="-35016" y="4000279"/>
            <a:chExt cx="9273270" cy="1273491"/>
          </a:xfrm>
        </p:grpSpPr>
        <p:sp>
          <p:nvSpPr>
            <p:cNvPr id="195" name="Shape 195"/>
            <p:cNvSpPr/>
            <p:nvPr/>
          </p:nvSpPr>
          <p:spPr>
            <a:xfrm>
              <a:off x="4412080" y="4661638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3968826" y="4000288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283364" y="42095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5746560" y="4042836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063610" y="4132028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581517" y="4041241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507132" y="4533962"/>
              <a:ext cx="521292" cy="538992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5010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201567" y="4075599"/>
              <a:ext cx="470320" cy="44221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4765584" y="4075593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5218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052577" y="402927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6984573" y="4950383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6160715" y="4780234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48922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4489179" y="4206693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920548">
              <a:off x="7236726" y="46581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8263292" y="4517805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-5400000">
              <a:off x="7684355" y="39822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50595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482765" y="42095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945960" y="4042836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63010" y="4132028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780917" y="4041241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706532" y="4533962"/>
              <a:ext cx="521292" cy="538992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00967" y="4075599"/>
              <a:ext cx="470320" cy="44221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-35016" y="4075593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32519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3251978" y="402927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2183974" y="4950383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39491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360115" y="4780234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37218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40288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rot="1920548">
              <a:off x="2436125" y="46581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462692" y="4517805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-5400000">
              <a:off x="2883755" y="39822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8590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9818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3F927B1-7BB9-41CE-823D-B2DCBD4DC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Char char="•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Shape 323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Shape 323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2C3F1-EF0B-473E-A1FD-CAA622537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121" y="1363663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CE1DEC94-3807-4EC3-A84B-8BDE43A1BD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55482" y="1359600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850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2C3F1-EF0B-473E-A1FD-CAA622537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121" y="898773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CE1DEC94-3807-4EC3-A84B-8BDE43A1BD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55482" y="894710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236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73" r:id="rId5"/>
    <p:sldLayoutId id="2147483672" r:id="rId6"/>
    <p:sldLayoutId id="2147483664" r:id="rId7"/>
    <p:sldLayoutId id="2147483670" r:id="rId8"/>
    <p:sldLayoutId id="2147483671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algn="ctr"/>
            <a:r>
              <a:rPr lang="en-US" dirty="0"/>
              <a:t>Touch Sensor</a:t>
            </a:r>
            <a:br>
              <a:rPr lang="en-US" dirty="0"/>
            </a:br>
            <a:r>
              <a:rPr lang="en-US" dirty="0"/>
              <a:t>Conductor or Insulator?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Sensors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But when another conductor touches the object, the number of free charge increases on the channel.</a:t>
            </a:r>
          </a:p>
          <a:p>
            <a:r>
              <a:rPr lang="en-US" sz="2000" dirty="0"/>
              <a:t>So now there are 10 charges. This change in free charge is detected in touch sensor. </a:t>
            </a:r>
          </a:p>
          <a:p>
            <a:r>
              <a:rPr lang="en-US" sz="2000" dirty="0"/>
              <a:t>However this only work for conductors and not for insulators. Because free charge.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  <p:pic>
        <p:nvPicPr>
          <p:cNvPr id="9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EE0416B4-AC22-429E-A1C7-DAB5D82A3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2083158" y="316738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4312F076-E9DA-4BD5-93D8-398A5387F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3813191" y="316738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0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F6BAD-BFAF-4434-831D-A424EA5D5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IN" sz="4000" dirty="0"/>
              <a:t>Activity: Testing the Touch Sensor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CCED1-35E5-42DB-8EF8-20FDD0FC0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214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Sensors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Connect a Male to Male jumper to evive touch channel.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904AF-E527-467F-8AB6-9C81182D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58"/>
          <a:stretch/>
        </p:blipFill>
        <p:spPr>
          <a:xfrm>
            <a:off x="1019914" y="1492250"/>
            <a:ext cx="607938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Sensors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Turn on evive. You will see the menu. If not center press on evive navigation key.</a:t>
            </a:r>
          </a:p>
          <a:p>
            <a:r>
              <a:rPr lang="en-US" sz="2000" dirty="0"/>
              <a:t>Go to the Touch Sensors option. Now touch the free end of the sensor. Sound will come when you touch it.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1550C-7B7C-43CF-8D74-E3ADDD92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5" y="2483379"/>
            <a:ext cx="3083917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E0EFF-7252-4B4E-BAD7-39A0F0DF2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29" y="2483379"/>
            <a:ext cx="308391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thing to remember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Number of charge available in an object can vary. Like a small spoon will have less charge than a steel plate. This is neutralized by initializing the channel whenever you enter the touch sensor menu. </a:t>
            </a:r>
          </a:p>
          <a:p>
            <a:r>
              <a:rPr lang="en-US" sz="2000" dirty="0"/>
              <a:t>So, if your sensor it not detecting the object, then try to go back into the main menu and go to touch channel. </a:t>
            </a:r>
          </a:p>
          <a:p>
            <a:r>
              <a:rPr lang="en-US" sz="2000" dirty="0"/>
              <a:t>This will reset the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358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F6BAD-BFAF-4434-831D-A424EA5D5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IN" sz="4000" dirty="0"/>
              <a:t>Activity: Conductors vs Insulator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CCED1-35E5-42DB-8EF8-20FDD0FC0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456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Conductors vs Insulators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50" y="843774"/>
            <a:ext cx="6896099" cy="4075763"/>
          </a:xfrm>
        </p:spPr>
        <p:txBody>
          <a:bodyPr/>
          <a:lstStyle/>
          <a:p>
            <a:r>
              <a:rPr lang="en-US" sz="2000" dirty="0"/>
              <a:t>Connect different objects around you using jumpers.</a:t>
            </a:r>
          </a:p>
          <a:p>
            <a:r>
              <a:rPr lang="en-US" sz="2000" dirty="0"/>
              <a:t>After connecting objects find out which object detect touch and which do not by touching them.</a:t>
            </a:r>
          </a:p>
          <a:p>
            <a:r>
              <a:rPr lang="en-US" sz="2000" dirty="0"/>
              <a:t>If the object detect touch </a:t>
            </a:r>
            <a:br>
              <a:rPr lang="en-US" sz="2000" dirty="0"/>
            </a:br>
            <a:r>
              <a:rPr lang="en-US" sz="2000" dirty="0"/>
              <a:t>then its conductor, else </a:t>
            </a:r>
            <a:br>
              <a:rPr lang="en-US" sz="2000" dirty="0"/>
            </a:br>
            <a:r>
              <a:rPr lang="en-US" sz="2000" dirty="0"/>
              <a:t>Insulator.</a:t>
            </a:r>
          </a:p>
          <a:p>
            <a:endParaRPr lang="en-IN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C3AEA-5235-441E-A7A5-0AE03FF4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1979960"/>
            <a:ext cx="3740150" cy="27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FA402-709E-44BA-9A12-033254254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B84F3-63E2-42B1-BB70-0565BC31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6842F-E688-4EF6-8D5C-CEACE71E5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IN" sz="4000" dirty="0"/>
              <a:t>What is a Conductor?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00C-637C-4A83-8586-E30866A5A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518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Some materials allow electric current to flow more freely than others. These materials are called conductors.</a:t>
            </a:r>
          </a:p>
          <a:p>
            <a:r>
              <a:rPr lang="en-US" sz="2000" dirty="0"/>
              <a:t>This is due to the free charge on the conductor, which can move.</a:t>
            </a:r>
          </a:p>
          <a:p>
            <a:r>
              <a:rPr lang="en-US" sz="2000" dirty="0"/>
              <a:t>When there is no voltage, the charge is equally distributed across the material.</a:t>
            </a:r>
          </a:p>
          <a:p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8" name="AutoShape 2" descr="https://www.thoughtco.com/thmb/l1QnDBrk1uvDMJ6TBeLeAg-r4sI=/768x0/filters:no_upscale():max_bytes(150000):strip_icc():format(webp)/examples-of-electrical-conductors-and-insulators-608315_v3-5b609152c9e77c004f6e8892.png">
            <a:extLst>
              <a:ext uri="{FF2B5EF4-FFF2-40B4-BE49-F238E27FC236}">
                <a16:creationId xmlns:a16="http://schemas.microsoft.com/office/drawing/2014/main" id="{725DFDB1-649B-4F2F-8FAC-C45336B72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4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D2D8DE29-D17E-491F-ADAF-73E865F3F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2953108" y="316738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Example: Silver, gold, iron, sea water, fruits and vegetables.</a:t>
            </a:r>
          </a:p>
          <a:p>
            <a:endParaRPr lang="en-US" sz="2000" dirty="0"/>
          </a:p>
          <a:p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  <p:sp>
        <p:nvSpPr>
          <p:cNvPr id="8" name="AutoShape 2" descr="https://www.thoughtco.com/thmb/l1QnDBrk1uvDMJ6TBeLeAg-r4sI=/768x0/filters:no_upscale():max_bytes(150000):strip_icc():format(webp)/examples-of-electrical-conductors-and-insulators-608315_v3-5b609152c9e77c004f6e8892.png">
            <a:extLst>
              <a:ext uri="{FF2B5EF4-FFF2-40B4-BE49-F238E27FC236}">
                <a16:creationId xmlns:a16="http://schemas.microsoft.com/office/drawing/2014/main" id="{725DFDB1-649B-4F2F-8FAC-C45336B72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523FCE14-A726-4975-ACCA-6ADBE81FC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b="54965"/>
          <a:stretch/>
        </p:blipFill>
        <p:spPr bwMode="auto">
          <a:xfrm>
            <a:off x="782825" y="1867531"/>
            <a:ext cx="6070600" cy="17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4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6842F-E688-4EF6-8D5C-CEACE71E5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IN" sz="4000" dirty="0"/>
              <a:t>What is an Insulator?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00C-637C-4A83-8586-E30866A5A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154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408525" cy="4075763"/>
          </a:xfrm>
        </p:spPr>
        <p:txBody>
          <a:bodyPr/>
          <a:lstStyle/>
          <a:p>
            <a:r>
              <a:rPr lang="en-US" sz="2000" dirty="0"/>
              <a:t>The opposite of a conductor is an insulator. An insulator opposes the flow of electricity. </a:t>
            </a:r>
          </a:p>
          <a:p>
            <a:r>
              <a:rPr lang="en-US" sz="2000" dirty="0"/>
              <a:t>Insulators are important to keep us safe from electricity. The wire that carries electricity to your computer or television is covered with a rubber-like insulator that protects you from getting electrocuted. </a:t>
            </a:r>
          </a:p>
          <a:p>
            <a:r>
              <a:rPr lang="en-US" sz="2000" dirty="0"/>
              <a:t>Insulator does not distribute charge.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8" name="AutoShape 2" descr="https://www.thoughtco.com/thmb/l1QnDBrk1uvDMJ6TBeLeAg-r4sI=/768x0/filters:no_upscale():max_bytes(150000):strip_icc():format(webp)/examples-of-electrical-conductors-and-insulators-608315_v3-5b609152c9e77c004f6e8892.png">
            <a:extLst>
              <a:ext uri="{FF2B5EF4-FFF2-40B4-BE49-F238E27FC236}">
                <a16:creationId xmlns:a16="http://schemas.microsoft.com/office/drawing/2014/main" id="{725DFDB1-649B-4F2F-8FAC-C45336B72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0D9EDE8D-0FFC-462B-8897-090B16CFF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53" r="52881" b="11626"/>
          <a:stretch/>
        </p:blipFill>
        <p:spPr bwMode="auto">
          <a:xfrm>
            <a:off x="2953108" y="330708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408525" cy="4075763"/>
          </a:xfrm>
        </p:spPr>
        <p:txBody>
          <a:bodyPr/>
          <a:lstStyle/>
          <a:p>
            <a:r>
              <a:rPr lang="en-US" sz="2000" dirty="0"/>
              <a:t>Good insulators include glass, the air, and paper. </a:t>
            </a:r>
            <a:br>
              <a:rPr lang="en-US" sz="2000" dirty="0"/>
            </a:b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8" name="AutoShape 2" descr="https://www.thoughtco.com/thmb/l1QnDBrk1uvDMJ6TBeLeAg-r4sI=/768x0/filters:no_upscale():max_bytes(150000):strip_icc():format(webp)/examples-of-electrical-conductors-and-insulators-608315_v3-5b609152c9e77c004f6e8892.png">
            <a:extLst>
              <a:ext uri="{FF2B5EF4-FFF2-40B4-BE49-F238E27FC236}">
                <a16:creationId xmlns:a16="http://schemas.microsoft.com/office/drawing/2014/main" id="{725DFDB1-649B-4F2F-8FAC-C45336B72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523FCE14-A726-4975-ACCA-6ADBE81FC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5" b="9462"/>
          <a:stretch/>
        </p:blipFill>
        <p:spPr bwMode="auto">
          <a:xfrm>
            <a:off x="916887" y="1461131"/>
            <a:ext cx="6070600" cy="17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6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F6BAD-BFAF-4434-831D-A424EA5D5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IN" sz="4000" dirty="0"/>
              <a:t>How Touch Sensors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CCED1-35E5-42DB-8EF8-20FDD0FC0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212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Sensors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Capacitive touch sensors are sensitive to charge. They monitor the charge level of the object and tell the evive. </a:t>
            </a:r>
          </a:p>
          <a:p>
            <a:r>
              <a:rPr lang="en-US" sz="2000" dirty="0"/>
              <a:t>So if you have an object which has 5 free charges, then it will tell evive 5 charges.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pic>
        <p:nvPicPr>
          <p:cNvPr id="9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EE0416B4-AC22-429E-A1C7-DAB5D82A3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2953108" y="251333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6476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13037</TotalTime>
  <Words>456</Words>
  <Application>Microsoft Office PowerPoint</Application>
  <PresentationFormat>On-screen Show (16:9)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Dosis</vt:lpstr>
      <vt:lpstr>Arial</vt:lpstr>
      <vt:lpstr>Sniglet</vt:lpstr>
      <vt:lpstr>1_Friar template</vt:lpstr>
      <vt:lpstr>Touch Sensor Conductor or Insulator?</vt:lpstr>
      <vt:lpstr>PowerPoint Presentation</vt:lpstr>
      <vt:lpstr>Conductors</vt:lpstr>
      <vt:lpstr>Conductors</vt:lpstr>
      <vt:lpstr>PowerPoint Presentation</vt:lpstr>
      <vt:lpstr>Insulator</vt:lpstr>
      <vt:lpstr>Insulator</vt:lpstr>
      <vt:lpstr>PowerPoint Presentation</vt:lpstr>
      <vt:lpstr>Touch Sensors</vt:lpstr>
      <vt:lpstr>Touch Sensors</vt:lpstr>
      <vt:lpstr>PowerPoint Presentation</vt:lpstr>
      <vt:lpstr>Touch Sensors</vt:lpstr>
      <vt:lpstr>Touch Sensors</vt:lpstr>
      <vt:lpstr>Important thing to remember</vt:lpstr>
      <vt:lpstr>PowerPoint Presentation</vt:lpstr>
      <vt:lpstr>Activity: Conductors vs Insulators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 Sensor</dc:title>
  <dc:creator>contact@thestempedia.com</dc:creator>
  <cp:lastModifiedBy>Ravinder Bidhan</cp:lastModifiedBy>
  <cp:revision>124</cp:revision>
  <dcterms:modified xsi:type="dcterms:W3CDTF">2020-03-20T09:19:53Z</dcterms:modified>
</cp:coreProperties>
</file>