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85" r:id="rId2"/>
    <p:sldId id="360" r:id="rId3"/>
    <p:sldId id="421" r:id="rId4"/>
    <p:sldId id="444" r:id="rId5"/>
    <p:sldId id="447" r:id="rId6"/>
    <p:sldId id="448" r:id="rId7"/>
    <p:sldId id="431" r:id="rId8"/>
    <p:sldId id="430" r:id="rId9"/>
    <p:sldId id="432" r:id="rId10"/>
    <p:sldId id="433" r:id="rId11"/>
    <p:sldId id="434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46" r:id="rId22"/>
  </p:sldIdLst>
  <p:sldSz cx="9144000" cy="5143500" type="screen16x9"/>
  <p:notesSz cx="6858000" cy="9144000"/>
  <p:embeddedFontLst>
    <p:embeddedFont>
      <p:font typeface="Dosis" panose="020B0604020202020204" charset="0"/>
      <p:regular r:id="rId24"/>
      <p:bold r:id="rId25"/>
    </p:embeddedFont>
    <p:embeddedFont>
      <p:font typeface="Sniglet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8482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4222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843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228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113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458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71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9870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570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8179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383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931" y="1141027"/>
            <a:ext cx="8690137" cy="1159800"/>
          </a:xfrm>
        </p:spPr>
        <p:txBody>
          <a:bodyPr/>
          <a:lstStyle/>
          <a:p>
            <a:pPr algn="ctr"/>
            <a:r>
              <a:rPr lang="en-US" b="0" dirty="0"/>
              <a:t>Introduction to Servo Motors</a:t>
            </a:r>
          </a:p>
        </p:txBody>
      </p:sp>
    </p:spTree>
    <p:extLst>
      <p:ext uri="{BB962C8B-B14F-4D97-AF65-F5344CB8AC3E}">
        <p14:creationId xmlns:p14="http://schemas.microsoft.com/office/powerpoint/2010/main" val="32647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Switch on your evive. The first option in the menu that appears on the screen is Controls; select that option by pressing the control button to the right. </a:t>
            </a:r>
          </a:p>
          <a:p>
            <a:r>
              <a:rPr lang="en-US" dirty="0"/>
              <a:t>Once you select it, you’ll see three more options, namely  Motors, Servos, and Stepper Motors; select Servos. 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70E0B-93CC-4AEF-A1AB-C5AEA939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58" y="2623770"/>
            <a:ext cx="2980406" cy="24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8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three options that now appear on the screen, select Servo 1 &amp; 2. The following screen will appear: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1370F8-DE1D-4041-A8C0-EB7DD56F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05" y="1941991"/>
            <a:ext cx="3255239" cy="26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452975" cy="4075763"/>
          </a:xfrm>
        </p:spPr>
        <p:txBody>
          <a:bodyPr/>
          <a:lstStyle/>
          <a:p>
            <a:r>
              <a:rPr lang="en-US" dirty="0"/>
              <a:t>The angle can be controlled/changed using the potentiometer knob. As you rotate the knob in a clockwise direction, the angle will increase, and the servo horn will rotate to its left; as you turn the knob anticlockwise, the angle will decrease, and the servo horn will rotate to its right.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836DB-44C3-4B80-BA98-1F1EFD42E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64" y="2658573"/>
            <a:ext cx="2759694" cy="2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rotating the knob, you’ll observe that the minimum the angle can go is 0° and the maximum is 180°.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7718BE-C33F-4DAF-8A23-C4FA70D9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05" y="1853091"/>
            <a:ext cx="3255239" cy="26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64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</p:spPr>
        <p:txBody>
          <a:bodyPr/>
          <a:lstStyle/>
          <a:p>
            <a:r>
              <a:rPr lang="en-US" dirty="0"/>
              <a:t>Activity: </a:t>
            </a:r>
            <a:br>
              <a:rPr lang="en-US" dirty="0"/>
            </a:br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9585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842EB-F436-4AA1-9020-5907FF006A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1A49E-D21A-4A20-A7F4-589E455C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117D1-B269-4F7F-A7D4-7E5C8740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675" y="748210"/>
            <a:ext cx="6140400" cy="4075763"/>
          </a:xfrm>
        </p:spPr>
        <p:txBody>
          <a:bodyPr/>
          <a:lstStyle/>
          <a:p>
            <a:r>
              <a:rPr lang="en-US" dirty="0"/>
              <a:t>In this activity, we’re going to move the head of a cutout of our learning buddy, Tobi with the help of a servo motor. </a:t>
            </a:r>
          </a:p>
          <a:p>
            <a:r>
              <a:rPr lang="en-US" dirty="0"/>
              <a:t>We will fit the servo motor</a:t>
            </a:r>
            <a:br>
              <a:rPr lang="en-US" dirty="0"/>
            </a:br>
            <a:r>
              <a:rPr lang="en-US" dirty="0"/>
              <a:t>in the cutout of Tobi’s head</a:t>
            </a:r>
            <a:br>
              <a:rPr lang="en-US" dirty="0"/>
            </a:br>
            <a:r>
              <a:rPr lang="en-US" dirty="0"/>
              <a:t>and control its movement </a:t>
            </a:r>
            <a:br>
              <a:rPr lang="en-US" dirty="0"/>
            </a:br>
            <a:r>
              <a:rPr lang="en-US" dirty="0"/>
              <a:t>using evive’s potentiometer.</a:t>
            </a:r>
          </a:p>
          <a:p>
            <a:r>
              <a:rPr lang="en-US" dirty="0"/>
              <a:t>Let's begin!</a:t>
            </a:r>
          </a:p>
          <a:p>
            <a:endParaRPr lang="en-IN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05678C0-8A52-4CA9-A8EB-E4E0C329E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t="2593" r="26495" b="4468"/>
          <a:stretch/>
        </p:blipFill>
        <p:spPr>
          <a:xfrm>
            <a:off x="3992725" y="1708151"/>
            <a:ext cx="3219450" cy="286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5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out Tobi’s head and body using a pair of scissors.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D89B08-709B-4809-8D5E-DFD388622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t="2593" r="26495" b="4468"/>
          <a:stretch/>
        </p:blipFill>
        <p:spPr>
          <a:xfrm>
            <a:off x="1950874" y="1492251"/>
            <a:ext cx="3726025" cy="33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595475" cy="4075763"/>
          </a:xfrm>
        </p:spPr>
        <p:txBody>
          <a:bodyPr/>
          <a:lstStyle/>
          <a:p>
            <a:r>
              <a:rPr lang="en-US" dirty="0"/>
              <a:t>On the cutout of Tobi’s body, there is a space marked for the servo motor. Cut and fold the flaps inwards to make support for the servo motor.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55BB6-2909-4FA8-849D-1D82DB0F1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4" t="9876" r="38456" b="6173"/>
          <a:stretch/>
        </p:blipFill>
        <p:spPr>
          <a:xfrm>
            <a:off x="4343400" y="931787"/>
            <a:ext cx="2928013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443075" cy="4075763"/>
          </a:xfrm>
        </p:spPr>
        <p:txBody>
          <a:bodyPr/>
          <a:lstStyle/>
          <a:p>
            <a:r>
              <a:rPr lang="en-US" dirty="0"/>
              <a:t>Insert the servo motor in the slot made on the cutout of Tobi’s body.</a:t>
            </a:r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0CBE55FD-28E7-48C8-A1A7-D03A11BA7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9" t="8148" r="37065" b="1482"/>
          <a:stretch/>
        </p:blipFill>
        <p:spPr>
          <a:xfrm>
            <a:off x="4191000" y="960224"/>
            <a:ext cx="2837794" cy="38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303375" cy="4075763"/>
          </a:xfrm>
        </p:spPr>
        <p:txBody>
          <a:bodyPr/>
          <a:lstStyle/>
          <a:p>
            <a:r>
              <a:rPr lang="en-US" dirty="0"/>
              <a:t>Attach the servo head that comes with the servo accessories to the servo motor.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A2447214-9195-425F-847B-A7D02B862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t="11975" r="34215" b="2222"/>
          <a:stretch/>
        </p:blipFill>
        <p:spPr>
          <a:xfrm>
            <a:off x="3981450" y="903379"/>
            <a:ext cx="3303375" cy="39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 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 Motors rotates in 360 and you can control the speed and the direction of motor. </a:t>
            </a:r>
          </a:p>
          <a:p>
            <a:r>
              <a:rPr lang="en-US" dirty="0"/>
              <a:t>But what if you want to move the motor at an angle? </a:t>
            </a:r>
          </a:p>
          <a:p>
            <a:r>
              <a:rPr lang="en-US" dirty="0"/>
              <a:t>There is no way you can do precisely using DC motor.</a:t>
            </a:r>
          </a:p>
          <a:p>
            <a:r>
              <a:rPr lang="en-US" dirty="0"/>
              <a:t>In servo motor you can control the angle with precision.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920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176375" cy="4075763"/>
          </a:xfrm>
        </p:spPr>
        <p:txBody>
          <a:bodyPr/>
          <a:lstStyle/>
          <a:p>
            <a:r>
              <a:rPr lang="en-US" dirty="0"/>
              <a:t>Take the cutout of Tobi’s head and fix it onto the servo head using a tiny screw provided with the servo.</a:t>
            </a:r>
          </a:p>
          <a:p>
            <a:r>
              <a:rPr lang="en-US" dirty="0"/>
              <a:t>Connect the servo motor to evive.</a:t>
            </a:r>
          </a:p>
          <a:p>
            <a:r>
              <a:rPr lang="en-US" dirty="0"/>
              <a:t>Control Tobi’s head by rotating the knob of potentiometer 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44906-CECE-40A4-B001-08C9DE619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4" t="2222" r="39152" b="2593"/>
          <a:stretch/>
        </p:blipFill>
        <p:spPr>
          <a:xfrm>
            <a:off x="3981450" y="933450"/>
            <a:ext cx="2906875" cy="38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3BC21-0B57-4851-AF1C-DA28F5BC5D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51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D410C5-A5C6-4683-9F25-6C623A62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64" y="2052512"/>
            <a:ext cx="3819525" cy="28670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A servo motor is a device that is used to rotate or push parts of a machine to which it is rotating with precision. </a:t>
            </a:r>
          </a:p>
          <a:p>
            <a:r>
              <a:rPr lang="en-US" dirty="0"/>
              <a:t>Unlike DC motors, they generally rotate to an angle and then stop.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693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974CF-3B9A-4B5C-A264-78F858569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98" y="1733219"/>
            <a:ext cx="4145669" cy="3185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 you pull apart a servo motor, you'll find the following inside it:</a:t>
            </a:r>
          </a:p>
          <a:p>
            <a:r>
              <a:rPr lang="en-US" dirty="0"/>
              <a:t>A DC Motor</a:t>
            </a:r>
          </a:p>
          <a:p>
            <a:r>
              <a:rPr lang="en-US" dirty="0"/>
              <a:t>A Potentiometer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261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gear train i.e. a series of gears that are connected such that their teeth are engaged/interconnected.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974CF-3B9A-4B5C-A264-78F858569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396" y="1736625"/>
            <a:ext cx="3965458" cy="30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control circuit: This circuit is the actual brain behind the precise working of the servo. It controls how much the servo should move or rotate depending upon the input it receives.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974CF-3B9A-4B5C-A264-78F858569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148" y="2291284"/>
            <a:ext cx="3249954" cy="24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</p:spPr>
        <p:txBody>
          <a:bodyPr/>
          <a:lstStyle/>
          <a:p>
            <a:r>
              <a:rPr lang="en-US" dirty="0"/>
              <a:t>Controlling</a:t>
            </a:r>
          </a:p>
          <a:p>
            <a:r>
              <a:rPr lang="en-US" dirty="0"/>
              <a:t>Servo Motor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148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control 2 Servo Motor directly with evive using Menu.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1D95A-C898-457E-B1E8-D4CC6EEC2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93" y="1661805"/>
            <a:ext cx="5465264" cy="26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servo motor and insert the wires attached to it in the first servo motor channel, i.e. S1.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D3DDC-6786-4EDD-BE80-E2FC2698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25" y="1970203"/>
            <a:ext cx="38100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45894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638</Words>
  <Application>Microsoft Office PowerPoint</Application>
  <PresentationFormat>On-screen Show (16:9)</PresentationFormat>
  <Paragraphs>69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Sniglet</vt:lpstr>
      <vt:lpstr>Arial</vt:lpstr>
      <vt:lpstr>Dosis</vt:lpstr>
      <vt:lpstr>1_Friar template</vt:lpstr>
      <vt:lpstr>Introduction to Servo Motors</vt:lpstr>
      <vt:lpstr>The need for a Servo Motor</vt:lpstr>
      <vt:lpstr>Servo Motor</vt:lpstr>
      <vt:lpstr>Components of Servo Motor</vt:lpstr>
      <vt:lpstr>Components of Servo Motor</vt:lpstr>
      <vt:lpstr>Components of Servo Motor</vt:lpstr>
      <vt:lpstr>PowerPoint Presentation</vt:lpstr>
      <vt:lpstr>Controlling a Servo Motor using evive</vt:lpstr>
      <vt:lpstr>Controlling a Servo Motor using evive</vt:lpstr>
      <vt:lpstr>Controlling a Servo Motor using evive</vt:lpstr>
      <vt:lpstr>Controlling a Servo Motor using evive</vt:lpstr>
      <vt:lpstr>Controlling a Servo Motor using evive</vt:lpstr>
      <vt:lpstr>Controlling a Servo Motor using evive</vt:lpstr>
      <vt:lpstr>PowerPoint Presentation</vt:lpstr>
      <vt:lpstr>Tobi’s Head Moves</vt:lpstr>
      <vt:lpstr>Tobi’s Head Moves</vt:lpstr>
      <vt:lpstr>Tobi’s Head Moves</vt:lpstr>
      <vt:lpstr>Tobi’s Head Moves</vt:lpstr>
      <vt:lpstr>Tobi’s Head Moves</vt:lpstr>
      <vt:lpstr>Tobi’s Head Moves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Motors</dc:title>
  <dc:creator>contact@thestempedia.com</dc:creator>
  <cp:lastModifiedBy>Ravinder Bidhan</cp:lastModifiedBy>
  <cp:revision>132</cp:revision>
  <dcterms:modified xsi:type="dcterms:W3CDTF">2020-03-20T08:50:18Z</dcterms:modified>
</cp:coreProperties>
</file>