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85" r:id="rId2"/>
    <p:sldId id="360" r:id="rId3"/>
    <p:sldId id="438" r:id="rId4"/>
    <p:sldId id="445" r:id="rId5"/>
    <p:sldId id="440" r:id="rId6"/>
    <p:sldId id="441" r:id="rId7"/>
    <p:sldId id="442" r:id="rId8"/>
    <p:sldId id="432" r:id="rId9"/>
    <p:sldId id="434" r:id="rId10"/>
    <p:sldId id="447" r:id="rId11"/>
    <p:sldId id="443" r:id="rId12"/>
    <p:sldId id="446" r:id="rId13"/>
  </p:sldIdLst>
  <p:sldSz cx="9144000" cy="5143500" type="screen16x9"/>
  <p:notesSz cx="6858000" cy="9144000"/>
  <p:embeddedFontLst>
    <p:embeddedFont>
      <p:font typeface="Dosis" panose="020B0604020202020204" charset="0"/>
      <p:regular r:id="rId15"/>
      <p:bold r:id="rId16"/>
    </p:embeddedFont>
    <p:embeddedFont>
      <p:font typeface="Sniglet"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F21"/>
    <a:srgbClr val="F2E5E2"/>
    <a:srgbClr val="2A3791"/>
    <a:srgbClr val="18AA45"/>
    <a:srgbClr val="F58220"/>
    <a:srgbClr val="D11F40"/>
    <a:srgbClr val="45BADD"/>
    <a:srgbClr val="FECC0E"/>
    <a:srgbClr val="13AFF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516804-8F88-4118-8439-1FF2495B33D7}">
  <a:tblStyle styleId="{5D516804-8F88-4118-8439-1FF2495B3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50" d="100"/>
          <a:sy n="150" d="100"/>
        </p:scale>
        <p:origin x="222"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i="0" u="sng" dirty="0">
              <a:solidFill>
                <a:srgbClr val="92D050"/>
              </a:solidFill>
            </a:endParaRPr>
          </a:p>
        </p:txBody>
      </p:sp>
    </p:spTree>
    <p:extLst>
      <p:ext uri="{BB962C8B-B14F-4D97-AF65-F5344CB8AC3E}">
        <p14:creationId xmlns:p14="http://schemas.microsoft.com/office/powerpoint/2010/main" val="309565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24409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742281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53833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01792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19586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98534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581794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918482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38746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1495500" y="1184301"/>
            <a:ext cx="6153000" cy="1159800"/>
          </a:xfrm>
          <a:prstGeom prst="rect">
            <a:avLst/>
          </a:prstGeom>
        </p:spPr>
        <p:txBody>
          <a:bodyPr spcFirstLastPara="1" wrap="square" lIns="91425" tIns="91425" rIns="91425" bIns="91425" anchor="ctr" anchorCtr="0"/>
          <a:lstStyle>
            <a:lvl1pPr lvl="0" algn="ctr">
              <a:spcBef>
                <a:spcPts val="0"/>
              </a:spcBef>
              <a:spcAft>
                <a:spcPts val="0"/>
              </a:spcAft>
              <a:buClr>
                <a:srgbClr val="1C4587"/>
              </a:buClr>
              <a:buSzPts val="4800"/>
              <a:buNone/>
              <a:defRPr sz="4800" b="1">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dirty="0"/>
          </a:p>
        </p:txBody>
      </p:sp>
      <p:grpSp>
        <p:nvGrpSpPr>
          <p:cNvPr id="2" name="Group 1">
            <a:extLst>
              <a:ext uri="{FF2B5EF4-FFF2-40B4-BE49-F238E27FC236}">
                <a16:creationId xmlns:a16="http://schemas.microsoft.com/office/drawing/2014/main" id="{0C73E37C-6F52-4F70-8A86-CFEB253A963E}"/>
              </a:ext>
            </a:extLst>
          </p:cNvPr>
          <p:cNvGrpSpPr/>
          <p:nvPr userDrawn="1"/>
        </p:nvGrpSpPr>
        <p:grpSpPr>
          <a:xfrm>
            <a:off x="-58319" y="3053272"/>
            <a:ext cx="9296570" cy="2186112"/>
            <a:chOff x="-58319" y="3053272"/>
            <a:chExt cx="9296570" cy="2186112"/>
          </a:xfrm>
        </p:grpSpPr>
        <p:sp>
          <p:nvSpPr>
            <p:cNvPr id="163" name="Shape 163"/>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166" name="Shape 166"/>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1" name="Shape 191"/>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34" name="Picture 33">
            <a:extLst>
              <a:ext uri="{FF2B5EF4-FFF2-40B4-BE49-F238E27FC236}">
                <a16:creationId xmlns:a16="http://schemas.microsoft.com/office/drawing/2014/main" id="{1D339C49-C757-44DD-AC62-40136F9A7186}"/>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90902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69850" lvl="0" indent="0" algn="ctr" rtl="0">
              <a:spcBef>
                <a:spcPts val="600"/>
              </a:spcBef>
              <a:spcAft>
                <a:spcPts val="0"/>
              </a:spcAft>
              <a:buClr>
                <a:srgbClr val="1C4587"/>
              </a:buClr>
              <a:buSzPts val="2500"/>
              <a:buFont typeface="Arial" panose="020B0604020202020204" pitchFamily="34" charset="0"/>
              <a:buNone/>
              <a:defRPr sz="36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lang="en-IN" dirty="0"/>
          </a:p>
        </p:txBody>
      </p:sp>
      <p:sp>
        <p:nvSpPr>
          <p:cNvPr id="289" name="Shape 28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grpSp>
        <p:nvGrpSpPr>
          <p:cNvPr id="5" name="Group 4">
            <a:extLst>
              <a:ext uri="{FF2B5EF4-FFF2-40B4-BE49-F238E27FC236}">
                <a16:creationId xmlns:a16="http://schemas.microsoft.com/office/drawing/2014/main" id="{18CF3864-FF32-480D-809E-78047B0AA13A}"/>
              </a:ext>
            </a:extLst>
          </p:cNvPr>
          <p:cNvGrpSpPr/>
          <p:nvPr userDrawn="1"/>
        </p:nvGrpSpPr>
        <p:grpSpPr>
          <a:xfrm>
            <a:off x="7110132" y="3078732"/>
            <a:ext cx="2128122" cy="2160657"/>
            <a:chOff x="7110132" y="3078732"/>
            <a:chExt cx="2128122" cy="2160657"/>
          </a:xfrm>
        </p:grpSpPr>
        <p:sp>
          <p:nvSpPr>
            <p:cNvPr id="250" name="Shape 25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1" name="Shape 25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4" name="Shape 25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5" name="Shape 25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6" name="Shape 25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7" name="Shape 25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8" name="Shape 25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9" name="Shape 25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1" name="Shape 26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2" name="Shape 26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3" name="Shape 26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4" name="Shape 26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 name="Shape 272">
              <a:extLst>
                <a:ext uri="{FF2B5EF4-FFF2-40B4-BE49-F238E27FC236}">
                  <a16:creationId xmlns:a16="http://schemas.microsoft.com/office/drawing/2014/main" id="{3F5BB61E-EACF-4EC9-8CF0-E820A20EA0E5}"/>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4" name="Group 3">
            <a:extLst>
              <a:ext uri="{FF2B5EF4-FFF2-40B4-BE49-F238E27FC236}">
                <a16:creationId xmlns:a16="http://schemas.microsoft.com/office/drawing/2014/main" id="{08BAB03F-FF1E-4CF9-B157-F56D97FF8225}"/>
              </a:ext>
            </a:extLst>
          </p:cNvPr>
          <p:cNvGrpSpPr/>
          <p:nvPr userDrawn="1"/>
        </p:nvGrpSpPr>
        <p:grpSpPr>
          <a:xfrm>
            <a:off x="-35374" y="3366963"/>
            <a:ext cx="1952290" cy="1906807"/>
            <a:chOff x="-35374" y="3366963"/>
            <a:chExt cx="1952290" cy="1906807"/>
          </a:xfrm>
        </p:grpSpPr>
        <p:sp>
          <p:nvSpPr>
            <p:cNvPr id="249" name="Shape 24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0" name="Shape 27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3" name="Shape 27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9" name="Shape 27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0" name="Shape 28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1" name="Shape 28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2" name="Shape 28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4" name="Shape 284"/>
            <p:cNvSpPr/>
            <p:nvPr/>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287" name="Shape 28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66">
              <a:extLst>
                <a:ext uri="{FF2B5EF4-FFF2-40B4-BE49-F238E27FC236}">
                  <a16:creationId xmlns:a16="http://schemas.microsoft.com/office/drawing/2014/main" id="{3BEC2B48-8C5C-4C6B-9C88-B007BB2F01F8}"/>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2" name="Group 1">
            <a:extLst>
              <a:ext uri="{FF2B5EF4-FFF2-40B4-BE49-F238E27FC236}">
                <a16:creationId xmlns:a16="http://schemas.microsoft.com/office/drawing/2014/main" id="{171C3040-1CA6-4428-9586-879A1B7469C6}"/>
              </a:ext>
            </a:extLst>
          </p:cNvPr>
          <p:cNvGrpSpPr/>
          <p:nvPr userDrawn="1"/>
        </p:nvGrpSpPr>
        <p:grpSpPr>
          <a:xfrm>
            <a:off x="-185869" y="-57166"/>
            <a:ext cx="1877889" cy="1945801"/>
            <a:chOff x="-185869" y="-57166"/>
            <a:chExt cx="1877889" cy="1945801"/>
          </a:xfrm>
        </p:grpSpPr>
        <p:sp>
          <p:nvSpPr>
            <p:cNvPr id="253" name="Shape 25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5" name="Shape 26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6" name="Shape 26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8" name="Shape 26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4" name="Shape 274"/>
            <p:cNvSpPr/>
            <p:nvPr/>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7" name="Shape 27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8" name="Shape 27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60">
              <a:extLst>
                <a:ext uri="{FF2B5EF4-FFF2-40B4-BE49-F238E27FC236}">
                  <a16:creationId xmlns:a16="http://schemas.microsoft.com/office/drawing/2014/main" id="{8EBD0BED-2A30-45DE-B86B-AA3DB554BA1F}"/>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64">
              <a:extLst>
                <a:ext uri="{FF2B5EF4-FFF2-40B4-BE49-F238E27FC236}">
                  <a16:creationId xmlns:a16="http://schemas.microsoft.com/office/drawing/2014/main" id="{39F33480-2088-4E72-8DA0-329961CEA5E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3" name="Group 2">
            <a:extLst>
              <a:ext uri="{FF2B5EF4-FFF2-40B4-BE49-F238E27FC236}">
                <a16:creationId xmlns:a16="http://schemas.microsoft.com/office/drawing/2014/main" id="{D4609408-B2A7-457A-8690-B8A5DC15DB77}"/>
              </a:ext>
            </a:extLst>
          </p:cNvPr>
          <p:cNvGrpSpPr/>
          <p:nvPr userDrawn="1"/>
        </p:nvGrpSpPr>
        <p:grpSpPr>
          <a:xfrm>
            <a:off x="7302880" y="-294362"/>
            <a:ext cx="1876588" cy="2006619"/>
            <a:chOff x="7302880" y="-294362"/>
            <a:chExt cx="1876588" cy="2006619"/>
          </a:xfrm>
        </p:grpSpPr>
        <p:sp>
          <p:nvSpPr>
            <p:cNvPr id="248" name="Shape 24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0" name="Shape 26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7" name="Shape 26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5" name="Shape 27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3" name="Shape 28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5" name="Shape 28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6" name="Shape 28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8" name="Shape 28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65">
              <a:extLst>
                <a:ext uri="{FF2B5EF4-FFF2-40B4-BE49-F238E27FC236}">
                  <a16:creationId xmlns:a16="http://schemas.microsoft.com/office/drawing/2014/main" id="{B3070B0C-1ADF-4F04-96D0-B89050AE1B69}"/>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54" name="Picture 53">
            <a:extLst>
              <a:ext uri="{FF2B5EF4-FFF2-40B4-BE49-F238E27FC236}">
                <a16:creationId xmlns:a16="http://schemas.microsoft.com/office/drawing/2014/main" id="{A9EE9ECE-11E0-40D4-B16F-4FAB06236DBC}"/>
              </a:ext>
            </a:extLst>
          </p:cNvPr>
          <p:cNvPicPr>
            <a:picLocks noChangeAspect="1"/>
          </p:cNvPicPr>
          <p:nvPr userDrawn="1"/>
        </p:nvPicPr>
        <p:blipFill>
          <a:blip r:embed="rId2"/>
          <a:stretch>
            <a:fillRect/>
          </a:stretch>
        </p:blipFill>
        <p:spPr>
          <a:xfrm>
            <a:off x="3898722" y="117984"/>
            <a:ext cx="1346555" cy="520776"/>
          </a:xfrm>
          <a:prstGeom prst="rect">
            <a:avLst/>
          </a:prstGeom>
        </p:spPr>
      </p:pic>
    </p:spTree>
    <p:extLst>
      <p:ext uri="{BB962C8B-B14F-4D97-AF65-F5344CB8AC3E}">
        <p14:creationId xmlns:p14="http://schemas.microsoft.com/office/powerpoint/2010/main" val="384619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Title + 1 column">
    <p:spTree>
      <p:nvGrpSpPr>
        <p:cNvPr id="1" name="Shape 290"/>
        <p:cNvGrpSpPr/>
        <p:nvPr/>
      </p:nvGrpSpPr>
      <p:grpSpPr>
        <a:xfrm>
          <a:off x="0" y="0"/>
          <a:ext cx="0" cy="0"/>
          <a:chOff x="0" y="0"/>
          <a:chExt cx="0" cy="0"/>
        </a:xfrm>
      </p:grpSpPr>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cxnSp>
        <p:nvCxnSpPr>
          <p:cNvPr id="35" name="Shape 323">
            <a:extLst>
              <a:ext uri="{FF2B5EF4-FFF2-40B4-BE49-F238E27FC236}">
                <a16:creationId xmlns:a16="http://schemas.microsoft.com/office/drawing/2014/main" id="{EEFC08EE-20D8-4C0B-BDE9-8B3B3013FC16}"/>
              </a:ext>
            </a:extLst>
          </p:cNvPr>
          <p:cNvCxnSpPr/>
          <p:nvPr userDrawn="1"/>
        </p:nvCxnSpPr>
        <p:spPr>
          <a:xfrm>
            <a:off x="850475" y="697132"/>
            <a:ext cx="6037800" cy="0"/>
          </a:xfrm>
          <a:prstGeom prst="straightConnector1">
            <a:avLst/>
          </a:prstGeom>
          <a:noFill/>
          <a:ln w="19050" cap="rnd" cmpd="sng">
            <a:solidFill>
              <a:srgbClr val="A4C2F4"/>
            </a:solidFill>
            <a:prstDash val="dash"/>
            <a:round/>
            <a:headEnd type="none" w="med" len="med"/>
            <a:tailEnd type="none" w="med" len="med"/>
          </a:ln>
        </p:spPr>
      </p:cxnSp>
      <p:sp>
        <p:nvSpPr>
          <p:cNvPr id="36" name="Shape 291">
            <a:extLst>
              <a:ext uri="{FF2B5EF4-FFF2-40B4-BE49-F238E27FC236}">
                <a16:creationId xmlns:a16="http://schemas.microsoft.com/office/drawing/2014/main" id="{51D41F13-9D16-4E3A-8CA5-3438CCE41C41}"/>
              </a:ext>
            </a:extLst>
          </p:cNvPr>
          <p:cNvSpPr txBox="1">
            <a:spLocks noGrp="1"/>
          </p:cNvSpPr>
          <p:nvPr>
            <p:ph type="title"/>
          </p:nvPr>
        </p:nvSpPr>
        <p:spPr>
          <a:xfrm>
            <a:off x="747925" y="-109268"/>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7" name="Shape 292">
            <a:extLst>
              <a:ext uri="{FF2B5EF4-FFF2-40B4-BE49-F238E27FC236}">
                <a16:creationId xmlns:a16="http://schemas.microsoft.com/office/drawing/2014/main" id="{BFDF73F0-0B29-48F6-A67D-BEB6B6EDA49C}"/>
              </a:ext>
            </a:extLst>
          </p:cNvPr>
          <p:cNvSpPr txBox="1">
            <a:spLocks noGrp="1"/>
          </p:cNvSpPr>
          <p:nvPr>
            <p:ph type="body" idx="1"/>
          </p:nvPr>
        </p:nvSpPr>
        <p:spPr>
          <a:xfrm>
            <a:off x="747925" y="837874"/>
            <a:ext cx="6140400" cy="4075763"/>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Tree>
    <p:extLst>
      <p:ext uri="{BB962C8B-B14F-4D97-AF65-F5344CB8AC3E}">
        <p14:creationId xmlns:p14="http://schemas.microsoft.com/office/powerpoint/2010/main" val="333584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90"/>
        <p:cNvGrpSpPr/>
        <p:nvPr/>
      </p:nvGrpSpPr>
      <p:grpSpPr>
        <a:xfrm>
          <a:off x="0" y="0"/>
          <a:ext cx="0" cy="0"/>
          <a:chOff x="0" y="0"/>
          <a:chExt cx="0" cy="0"/>
        </a:xfrm>
      </p:grpSpPr>
      <p:sp>
        <p:nvSpPr>
          <p:cNvPr id="292" name="Shape 292"/>
          <p:cNvSpPr txBox="1">
            <a:spLocks noGrp="1"/>
          </p:cNvSpPr>
          <p:nvPr>
            <p:ph type="body" idx="1"/>
          </p:nvPr>
        </p:nvSpPr>
        <p:spPr>
          <a:xfrm>
            <a:off x="747925" y="216310"/>
            <a:ext cx="6140400" cy="4697327"/>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0636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27" name="Shape 327"/>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31800" lvl="0" indent="-3429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328" name="Shape 328"/>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cxnSp>
        <p:nvCxnSpPr>
          <p:cNvPr id="359" name="Shape 359"/>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Shape 36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7" name="Shape 293">
            <a:extLst>
              <a:ext uri="{FF2B5EF4-FFF2-40B4-BE49-F238E27FC236}">
                <a16:creationId xmlns:a16="http://schemas.microsoft.com/office/drawing/2014/main" id="{240740A9-9FB7-4CBB-93C0-763FC406AE9A}"/>
              </a:ext>
            </a:extLst>
          </p:cNvPr>
          <p:cNvGrpSpPr/>
          <p:nvPr userDrawn="1"/>
        </p:nvGrpSpPr>
        <p:grpSpPr>
          <a:xfrm>
            <a:off x="7442902" y="808983"/>
            <a:ext cx="1796289" cy="4430438"/>
            <a:chOff x="6023725" y="1522881"/>
            <a:chExt cx="1358150" cy="3349794"/>
          </a:xfrm>
        </p:grpSpPr>
        <p:sp>
          <p:nvSpPr>
            <p:cNvPr id="68" name="Shape 295">
              <a:extLst>
                <a:ext uri="{FF2B5EF4-FFF2-40B4-BE49-F238E27FC236}">
                  <a16:creationId xmlns:a16="http://schemas.microsoft.com/office/drawing/2014/main" id="{6DF8CBA7-9BA1-479F-BBBD-418E800D3416}"/>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6">
              <a:extLst>
                <a:ext uri="{FF2B5EF4-FFF2-40B4-BE49-F238E27FC236}">
                  <a16:creationId xmlns:a16="http://schemas.microsoft.com/office/drawing/2014/main" id="{D0DC7A7B-3EBB-4126-A4EC-F7E9FAE5A316}"/>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7">
              <a:extLst>
                <a:ext uri="{FF2B5EF4-FFF2-40B4-BE49-F238E27FC236}">
                  <a16:creationId xmlns:a16="http://schemas.microsoft.com/office/drawing/2014/main" id="{68D6AF08-428F-4A9C-A354-E2E10A8D3935}"/>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8">
              <a:extLst>
                <a:ext uri="{FF2B5EF4-FFF2-40B4-BE49-F238E27FC236}">
                  <a16:creationId xmlns:a16="http://schemas.microsoft.com/office/drawing/2014/main" id="{B71B6DB4-DF38-41BA-8274-B782F5770DF1}"/>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2" name="Shape 299">
              <a:extLst>
                <a:ext uri="{FF2B5EF4-FFF2-40B4-BE49-F238E27FC236}">
                  <a16:creationId xmlns:a16="http://schemas.microsoft.com/office/drawing/2014/main" id="{DEC3FC8B-1724-4025-BB11-D26BF42746C5}"/>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0">
              <a:extLst>
                <a:ext uri="{FF2B5EF4-FFF2-40B4-BE49-F238E27FC236}">
                  <a16:creationId xmlns:a16="http://schemas.microsoft.com/office/drawing/2014/main" id="{57A21143-FB0C-45A7-B78C-60B640B1013F}"/>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1">
              <a:extLst>
                <a:ext uri="{FF2B5EF4-FFF2-40B4-BE49-F238E27FC236}">
                  <a16:creationId xmlns:a16="http://schemas.microsoft.com/office/drawing/2014/main" id="{6F080129-3B74-40B1-BA28-DD85FFB926B9}"/>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2">
              <a:extLst>
                <a:ext uri="{FF2B5EF4-FFF2-40B4-BE49-F238E27FC236}">
                  <a16:creationId xmlns:a16="http://schemas.microsoft.com/office/drawing/2014/main" id="{AD27BC22-5866-4465-B4A0-10A055915047}"/>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6" name="Shape 304">
              <a:extLst>
                <a:ext uri="{FF2B5EF4-FFF2-40B4-BE49-F238E27FC236}">
                  <a16:creationId xmlns:a16="http://schemas.microsoft.com/office/drawing/2014/main" id="{DA9B07B6-30F7-4652-993C-760844FBBC10}"/>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5">
              <a:extLst>
                <a:ext uri="{FF2B5EF4-FFF2-40B4-BE49-F238E27FC236}">
                  <a16:creationId xmlns:a16="http://schemas.microsoft.com/office/drawing/2014/main" id="{E04FE937-6D63-4509-AB54-D2B8C8ED2CC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6">
              <a:extLst>
                <a:ext uri="{FF2B5EF4-FFF2-40B4-BE49-F238E27FC236}">
                  <a16:creationId xmlns:a16="http://schemas.microsoft.com/office/drawing/2014/main" id="{862099D0-6340-4A3E-BB07-6D859535AC46}"/>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7">
              <a:extLst>
                <a:ext uri="{FF2B5EF4-FFF2-40B4-BE49-F238E27FC236}">
                  <a16:creationId xmlns:a16="http://schemas.microsoft.com/office/drawing/2014/main" id="{6C9D575E-280A-48AB-82D9-99208A1D5D87}"/>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8">
              <a:extLst>
                <a:ext uri="{FF2B5EF4-FFF2-40B4-BE49-F238E27FC236}">
                  <a16:creationId xmlns:a16="http://schemas.microsoft.com/office/drawing/2014/main" id="{1F9402F2-5E32-489F-961E-9EE0AE2FC5CE}"/>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9">
              <a:extLst>
                <a:ext uri="{FF2B5EF4-FFF2-40B4-BE49-F238E27FC236}">
                  <a16:creationId xmlns:a16="http://schemas.microsoft.com/office/drawing/2014/main" id="{A3A660CF-0366-430D-B325-60CD832BD2E6}"/>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1">
              <a:extLst>
                <a:ext uri="{FF2B5EF4-FFF2-40B4-BE49-F238E27FC236}">
                  <a16:creationId xmlns:a16="http://schemas.microsoft.com/office/drawing/2014/main" id="{0A56BB41-2714-4FDF-BF2B-CB3AF092B87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2">
              <a:extLst>
                <a:ext uri="{FF2B5EF4-FFF2-40B4-BE49-F238E27FC236}">
                  <a16:creationId xmlns:a16="http://schemas.microsoft.com/office/drawing/2014/main" id="{B65F8E3C-1284-47C4-B3BE-704BEE5247A4}"/>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84" name="Shape 313">
              <a:extLst>
                <a:ext uri="{FF2B5EF4-FFF2-40B4-BE49-F238E27FC236}">
                  <a16:creationId xmlns:a16="http://schemas.microsoft.com/office/drawing/2014/main" id="{AEAFFA5C-BEE0-4A82-8111-A8433DBF02D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4">
              <a:extLst>
                <a:ext uri="{FF2B5EF4-FFF2-40B4-BE49-F238E27FC236}">
                  <a16:creationId xmlns:a16="http://schemas.microsoft.com/office/drawing/2014/main" id="{FFEA7E71-84DD-43BA-A1A5-6FFF19F3DA83}"/>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5">
              <a:extLst>
                <a:ext uri="{FF2B5EF4-FFF2-40B4-BE49-F238E27FC236}">
                  <a16:creationId xmlns:a16="http://schemas.microsoft.com/office/drawing/2014/main" id="{B98533FF-FC2A-45E0-BCB3-54772C5B6F16}"/>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6">
              <a:extLst>
                <a:ext uri="{FF2B5EF4-FFF2-40B4-BE49-F238E27FC236}">
                  <a16:creationId xmlns:a16="http://schemas.microsoft.com/office/drawing/2014/main" id="{FAE7E938-1920-4309-B05D-AEB3C3FCCE55}"/>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7">
              <a:extLst>
                <a:ext uri="{FF2B5EF4-FFF2-40B4-BE49-F238E27FC236}">
                  <a16:creationId xmlns:a16="http://schemas.microsoft.com/office/drawing/2014/main" id="{9CE1E1E4-D108-4500-A8CA-E42A47579C6A}"/>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8">
              <a:extLst>
                <a:ext uri="{FF2B5EF4-FFF2-40B4-BE49-F238E27FC236}">
                  <a16:creationId xmlns:a16="http://schemas.microsoft.com/office/drawing/2014/main" id="{4B668B85-266D-4750-944E-F63DEDA07DC4}"/>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9">
              <a:extLst>
                <a:ext uri="{FF2B5EF4-FFF2-40B4-BE49-F238E27FC236}">
                  <a16:creationId xmlns:a16="http://schemas.microsoft.com/office/drawing/2014/main" id="{E6330542-8A2A-487B-93DC-BB4BB13EF2B4}"/>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0">
              <a:extLst>
                <a:ext uri="{FF2B5EF4-FFF2-40B4-BE49-F238E27FC236}">
                  <a16:creationId xmlns:a16="http://schemas.microsoft.com/office/drawing/2014/main" id="{70798BC5-22FA-4A4F-AD24-8FE0B2D490E0}"/>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1">
              <a:extLst>
                <a:ext uri="{FF2B5EF4-FFF2-40B4-BE49-F238E27FC236}">
                  <a16:creationId xmlns:a16="http://schemas.microsoft.com/office/drawing/2014/main" id="{ED7BB5D2-5FBD-4DD5-8EE6-0439DB89D491}"/>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2">
              <a:extLst>
                <a:ext uri="{FF2B5EF4-FFF2-40B4-BE49-F238E27FC236}">
                  <a16:creationId xmlns:a16="http://schemas.microsoft.com/office/drawing/2014/main" id="{689C4625-1C6D-4313-B0D0-9AC78B60B00E}"/>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4" name="Picture 93">
            <a:extLst>
              <a:ext uri="{FF2B5EF4-FFF2-40B4-BE49-F238E27FC236}">
                <a16:creationId xmlns:a16="http://schemas.microsoft.com/office/drawing/2014/main" id="{7A4FB63F-67BB-4EAA-8C16-B299AA83BF9A}"/>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283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476"/>
        <p:cNvGrpSpPr/>
        <p:nvPr/>
      </p:nvGrpSpPr>
      <p:grpSpPr>
        <a:xfrm>
          <a:off x="0" y="0"/>
          <a:ext cx="0" cy="0"/>
          <a:chOff x="0" y="0"/>
          <a:chExt cx="0" cy="0"/>
        </a:xfrm>
      </p:grpSpPr>
      <p:sp>
        <p:nvSpPr>
          <p:cNvPr id="45" name="Shape 248">
            <a:extLst>
              <a:ext uri="{FF2B5EF4-FFF2-40B4-BE49-F238E27FC236}">
                <a16:creationId xmlns:a16="http://schemas.microsoft.com/office/drawing/2014/main" id="{5C0AA65E-F6F7-4173-9CAD-E4E3D6595BF7}"/>
              </a:ext>
            </a:extLst>
          </p:cNvPr>
          <p:cNvSpPr/>
          <p:nvPr userDrawn="1"/>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49">
            <a:extLst>
              <a:ext uri="{FF2B5EF4-FFF2-40B4-BE49-F238E27FC236}">
                <a16:creationId xmlns:a16="http://schemas.microsoft.com/office/drawing/2014/main" id="{D329F791-42AC-4C3D-BA60-DC0394DF0815}"/>
              </a:ext>
            </a:extLst>
          </p:cNvPr>
          <p:cNvSpPr/>
          <p:nvPr userDrawn="1"/>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50">
            <a:extLst>
              <a:ext uri="{FF2B5EF4-FFF2-40B4-BE49-F238E27FC236}">
                <a16:creationId xmlns:a16="http://schemas.microsoft.com/office/drawing/2014/main" id="{C4704A19-6CA3-467F-BEAB-329DCFA79F2B}"/>
              </a:ext>
            </a:extLst>
          </p:cNvPr>
          <p:cNvSpPr/>
          <p:nvPr userDrawn="1"/>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51">
            <a:extLst>
              <a:ext uri="{FF2B5EF4-FFF2-40B4-BE49-F238E27FC236}">
                <a16:creationId xmlns:a16="http://schemas.microsoft.com/office/drawing/2014/main" id="{8275D89C-738E-4510-BD1C-9FEE7DCE6687}"/>
              </a:ext>
            </a:extLst>
          </p:cNvPr>
          <p:cNvSpPr/>
          <p:nvPr userDrawn="1"/>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53">
            <a:extLst>
              <a:ext uri="{FF2B5EF4-FFF2-40B4-BE49-F238E27FC236}">
                <a16:creationId xmlns:a16="http://schemas.microsoft.com/office/drawing/2014/main" id="{250ACD6A-F99F-4F97-945D-746A7D13F612}"/>
              </a:ext>
            </a:extLst>
          </p:cNvPr>
          <p:cNvSpPr/>
          <p:nvPr userDrawn="1"/>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 name="Shape 254">
            <a:extLst>
              <a:ext uri="{FF2B5EF4-FFF2-40B4-BE49-F238E27FC236}">
                <a16:creationId xmlns:a16="http://schemas.microsoft.com/office/drawing/2014/main" id="{32D83F1B-E817-4927-B2BF-13CEBA9827C9}"/>
              </a:ext>
            </a:extLst>
          </p:cNvPr>
          <p:cNvSpPr/>
          <p:nvPr userDrawn="1"/>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 name="Shape 255">
            <a:extLst>
              <a:ext uri="{FF2B5EF4-FFF2-40B4-BE49-F238E27FC236}">
                <a16:creationId xmlns:a16="http://schemas.microsoft.com/office/drawing/2014/main" id="{20A3A173-5C8A-4509-93A0-60217941388C}"/>
              </a:ext>
            </a:extLst>
          </p:cNvPr>
          <p:cNvSpPr/>
          <p:nvPr userDrawn="1"/>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2" name="Shape 256">
            <a:extLst>
              <a:ext uri="{FF2B5EF4-FFF2-40B4-BE49-F238E27FC236}">
                <a16:creationId xmlns:a16="http://schemas.microsoft.com/office/drawing/2014/main" id="{9C2335E8-5CF9-4946-9DBD-970A7372DD79}"/>
              </a:ext>
            </a:extLst>
          </p:cNvPr>
          <p:cNvSpPr/>
          <p:nvPr userDrawn="1"/>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3" name="Shape 257">
            <a:extLst>
              <a:ext uri="{FF2B5EF4-FFF2-40B4-BE49-F238E27FC236}">
                <a16:creationId xmlns:a16="http://schemas.microsoft.com/office/drawing/2014/main" id="{4B46374C-1D15-4BB7-8A95-21B2468F2D24}"/>
              </a:ext>
            </a:extLst>
          </p:cNvPr>
          <p:cNvSpPr/>
          <p:nvPr userDrawn="1"/>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4" name="Shape 258">
            <a:extLst>
              <a:ext uri="{FF2B5EF4-FFF2-40B4-BE49-F238E27FC236}">
                <a16:creationId xmlns:a16="http://schemas.microsoft.com/office/drawing/2014/main" id="{E3BA5BE3-F080-47BA-B3D6-3FCA02C5C197}"/>
              </a:ext>
            </a:extLst>
          </p:cNvPr>
          <p:cNvSpPr/>
          <p:nvPr userDrawn="1"/>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5" name="Shape 259">
            <a:extLst>
              <a:ext uri="{FF2B5EF4-FFF2-40B4-BE49-F238E27FC236}">
                <a16:creationId xmlns:a16="http://schemas.microsoft.com/office/drawing/2014/main" id="{1103B35C-1C0D-4C2B-9C62-304DF150EACB}"/>
              </a:ext>
            </a:extLst>
          </p:cNvPr>
          <p:cNvSpPr/>
          <p:nvPr userDrawn="1"/>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6" name="Shape 260">
            <a:extLst>
              <a:ext uri="{FF2B5EF4-FFF2-40B4-BE49-F238E27FC236}">
                <a16:creationId xmlns:a16="http://schemas.microsoft.com/office/drawing/2014/main" id="{F9D82C06-536B-4D71-BD3B-45F3951F4898}"/>
              </a:ext>
            </a:extLst>
          </p:cNvPr>
          <p:cNvSpPr/>
          <p:nvPr userDrawn="1"/>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7" name="Shape 261">
            <a:extLst>
              <a:ext uri="{FF2B5EF4-FFF2-40B4-BE49-F238E27FC236}">
                <a16:creationId xmlns:a16="http://schemas.microsoft.com/office/drawing/2014/main" id="{13C881BA-9C06-4C0E-B1C9-504FD3D15640}"/>
              </a:ext>
            </a:extLst>
          </p:cNvPr>
          <p:cNvSpPr/>
          <p:nvPr userDrawn="1"/>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8" name="Shape 262">
            <a:extLst>
              <a:ext uri="{FF2B5EF4-FFF2-40B4-BE49-F238E27FC236}">
                <a16:creationId xmlns:a16="http://schemas.microsoft.com/office/drawing/2014/main" id="{7574DC21-C28B-4FC9-B6AB-05C595C5F39D}"/>
              </a:ext>
            </a:extLst>
          </p:cNvPr>
          <p:cNvSpPr/>
          <p:nvPr userDrawn="1"/>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9" name="Shape 263">
            <a:extLst>
              <a:ext uri="{FF2B5EF4-FFF2-40B4-BE49-F238E27FC236}">
                <a16:creationId xmlns:a16="http://schemas.microsoft.com/office/drawing/2014/main" id="{D70257BD-DBD0-45CC-B257-B20CCB311EA4}"/>
              </a:ext>
            </a:extLst>
          </p:cNvPr>
          <p:cNvSpPr/>
          <p:nvPr userDrawn="1"/>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0" name="Shape 264">
            <a:extLst>
              <a:ext uri="{FF2B5EF4-FFF2-40B4-BE49-F238E27FC236}">
                <a16:creationId xmlns:a16="http://schemas.microsoft.com/office/drawing/2014/main" id="{7889ECD1-9F29-494B-BF27-DE823B29D270}"/>
              </a:ext>
            </a:extLst>
          </p:cNvPr>
          <p:cNvSpPr/>
          <p:nvPr userDrawn="1"/>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1" name="Shape 265">
            <a:extLst>
              <a:ext uri="{FF2B5EF4-FFF2-40B4-BE49-F238E27FC236}">
                <a16:creationId xmlns:a16="http://schemas.microsoft.com/office/drawing/2014/main" id="{C4F19DBC-307D-4499-A880-3D6CDFA009B2}"/>
              </a:ext>
            </a:extLst>
          </p:cNvPr>
          <p:cNvSpPr/>
          <p:nvPr userDrawn="1"/>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2" name="Shape 266">
            <a:extLst>
              <a:ext uri="{FF2B5EF4-FFF2-40B4-BE49-F238E27FC236}">
                <a16:creationId xmlns:a16="http://schemas.microsoft.com/office/drawing/2014/main" id="{E680E56A-2E58-48E3-A6B2-9AC3ADEE4043}"/>
              </a:ext>
            </a:extLst>
          </p:cNvPr>
          <p:cNvSpPr/>
          <p:nvPr userDrawn="1"/>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3" name="Shape 267">
            <a:extLst>
              <a:ext uri="{FF2B5EF4-FFF2-40B4-BE49-F238E27FC236}">
                <a16:creationId xmlns:a16="http://schemas.microsoft.com/office/drawing/2014/main" id="{534F6D93-1AA9-483D-9737-C0F7C8B78BAC}"/>
              </a:ext>
            </a:extLst>
          </p:cNvPr>
          <p:cNvSpPr/>
          <p:nvPr userDrawn="1"/>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4" name="Shape 268">
            <a:extLst>
              <a:ext uri="{FF2B5EF4-FFF2-40B4-BE49-F238E27FC236}">
                <a16:creationId xmlns:a16="http://schemas.microsoft.com/office/drawing/2014/main" id="{3E9A4C11-9A36-4BED-9BEE-54C3BF2F8920}"/>
              </a:ext>
            </a:extLst>
          </p:cNvPr>
          <p:cNvSpPr/>
          <p:nvPr userDrawn="1"/>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5" name="Shape 270">
            <a:extLst>
              <a:ext uri="{FF2B5EF4-FFF2-40B4-BE49-F238E27FC236}">
                <a16:creationId xmlns:a16="http://schemas.microsoft.com/office/drawing/2014/main" id="{690D65C9-A201-48EF-B866-4D9C03D4500E}"/>
              </a:ext>
            </a:extLst>
          </p:cNvPr>
          <p:cNvSpPr/>
          <p:nvPr userDrawn="1"/>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6" name="Shape 273">
            <a:extLst>
              <a:ext uri="{FF2B5EF4-FFF2-40B4-BE49-F238E27FC236}">
                <a16:creationId xmlns:a16="http://schemas.microsoft.com/office/drawing/2014/main" id="{6B34695D-3FB0-464E-92E6-87932F60AD0A}"/>
              </a:ext>
            </a:extLst>
          </p:cNvPr>
          <p:cNvSpPr/>
          <p:nvPr userDrawn="1"/>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7" name="Shape 274">
            <a:extLst>
              <a:ext uri="{FF2B5EF4-FFF2-40B4-BE49-F238E27FC236}">
                <a16:creationId xmlns:a16="http://schemas.microsoft.com/office/drawing/2014/main" id="{65E46ED2-7363-48D9-9A75-6337E36F81FE}"/>
              </a:ext>
            </a:extLst>
          </p:cNvPr>
          <p:cNvSpPr/>
          <p:nvPr userDrawn="1"/>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8" name="Shape 275">
            <a:extLst>
              <a:ext uri="{FF2B5EF4-FFF2-40B4-BE49-F238E27FC236}">
                <a16:creationId xmlns:a16="http://schemas.microsoft.com/office/drawing/2014/main" id="{D973F3C3-8C82-4609-9847-2BE3CF4B505E}"/>
              </a:ext>
            </a:extLst>
          </p:cNvPr>
          <p:cNvSpPr/>
          <p:nvPr userDrawn="1"/>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9" name="Shape 277">
            <a:extLst>
              <a:ext uri="{FF2B5EF4-FFF2-40B4-BE49-F238E27FC236}">
                <a16:creationId xmlns:a16="http://schemas.microsoft.com/office/drawing/2014/main" id="{06361BE4-2B64-43AD-9A50-BF1DEF7C4150}"/>
              </a:ext>
            </a:extLst>
          </p:cNvPr>
          <p:cNvSpPr/>
          <p:nvPr userDrawn="1"/>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0" name="Shape 278">
            <a:extLst>
              <a:ext uri="{FF2B5EF4-FFF2-40B4-BE49-F238E27FC236}">
                <a16:creationId xmlns:a16="http://schemas.microsoft.com/office/drawing/2014/main" id="{9C010E15-D4D3-4BF9-A18F-EA19085E4E79}"/>
              </a:ext>
            </a:extLst>
          </p:cNvPr>
          <p:cNvSpPr/>
          <p:nvPr userDrawn="1"/>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1" name="Shape 279">
            <a:extLst>
              <a:ext uri="{FF2B5EF4-FFF2-40B4-BE49-F238E27FC236}">
                <a16:creationId xmlns:a16="http://schemas.microsoft.com/office/drawing/2014/main" id="{56BCC3F2-A630-46BE-A68E-B3F0877029DF}"/>
              </a:ext>
            </a:extLst>
          </p:cNvPr>
          <p:cNvSpPr/>
          <p:nvPr userDrawn="1"/>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2" name="Shape 280">
            <a:extLst>
              <a:ext uri="{FF2B5EF4-FFF2-40B4-BE49-F238E27FC236}">
                <a16:creationId xmlns:a16="http://schemas.microsoft.com/office/drawing/2014/main" id="{8DD17EB5-E23C-404E-BAB2-418FE7FA53C5}"/>
              </a:ext>
            </a:extLst>
          </p:cNvPr>
          <p:cNvSpPr/>
          <p:nvPr userDrawn="1"/>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3" name="Shape 281">
            <a:extLst>
              <a:ext uri="{FF2B5EF4-FFF2-40B4-BE49-F238E27FC236}">
                <a16:creationId xmlns:a16="http://schemas.microsoft.com/office/drawing/2014/main" id="{C1610600-1A6F-48EC-857F-8C58D0F5CE21}"/>
              </a:ext>
            </a:extLst>
          </p:cNvPr>
          <p:cNvSpPr/>
          <p:nvPr userDrawn="1"/>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4" name="Shape 282">
            <a:extLst>
              <a:ext uri="{FF2B5EF4-FFF2-40B4-BE49-F238E27FC236}">
                <a16:creationId xmlns:a16="http://schemas.microsoft.com/office/drawing/2014/main" id="{2022AAEC-D89A-495E-AD2A-3945A3E829A4}"/>
              </a:ext>
            </a:extLst>
          </p:cNvPr>
          <p:cNvSpPr/>
          <p:nvPr userDrawn="1"/>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5" name="Shape 283">
            <a:extLst>
              <a:ext uri="{FF2B5EF4-FFF2-40B4-BE49-F238E27FC236}">
                <a16:creationId xmlns:a16="http://schemas.microsoft.com/office/drawing/2014/main" id="{ACE0A285-4031-43F6-AA10-3210BF695E86}"/>
              </a:ext>
            </a:extLst>
          </p:cNvPr>
          <p:cNvSpPr/>
          <p:nvPr userDrawn="1"/>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6" name="Shape 284">
            <a:extLst>
              <a:ext uri="{FF2B5EF4-FFF2-40B4-BE49-F238E27FC236}">
                <a16:creationId xmlns:a16="http://schemas.microsoft.com/office/drawing/2014/main" id="{7B16002A-5731-4953-BCEE-539D329F6F0A}"/>
              </a:ext>
            </a:extLst>
          </p:cNvPr>
          <p:cNvSpPr/>
          <p:nvPr userDrawn="1"/>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77" name="Shape 285">
            <a:extLst>
              <a:ext uri="{FF2B5EF4-FFF2-40B4-BE49-F238E27FC236}">
                <a16:creationId xmlns:a16="http://schemas.microsoft.com/office/drawing/2014/main" id="{9A474902-EBF2-46D0-93D1-9FDE226FE9C4}"/>
              </a:ext>
            </a:extLst>
          </p:cNvPr>
          <p:cNvSpPr/>
          <p:nvPr userDrawn="1"/>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8" name="Shape 286">
            <a:extLst>
              <a:ext uri="{FF2B5EF4-FFF2-40B4-BE49-F238E27FC236}">
                <a16:creationId xmlns:a16="http://schemas.microsoft.com/office/drawing/2014/main" id="{F24A4946-CE49-49FF-94A4-2F1FA2F86A6B}"/>
              </a:ext>
            </a:extLst>
          </p:cNvPr>
          <p:cNvSpPr/>
          <p:nvPr userDrawn="1"/>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9" name="Shape 287">
            <a:extLst>
              <a:ext uri="{FF2B5EF4-FFF2-40B4-BE49-F238E27FC236}">
                <a16:creationId xmlns:a16="http://schemas.microsoft.com/office/drawing/2014/main" id="{871ACBA8-0EDD-4F8D-A2CA-D2B804F765A2}"/>
              </a:ext>
            </a:extLst>
          </p:cNvPr>
          <p:cNvSpPr/>
          <p:nvPr userDrawn="1"/>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0" name="Shape 288">
            <a:extLst>
              <a:ext uri="{FF2B5EF4-FFF2-40B4-BE49-F238E27FC236}">
                <a16:creationId xmlns:a16="http://schemas.microsoft.com/office/drawing/2014/main" id="{917EA7C9-A923-47F0-AE4C-825DE07BA9A8}"/>
              </a:ext>
            </a:extLst>
          </p:cNvPr>
          <p:cNvSpPr/>
          <p:nvPr userDrawn="1"/>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1" name="Shape 289">
            <a:extLst>
              <a:ext uri="{FF2B5EF4-FFF2-40B4-BE49-F238E27FC236}">
                <a16:creationId xmlns:a16="http://schemas.microsoft.com/office/drawing/2014/main" id="{65D90BF5-1D1B-4F06-81C8-D28B1F8F40CC}"/>
              </a:ext>
            </a:extLst>
          </p:cNvPr>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sp>
        <p:nvSpPr>
          <p:cNvPr id="82" name="Shape 272">
            <a:extLst>
              <a:ext uri="{FF2B5EF4-FFF2-40B4-BE49-F238E27FC236}">
                <a16:creationId xmlns:a16="http://schemas.microsoft.com/office/drawing/2014/main" id="{682141FE-25DB-45A7-800B-DA4A6AB9437E}"/>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3" name="Shape 266">
            <a:extLst>
              <a:ext uri="{FF2B5EF4-FFF2-40B4-BE49-F238E27FC236}">
                <a16:creationId xmlns:a16="http://schemas.microsoft.com/office/drawing/2014/main" id="{41E0902D-6625-4C23-AFD9-36B23D6BA0FA}"/>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4" name="Shape 260">
            <a:extLst>
              <a:ext uri="{FF2B5EF4-FFF2-40B4-BE49-F238E27FC236}">
                <a16:creationId xmlns:a16="http://schemas.microsoft.com/office/drawing/2014/main" id="{9C52A166-6CA3-48DB-8701-634359AF84AD}"/>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5" name="Shape 264">
            <a:extLst>
              <a:ext uri="{FF2B5EF4-FFF2-40B4-BE49-F238E27FC236}">
                <a16:creationId xmlns:a16="http://schemas.microsoft.com/office/drawing/2014/main" id="{FFE33A31-8A3F-4B14-83E7-341ABEDD3EF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6" name="Shape 265">
            <a:extLst>
              <a:ext uri="{FF2B5EF4-FFF2-40B4-BE49-F238E27FC236}">
                <a16:creationId xmlns:a16="http://schemas.microsoft.com/office/drawing/2014/main" id="{F475E480-A164-4F9C-94CB-70B817EB708A}"/>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pic>
        <p:nvPicPr>
          <p:cNvPr id="87" name="Picture 86">
            <a:extLst>
              <a:ext uri="{FF2B5EF4-FFF2-40B4-BE49-F238E27FC236}">
                <a16:creationId xmlns:a16="http://schemas.microsoft.com/office/drawing/2014/main" id="{B6363852-1BA7-436A-89C5-E413017EEB86}"/>
              </a:ext>
            </a:extLst>
          </p:cNvPr>
          <p:cNvPicPr>
            <a:picLocks noChangeAspect="1"/>
          </p:cNvPicPr>
          <p:nvPr userDrawn="1"/>
        </p:nvPicPr>
        <p:blipFill>
          <a:blip r:embed="rId2"/>
          <a:stretch>
            <a:fillRect/>
          </a:stretch>
        </p:blipFill>
        <p:spPr>
          <a:xfrm>
            <a:off x="3898722" y="117984"/>
            <a:ext cx="1346555" cy="520776"/>
          </a:xfrm>
          <a:prstGeom prst="rect">
            <a:avLst/>
          </a:prstGeom>
        </p:spPr>
      </p:pic>
      <p:pic>
        <p:nvPicPr>
          <p:cNvPr id="89" name="Picture 88">
            <a:extLst>
              <a:ext uri="{FF2B5EF4-FFF2-40B4-BE49-F238E27FC236}">
                <a16:creationId xmlns:a16="http://schemas.microsoft.com/office/drawing/2014/main" id="{1547ED66-3F16-4324-B6D3-FD1FC10EF4A4}"/>
              </a:ext>
            </a:extLst>
          </p:cNvPr>
          <p:cNvPicPr>
            <a:picLocks noChangeAspect="1"/>
          </p:cNvPicPr>
          <p:nvPr userDrawn="1"/>
        </p:nvPicPr>
        <p:blipFill>
          <a:blip r:embed="rId3"/>
          <a:stretch>
            <a:fillRect/>
          </a:stretch>
        </p:blipFill>
        <p:spPr>
          <a:xfrm>
            <a:off x="2425567" y="838773"/>
            <a:ext cx="3744166" cy="3817161"/>
          </a:xfrm>
          <a:prstGeom prst="rect">
            <a:avLst/>
          </a:prstGeom>
        </p:spPr>
      </p:pic>
    </p:spTree>
    <p:extLst>
      <p:ext uri="{BB962C8B-B14F-4D97-AF65-F5344CB8AC3E}">
        <p14:creationId xmlns:p14="http://schemas.microsoft.com/office/powerpoint/2010/main" val="38573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reserve="1">
  <p:cSld name="Completely blank">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0518E037-8DF7-4A32-A944-F28D52092DEC}"/>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48888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dirty="0"/>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dirty="0"/>
          </a:p>
        </p:txBody>
      </p:sp>
      <p:sp>
        <p:nvSpPr>
          <p:cNvPr id="160" name="Shape 160"/>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3C78D8"/>
                </a:solidFill>
                <a:latin typeface="Sniglet"/>
                <a:ea typeface="Sniglet"/>
                <a:cs typeface="Sniglet"/>
                <a:sym typeface="Sniglet"/>
              </a:defRPr>
            </a:lvl1pPr>
            <a:lvl2pPr lvl="1">
              <a:buNone/>
              <a:defRPr sz="1200">
                <a:solidFill>
                  <a:srgbClr val="3C78D8"/>
                </a:solidFill>
                <a:latin typeface="Sniglet"/>
                <a:ea typeface="Sniglet"/>
                <a:cs typeface="Sniglet"/>
                <a:sym typeface="Sniglet"/>
              </a:defRPr>
            </a:lvl2pPr>
            <a:lvl3pPr lvl="2">
              <a:buNone/>
              <a:defRPr sz="1200">
                <a:solidFill>
                  <a:srgbClr val="3C78D8"/>
                </a:solidFill>
                <a:latin typeface="Sniglet"/>
                <a:ea typeface="Sniglet"/>
                <a:cs typeface="Sniglet"/>
                <a:sym typeface="Sniglet"/>
              </a:defRPr>
            </a:lvl3pPr>
            <a:lvl4pPr lvl="3">
              <a:buNone/>
              <a:defRPr sz="1200">
                <a:solidFill>
                  <a:srgbClr val="3C78D8"/>
                </a:solidFill>
                <a:latin typeface="Sniglet"/>
                <a:ea typeface="Sniglet"/>
                <a:cs typeface="Sniglet"/>
                <a:sym typeface="Sniglet"/>
              </a:defRPr>
            </a:lvl4pPr>
            <a:lvl5pPr lvl="4">
              <a:buNone/>
              <a:defRPr sz="1200">
                <a:solidFill>
                  <a:srgbClr val="3C78D8"/>
                </a:solidFill>
                <a:latin typeface="Sniglet"/>
                <a:ea typeface="Sniglet"/>
                <a:cs typeface="Sniglet"/>
                <a:sym typeface="Sniglet"/>
              </a:defRPr>
            </a:lvl5pPr>
            <a:lvl6pPr lvl="5">
              <a:buNone/>
              <a:defRPr sz="1200">
                <a:solidFill>
                  <a:srgbClr val="3C78D8"/>
                </a:solidFill>
                <a:latin typeface="Sniglet"/>
                <a:ea typeface="Sniglet"/>
                <a:cs typeface="Sniglet"/>
                <a:sym typeface="Sniglet"/>
              </a:defRPr>
            </a:lvl6pPr>
            <a:lvl7pPr lvl="6">
              <a:buNone/>
              <a:defRPr sz="1200">
                <a:solidFill>
                  <a:srgbClr val="3C78D8"/>
                </a:solidFill>
                <a:latin typeface="Sniglet"/>
                <a:ea typeface="Sniglet"/>
                <a:cs typeface="Sniglet"/>
                <a:sym typeface="Sniglet"/>
              </a:defRPr>
            </a:lvl7pPr>
            <a:lvl8pPr lvl="7">
              <a:buNone/>
              <a:defRPr sz="1200">
                <a:solidFill>
                  <a:srgbClr val="3C78D8"/>
                </a:solidFill>
                <a:latin typeface="Sniglet"/>
                <a:ea typeface="Sniglet"/>
                <a:cs typeface="Sniglet"/>
                <a:sym typeface="Sniglet"/>
              </a:defRPr>
            </a:lvl8pPr>
            <a:lvl9pPr lvl="8">
              <a:buNone/>
              <a:defRPr sz="1200">
                <a:solidFill>
                  <a:srgbClr val="3C78D8"/>
                </a:solidFill>
                <a:latin typeface="Sniglet"/>
                <a:ea typeface="Sniglet"/>
                <a:cs typeface="Sniglet"/>
                <a:sym typeface="Sniglet"/>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8224684"/>
      </p:ext>
    </p:extLst>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72" r:id="rId4"/>
    <p:sldLayoutId id="2147483664" r:id="rId5"/>
    <p:sldLayoutId id="2147483674"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35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CC37-2CCE-49F6-9768-6211FAADE93D}"/>
              </a:ext>
            </a:extLst>
          </p:cNvPr>
          <p:cNvSpPr>
            <a:spLocks noGrp="1"/>
          </p:cNvSpPr>
          <p:nvPr>
            <p:ph type="ctrTitle"/>
          </p:nvPr>
        </p:nvSpPr>
        <p:spPr>
          <a:xfrm>
            <a:off x="226931" y="1141027"/>
            <a:ext cx="8690137" cy="1159800"/>
          </a:xfrm>
        </p:spPr>
        <p:txBody>
          <a:bodyPr/>
          <a:lstStyle/>
          <a:p>
            <a:pPr algn="ctr"/>
            <a:r>
              <a:rPr lang="en-US" b="0" dirty="0"/>
              <a:t>DIY Turntable</a:t>
            </a:r>
          </a:p>
        </p:txBody>
      </p:sp>
    </p:spTree>
    <p:extLst>
      <p:ext uri="{BB962C8B-B14F-4D97-AF65-F5344CB8AC3E}">
        <p14:creationId xmlns:p14="http://schemas.microsoft.com/office/powerpoint/2010/main" val="326473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10</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Controlling DC Motor with </a:t>
            </a:r>
            <a:r>
              <a:rPr lang="en-US" dirty="0" err="1"/>
              <a:t>evive</a:t>
            </a:r>
            <a:endParaRPr lang="en-IN" dirty="0"/>
          </a:p>
        </p:txBody>
      </p:sp>
      <p:sp>
        <p:nvSpPr>
          <p:cNvPr id="6" name="Text Placeholder 2">
            <a:extLst>
              <a:ext uri="{FF2B5EF4-FFF2-40B4-BE49-F238E27FC236}">
                <a16:creationId xmlns:a16="http://schemas.microsoft.com/office/drawing/2014/main" id="{F059ABDE-C8D2-45A2-A9B6-4E6144D88C12}"/>
              </a:ext>
            </a:extLst>
          </p:cNvPr>
          <p:cNvSpPr>
            <a:spLocks noGrp="1"/>
          </p:cNvSpPr>
          <p:nvPr>
            <p:ph type="body" idx="1"/>
          </p:nvPr>
        </p:nvSpPr>
        <p:spPr>
          <a:xfrm>
            <a:off x="747924" y="837874"/>
            <a:ext cx="6305243" cy="4075763"/>
          </a:xfrm>
        </p:spPr>
        <p:txBody>
          <a:bodyPr/>
          <a:lstStyle/>
          <a:p>
            <a:r>
              <a:rPr lang="en-US" dirty="0"/>
              <a:t>Control the speed using potentiometer and direction using slide switch.</a:t>
            </a:r>
          </a:p>
        </p:txBody>
      </p:sp>
      <p:pic>
        <p:nvPicPr>
          <p:cNvPr id="8" name="Picture 7">
            <a:extLst>
              <a:ext uri="{FF2B5EF4-FFF2-40B4-BE49-F238E27FC236}">
                <a16:creationId xmlns:a16="http://schemas.microsoft.com/office/drawing/2014/main" id="{8899519C-0296-4176-BE47-7778A9AD2D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075" y="1754662"/>
            <a:ext cx="5070939" cy="3073360"/>
          </a:xfrm>
          <a:prstGeom prst="rect">
            <a:avLst/>
          </a:prstGeom>
          <a:noFill/>
          <a:ln>
            <a:noFill/>
          </a:ln>
        </p:spPr>
      </p:pic>
    </p:spTree>
    <p:extLst>
      <p:ext uri="{BB962C8B-B14F-4D97-AF65-F5344CB8AC3E}">
        <p14:creationId xmlns:p14="http://schemas.microsoft.com/office/powerpoint/2010/main" val="1177512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11</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Steps</a:t>
            </a:r>
            <a:endParaRPr lang="en-IN" dirty="0"/>
          </a:p>
        </p:txBody>
      </p:sp>
      <p:sp>
        <p:nvSpPr>
          <p:cNvPr id="5" name="Text Placeholder 2">
            <a:extLst>
              <a:ext uri="{FF2B5EF4-FFF2-40B4-BE49-F238E27FC236}">
                <a16:creationId xmlns:a16="http://schemas.microsoft.com/office/drawing/2014/main" id="{E55ADAEA-1657-4D0F-AC6A-B2819216AD0B}"/>
              </a:ext>
            </a:extLst>
          </p:cNvPr>
          <p:cNvSpPr>
            <a:spLocks noGrp="1"/>
          </p:cNvSpPr>
          <p:nvPr>
            <p:ph type="body" idx="1"/>
          </p:nvPr>
        </p:nvSpPr>
        <p:spPr>
          <a:xfrm>
            <a:off x="747925" y="748132"/>
            <a:ext cx="6140400" cy="4075763"/>
          </a:xfrm>
        </p:spPr>
        <p:txBody>
          <a:bodyPr/>
          <a:lstStyle/>
          <a:p>
            <a:r>
              <a:rPr lang="en-US" dirty="0"/>
              <a:t>The project is complete. Let’s make cool drawings. </a:t>
            </a:r>
          </a:p>
          <a:p>
            <a:r>
              <a:rPr lang="en-US" dirty="0"/>
              <a:t>You just must put a marker on the rotating paper (very steadily), and the motor will do the rest of the work. Shift the center of the rotating paper or move marker to make creative drawing.</a:t>
            </a:r>
          </a:p>
        </p:txBody>
      </p:sp>
      <p:pic>
        <p:nvPicPr>
          <p:cNvPr id="7" name="Picture 6">
            <a:extLst>
              <a:ext uri="{FF2B5EF4-FFF2-40B4-BE49-F238E27FC236}">
                <a16:creationId xmlns:a16="http://schemas.microsoft.com/office/drawing/2014/main" id="{AB3FEA60-BC43-4EBD-B01B-8E4C99128583}"/>
              </a:ext>
            </a:extLst>
          </p:cNvPr>
          <p:cNvPicPr>
            <a:picLocks noChangeAspect="1"/>
          </p:cNvPicPr>
          <p:nvPr/>
        </p:nvPicPr>
        <p:blipFill>
          <a:blip r:embed="rId3"/>
          <a:stretch>
            <a:fillRect/>
          </a:stretch>
        </p:blipFill>
        <p:spPr>
          <a:xfrm>
            <a:off x="2052315" y="2680719"/>
            <a:ext cx="3531620" cy="2354413"/>
          </a:xfrm>
          <a:prstGeom prst="rect">
            <a:avLst/>
          </a:prstGeom>
        </p:spPr>
      </p:pic>
    </p:spTree>
    <p:extLst>
      <p:ext uri="{BB962C8B-B14F-4D97-AF65-F5344CB8AC3E}">
        <p14:creationId xmlns:p14="http://schemas.microsoft.com/office/powerpoint/2010/main" val="1613014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53BC21-0B57-4851-AF1C-DA28F5BC5D6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126451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2</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Recap</a:t>
            </a:r>
            <a:endParaRPr lang="en-IN" dirty="0"/>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p:txBody>
          <a:bodyPr/>
          <a:lstStyle/>
          <a:p>
            <a:r>
              <a:rPr lang="en-US" dirty="0"/>
              <a:t>An </a:t>
            </a:r>
            <a:r>
              <a:rPr lang="en-US" b="1" dirty="0"/>
              <a:t>actuator</a:t>
            </a:r>
            <a:r>
              <a:rPr lang="en-US" dirty="0"/>
              <a:t> is the device that convert energy into movement.</a:t>
            </a:r>
          </a:p>
          <a:p>
            <a:r>
              <a:rPr lang="en-US" dirty="0"/>
              <a:t>Any </a:t>
            </a:r>
            <a:r>
              <a:rPr lang="en-US" b="1" dirty="0"/>
              <a:t>motor</a:t>
            </a:r>
            <a:r>
              <a:rPr lang="en-US" dirty="0"/>
              <a:t>, in general, takes in electricity from one end and uses it to rotate the rod at its other end. The rod can be connected to some other machine that works when it rotates.</a:t>
            </a:r>
          </a:p>
          <a:p>
            <a:r>
              <a:rPr lang="en-US" dirty="0"/>
              <a:t>You can control 2 DC motor with evive using Menu.</a:t>
            </a:r>
          </a:p>
          <a:p>
            <a:endParaRPr lang="en-US" dirty="0"/>
          </a:p>
          <a:p>
            <a:endParaRPr lang="en-US" dirty="0"/>
          </a:p>
        </p:txBody>
      </p:sp>
    </p:spTree>
    <p:extLst>
      <p:ext uri="{BB962C8B-B14F-4D97-AF65-F5344CB8AC3E}">
        <p14:creationId xmlns:p14="http://schemas.microsoft.com/office/powerpoint/2010/main" val="150920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43489-CD2F-45BD-B8FB-14D7EF365342}"/>
              </a:ext>
            </a:extLst>
          </p:cNvPr>
          <p:cNvSpPr>
            <a:spLocks noGrp="1"/>
          </p:cNvSpPr>
          <p:nvPr>
            <p:ph type="body" idx="1"/>
          </p:nvPr>
        </p:nvSpPr>
        <p:spPr/>
        <p:txBody>
          <a:bodyPr/>
          <a:lstStyle/>
          <a:p>
            <a:r>
              <a:rPr lang="en-US" dirty="0"/>
              <a:t>DIY Turntable</a:t>
            </a:r>
            <a:endParaRPr lang="en-IN" dirty="0"/>
          </a:p>
        </p:txBody>
      </p:sp>
      <p:sp>
        <p:nvSpPr>
          <p:cNvPr id="3" name="Slide Number Placeholder 2">
            <a:extLst>
              <a:ext uri="{FF2B5EF4-FFF2-40B4-BE49-F238E27FC236}">
                <a16:creationId xmlns:a16="http://schemas.microsoft.com/office/drawing/2014/main" id="{AAC2E943-6EE2-4958-B432-88A312D74960}"/>
              </a:ext>
            </a:extLst>
          </p:cNvPr>
          <p:cNvSpPr>
            <a:spLocks noGrp="1"/>
          </p:cNvSpPr>
          <p:nvPr>
            <p:ph type="sldNum" idx="12"/>
          </p:nvPr>
        </p:nvSpPr>
        <p:spPr/>
        <p:txBody>
          <a:bodyPr/>
          <a:lstStyle/>
          <a:p>
            <a:pPr lvl="0"/>
            <a:fld id="{00000000-1234-1234-1234-123412341234}" type="slidenum">
              <a:rPr lang="en" smtClean="0"/>
              <a:pPr lvl="0"/>
              <a:t>3</a:t>
            </a:fld>
            <a:endParaRPr lang="en"/>
          </a:p>
        </p:txBody>
      </p:sp>
    </p:spTree>
    <p:extLst>
      <p:ext uri="{BB962C8B-B14F-4D97-AF65-F5344CB8AC3E}">
        <p14:creationId xmlns:p14="http://schemas.microsoft.com/office/powerpoint/2010/main" val="3422473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DIY Turntable</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pic>
        <p:nvPicPr>
          <p:cNvPr id="9" name="Picture 8" descr="A picture containing stationary&#10;&#10;Description automatically generated">
            <a:extLst>
              <a:ext uri="{FF2B5EF4-FFF2-40B4-BE49-F238E27FC236}">
                <a16:creationId xmlns:a16="http://schemas.microsoft.com/office/drawing/2014/main" id="{00DD3186-FAFC-4076-9274-409B72698F83}"/>
              </a:ext>
            </a:extLst>
          </p:cNvPr>
          <p:cNvPicPr>
            <a:picLocks noChangeAspect="1"/>
          </p:cNvPicPr>
          <p:nvPr/>
        </p:nvPicPr>
        <p:blipFill>
          <a:blip r:embed="rId3"/>
          <a:stretch>
            <a:fillRect/>
          </a:stretch>
        </p:blipFill>
        <p:spPr>
          <a:xfrm>
            <a:off x="962025" y="970383"/>
            <a:ext cx="5705475" cy="3803650"/>
          </a:xfrm>
          <a:prstGeom prst="rect">
            <a:avLst/>
          </a:prstGeom>
        </p:spPr>
      </p:pic>
    </p:spTree>
    <p:extLst>
      <p:ext uri="{BB962C8B-B14F-4D97-AF65-F5344CB8AC3E}">
        <p14:creationId xmlns:p14="http://schemas.microsoft.com/office/powerpoint/2010/main" val="390773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5</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Steps</a:t>
            </a:r>
            <a:endParaRPr lang="en-IN" dirty="0"/>
          </a:p>
        </p:txBody>
      </p:sp>
      <p:sp>
        <p:nvSpPr>
          <p:cNvPr id="5" name="Text Placeholder 2">
            <a:extLst>
              <a:ext uri="{FF2B5EF4-FFF2-40B4-BE49-F238E27FC236}">
                <a16:creationId xmlns:a16="http://schemas.microsoft.com/office/drawing/2014/main" id="{E55ADAEA-1657-4D0F-AC6A-B2819216AD0B}"/>
              </a:ext>
            </a:extLst>
          </p:cNvPr>
          <p:cNvSpPr>
            <a:spLocks noGrp="1"/>
          </p:cNvSpPr>
          <p:nvPr>
            <p:ph type="body" idx="1"/>
          </p:nvPr>
        </p:nvSpPr>
        <p:spPr/>
        <p:txBody>
          <a:bodyPr/>
          <a:lstStyle/>
          <a:p>
            <a:r>
              <a:rPr lang="en-US" dirty="0"/>
              <a:t>Take the wheel and stick it in the center of the circle cut from the cardboard using removable glue. </a:t>
            </a:r>
          </a:p>
          <a:p>
            <a:endParaRPr lang="en-US" dirty="0"/>
          </a:p>
        </p:txBody>
      </p:sp>
      <p:pic>
        <p:nvPicPr>
          <p:cNvPr id="7" name="Picture 6" descr="A close up of a yellow plate&#10;&#10;Description automatically generated">
            <a:extLst>
              <a:ext uri="{FF2B5EF4-FFF2-40B4-BE49-F238E27FC236}">
                <a16:creationId xmlns:a16="http://schemas.microsoft.com/office/drawing/2014/main" id="{1367DD80-A74D-483A-8454-93CFA4CBFD2B}"/>
              </a:ext>
            </a:extLst>
          </p:cNvPr>
          <p:cNvPicPr>
            <a:picLocks noChangeAspect="1"/>
          </p:cNvPicPr>
          <p:nvPr/>
        </p:nvPicPr>
        <p:blipFill>
          <a:blip r:embed="rId3"/>
          <a:stretch>
            <a:fillRect/>
          </a:stretch>
        </p:blipFill>
        <p:spPr>
          <a:xfrm>
            <a:off x="2173145" y="1821897"/>
            <a:ext cx="3694255" cy="2900840"/>
          </a:xfrm>
          <a:prstGeom prst="rect">
            <a:avLst/>
          </a:prstGeom>
        </p:spPr>
      </p:pic>
    </p:spTree>
    <p:extLst>
      <p:ext uri="{BB962C8B-B14F-4D97-AF65-F5344CB8AC3E}">
        <p14:creationId xmlns:p14="http://schemas.microsoft.com/office/powerpoint/2010/main" val="93629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6</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Steps</a:t>
            </a:r>
            <a:endParaRPr lang="en-IN" dirty="0"/>
          </a:p>
        </p:txBody>
      </p:sp>
      <p:sp>
        <p:nvSpPr>
          <p:cNvPr id="5" name="Text Placeholder 2">
            <a:extLst>
              <a:ext uri="{FF2B5EF4-FFF2-40B4-BE49-F238E27FC236}">
                <a16:creationId xmlns:a16="http://schemas.microsoft.com/office/drawing/2014/main" id="{E55ADAEA-1657-4D0F-AC6A-B2819216AD0B}"/>
              </a:ext>
            </a:extLst>
          </p:cNvPr>
          <p:cNvSpPr>
            <a:spLocks noGrp="1"/>
          </p:cNvSpPr>
          <p:nvPr>
            <p:ph type="body" idx="1"/>
          </p:nvPr>
        </p:nvSpPr>
        <p:spPr>
          <a:xfrm>
            <a:off x="747925" y="748132"/>
            <a:ext cx="6140400" cy="4075763"/>
          </a:xfrm>
        </p:spPr>
        <p:txBody>
          <a:bodyPr/>
          <a:lstStyle/>
          <a:p>
            <a:r>
              <a:rPr lang="en-US" dirty="0"/>
              <a:t>Then, take the chassis, the DC motor and the cable tie. </a:t>
            </a:r>
          </a:p>
          <a:p>
            <a:r>
              <a:rPr lang="en-US" dirty="0"/>
              <a:t>Place the DC motor on top of the chassis, near its end, and fasten it using the cable tie. </a:t>
            </a:r>
          </a:p>
          <a:p>
            <a:r>
              <a:rPr lang="en-US" dirty="0"/>
              <a:t>Make sure that the shaft one side goes through one of the holes on the chassis.</a:t>
            </a:r>
          </a:p>
        </p:txBody>
      </p:sp>
      <p:pic>
        <p:nvPicPr>
          <p:cNvPr id="7" name="Picture 6">
            <a:extLst>
              <a:ext uri="{FF2B5EF4-FFF2-40B4-BE49-F238E27FC236}">
                <a16:creationId xmlns:a16="http://schemas.microsoft.com/office/drawing/2014/main" id="{631EA235-FB87-45ED-8A9D-360BFEE130DD}"/>
              </a:ext>
            </a:extLst>
          </p:cNvPr>
          <p:cNvPicPr>
            <a:picLocks noChangeAspect="1"/>
          </p:cNvPicPr>
          <p:nvPr/>
        </p:nvPicPr>
        <p:blipFill>
          <a:blip r:embed="rId3"/>
          <a:stretch>
            <a:fillRect/>
          </a:stretch>
        </p:blipFill>
        <p:spPr>
          <a:xfrm>
            <a:off x="2323582" y="2786013"/>
            <a:ext cx="2989085" cy="2162105"/>
          </a:xfrm>
          <a:prstGeom prst="rect">
            <a:avLst/>
          </a:prstGeom>
        </p:spPr>
      </p:pic>
    </p:spTree>
    <p:extLst>
      <p:ext uri="{BB962C8B-B14F-4D97-AF65-F5344CB8AC3E}">
        <p14:creationId xmlns:p14="http://schemas.microsoft.com/office/powerpoint/2010/main" val="422854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7</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Steps</a:t>
            </a:r>
            <a:endParaRPr lang="en-IN" dirty="0"/>
          </a:p>
        </p:txBody>
      </p:sp>
      <p:sp>
        <p:nvSpPr>
          <p:cNvPr id="5" name="Text Placeholder 2">
            <a:extLst>
              <a:ext uri="{FF2B5EF4-FFF2-40B4-BE49-F238E27FC236}">
                <a16:creationId xmlns:a16="http://schemas.microsoft.com/office/drawing/2014/main" id="{E55ADAEA-1657-4D0F-AC6A-B2819216AD0B}"/>
              </a:ext>
            </a:extLst>
          </p:cNvPr>
          <p:cNvSpPr>
            <a:spLocks noGrp="1"/>
          </p:cNvSpPr>
          <p:nvPr>
            <p:ph type="body" idx="1"/>
          </p:nvPr>
        </p:nvSpPr>
        <p:spPr/>
        <p:txBody>
          <a:bodyPr/>
          <a:lstStyle/>
          <a:p>
            <a:r>
              <a:rPr lang="en-US" dirty="0"/>
              <a:t>Take the wheel and cardboard assembly and fix it on top of the motor by inserting the shaft into the wheel.</a:t>
            </a:r>
          </a:p>
          <a:p>
            <a:r>
              <a:rPr lang="en-US" dirty="0"/>
              <a:t>Take a piece of paper and cut into circular shape. Fix it on the cardboard using binding clips.</a:t>
            </a:r>
          </a:p>
        </p:txBody>
      </p:sp>
      <p:pic>
        <p:nvPicPr>
          <p:cNvPr id="6" name="Picture 5">
            <a:extLst>
              <a:ext uri="{FF2B5EF4-FFF2-40B4-BE49-F238E27FC236}">
                <a16:creationId xmlns:a16="http://schemas.microsoft.com/office/drawing/2014/main" id="{3FE55110-E210-4A22-BF41-B1C6423789F5}"/>
              </a:ext>
            </a:extLst>
          </p:cNvPr>
          <p:cNvPicPr>
            <a:picLocks noChangeAspect="1"/>
          </p:cNvPicPr>
          <p:nvPr/>
        </p:nvPicPr>
        <p:blipFill>
          <a:blip r:embed="rId3"/>
          <a:stretch>
            <a:fillRect/>
          </a:stretch>
        </p:blipFill>
        <p:spPr>
          <a:xfrm>
            <a:off x="1906499" y="2479605"/>
            <a:ext cx="3823252" cy="2313067"/>
          </a:xfrm>
          <a:prstGeom prst="rect">
            <a:avLst/>
          </a:prstGeom>
        </p:spPr>
      </p:pic>
    </p:spTree>
    <p:extLst>
      <p:ext uri="{BB962C8B-B14F-4D97-AF65-F5344CB8AC3E}">
        <p14:creationId xmlns:p14="http://schemas.microsoft.com/office/powerpoint/2010/main" val="130114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8</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Controlling DC Motor with </a:t>
            </a:r>
            <a:r>
              <a:rPr lang="en-US" dirty="0" err="1"/>
              <a:t>evive</a:t>
            </a:r>
            <a:endParaRPr lang="en-IN" dirty="0"/>
          </a:p>
        </p:txBody>
      </p:sp>
      <p:sp>
        <p:nvSpPr>
          <p:cNvPr id="6" name="Text Placeholder 2">
            <a:extLst>
              <a:ext uri="{FF2B5EF4-FFF2-40B4-BE49-F238E27FC236}">
                <a16:creationId xmlns:a16="http://schemas.microsoft.com/office/drawing/2014/main" id="{F059ABDE-C8D2-45A2-A9B6-4E6144D88C12}"/>
              </a:ext>
            </a:extLst>
          </p:cNvPr>
          <p:cNvSpPr>
            <a:spLocks noGrp="1"/>
          </p:cNvSpPr>
          <p:nvPr>
            <p:ph type="body" idx="1"/>
          </p:nvPr>
        </p:nvSpPr>
        <p:spPr/>
        <p:txBody>
          <a:bodyPr/>
          <a:lstStyle/>
          <a:p>
            <a:r>
              <a:rPr lang="en-US" dirty="0"/>
              <a:t>Insert the motor wires in the first motor channel, i.e. M1.</a:t>
            </a:r>
          </a:p>
        </p:txBody>
      </p:sp>
      <p:pic>
        <p:nvPicPr>
          <p:cNvPr id="5" name="Picture 4">
            <a:extLst>
              <a:ext uri="{FF2B5EF4-FFF2-40B4-BE49-F238E27FC236}">
                <a16:creationId xmlns:a16="http://schemas.microsoft.com/office/drawing/2014/main" id="{85C50165-C1E4-4B19-90BF-E40420B425D8}"/>
              </a:ext>
            </a:extLst>
          </p:cNvPr>
          <p:cNvPicPr>
            <a:picLocks noChangeAspect="1"/>
          </p:cNvPicPr>
          <p:nvPr/>
        </p:nvPicPr>
        <p:blipFill rotWithShape="1">
          <a:blip r:embed="rId3"/>
          <a:srcRect t="42952"/>
          <a:stretch/>
        </p:blipFill>
        <p:spPr>
          <a:xfrm>
            <a:off x="2065028" y="1486074"/>
            <a:ext cx="3506193" cy="3154513"/>
          </a:xfrm>
          <a:prstGeom prst="rect">
            <a:avLst/>
          </a:prstGeom>
        </p:spPr>
      </p:pic>
    </p:spTree>
    <p:extLst>
      <p:ext uri="{BB962C8B-B14F-4D97-AF65-F5344CB8AC3E}">
        <p14:creationId xmlns:p14="http://schemas.microsoft.com/office/powerpoint/2010/main" val="254134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9</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Controlling DC Motor with </a:t>
            </a:r>
            <a:r>
              <a:rPr lang="en-US" dirty="0" err="1"/>
              <a:t>evive</a:t>
            </a:r>
            <a:endParaRPr lang="en-IN" dirty="0"/>
          </a:p>
        </p:txBody>
      </p:sp>
      <p:sp>
        <p:nvSpPr>
          <p:cNvPr id="6" name="Text Placeholder 2">
            <a:extLst>
              <a:ext uri="{FF2B5EF4-FFF2-40B4-BE49-F238E27FC236}">
                <a16:creationId xmlns:a16="http://schemas.microsoft.com/office/drawing/2014/main" id="{F059ABDE-C8D2-45A2-A9B6-4E6144D88C12}"/>
              </a:ext>
            </a:extLst>
          </p:cNvPr>
          <p:cNvSpPr>
            <a:spLocks noGrp="1"/>
          </p:cNvSpPr>
          <p:nvPr>
            <p:ph type="body" idx="1"/>
          </p:nvPr>
        </p:nvSpPr>
        <p:spPr>
          <a:xfrm>
            <a:off x="747924" y="837874"/>
            <a:ext cx="6305243" cy="4075763"/>
          </a:xfrm>
        </p:spPr>
        <p:txBody>
          <a:bodyPr/>
          <a:lstStyle/>
          <a:p>
            <a:r>
              <a:rPr lang="en-US" dirty="0"/>
              <a:t>Open the Menu and navigate to Controls &gt; Motors &gt; Motor 1. </a:t>
            </a:r>
          </a:p>
        </p:txBody>
      </p:sp>
      <p:pic>
        <p:nvPicPr>
          <p:cNvPr id="7" name="Picture 6">
            <a:extLst>
              <a:ext uri="{FF2B5EF4-FFF2-40B4-BE49-F238E27FC236}">
                <a16:creationId xmlns:a16="http://schemas.microsoft.com/office/drawing/2014/main" id="{4688098E-96C5-470E-B9A8-05C69ADCB0F3}"/>
              </a:ext>
            </a:extLst>
          </p:cNvPr>
          <p:cNvPicPr>
            <a:picLocks noChangeAspect="1"/>
          </p:cNvPicPr>
          <p:nvPr/>
        </p:nvPicPr>
        <p:blipFill>
          <a:blip r:embed="rId3"/>
          <a:stretch>
            <a:fillRect/>
          </a:stretch>
        </p:blipFill>
        <p:spPr>
          <a:xfrm>
            <a:off x="2173252" y="1601798"/>
            <a:ext cx="3454585" cy="2822889"/>
          </a:xfrm>
          <a:prstGeom prst="rect">
            <a:avLst/>
          </a:prstGeom>
        </p:spPr>
      </p:pic>
    </p:spTree>
    <p:extLst>
      <p:ext uri="{BB962C8B-B14F-4D97-AF65-F5344CB8AC3E}">
        <p14:creationId xmlns:p14="http://schemas.microsoft.com/office/powerpoint/2010/main" val="3598191875"/>
      </p:ext>
    </p:extLst>
  </p:cSld>
  <p:clrMapOvr>
    <a:masterClrMapping/>
  </p:clrMapOvr>
</p:sld>
</file>

<file path=ppt/theme/theme1.xml><?xml version="1.0" encoding="utf-8"?>
<a:theme xmlns:a="http://schemas.openxmlformats.org/drawingml/2006/main" name="1_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303</Words>
  <Application>Microsoft Office PowerPoint</Application>
  <PresentationFormat>On-screen Show (16:9)</PresentationFormat>
  <Paragraphs>36</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Dosis</vt:lpstr>
      <vt:lpstr>Sniglet</vt:lpstr>
      <vt:lpstr>Arial</vt:lpstr>
      <vt:lpstr>1_Friar template</vt:lpstr>
      <vt:lpstr>DIY Turntable</vt:lpstr>
      <vt:lpstr>Recap</vt:lpstr>
      <vt:lpstr>PowerPoint Presentation</vt:lpstr>
      <vt:lpstr>DIY Turntable</vt:lpstr>
      <vt:lpstr>Steps</vt:lpstr>
      <vt:lpstr>Steps</vt:lpstr>
      <vt:lpstr>Steps</vt:lpstr>
      <vt:lpstr>Controlling DC Motor with evive</vt:lpstr>
      <vt:lpstr>Controlling DC Motor with evive</vt:lpstr>
      <vt:lpstr>Controlling DC Motor with evive</vt:lpstr>
      <vt:lpstr>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Motors</dc:title>
  <dc:creator>contact@thestempedia.com</dc:creator>
  <cp:lastModifiedBy>Pankaj Verma</cp:lastModifiedBy>
  <cp:revision>133</cp:revision>
  <dcterms:modified xsi:type="dcterms:W3CDTF">2019-07-30T07:02:41Z</dcterms:modified>
</cp:coreProperties>
</file>