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Sniglet"/>
      <p:regular r:id="rId25"/>
    </p:embeddedFont>
    <p:embeddedFont>
      <p:font typeface="Dosis"/>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g9mbKGN8VAcde+PUSgZruV3tpI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Dosis-regular.fntdata"/><Relationship Id="rId25" Type="http://schemas.openxmlformats.org/officeDocument/2006/relationships/font" Target="fonts/Sniglet-regular.fntdata"/><Relationship Id="rId28" Type="http://customschemas.google.com/relationships/presentationmetadata" Target="metadata"/><Relationship Id="rId27" Type="http://schemas.openxmlformats.org/officeDocument/2006/relationships/font" Target="fonts/Dosis-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i="0" u="sng">
              <a:solidFill>
                <a:srgbClr val="92D05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cSld name="Title">
    <p:spTree>
      <p:nvGrpSpPr>
        <p:cNvPr id="9" name="Shape 9"/>
        <p:cNvGrpSpPr/>
        <p:nvPr/>
      </p:nvGrpSpPr>
      <p:grpSpPr>
        <a:xfrm>
          <a:off x="0" y="0"/>
          <a:ext cx="0" cy="0"/>
          <a:chOff x="0" y="0"/>
          <a:chExt cx="0" cy="0"/>
        </a:xfrm>
      </p:grpSpPr>
      <p:sp>
        <p:nvSpPr>
          <p:cNvPr id="10" name="Google Shape;10;p22"/>
          <p:cNvSpPr txBox="1"/>
          <p:nvPr>
            <p:ph type="ctrTitle"/>
          </p:nvPr>
        </p:nvSpPr>
        <p:spPr>
          <a:xfrm>
            <a:off x="1495500" y="1184301"/>
            <a:ext cx="6153000" cy="115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1C4587"/>
              </a:buClr>
              <a:buSzPts val="4800"/>
              <a:buNone/>
              <a:defRPr b="1" sz="4800">
                <a:solidFill>
                  <a:srgbClr val="1C4587"/>
                </a:solidFill>
              </a:defRPr>
            </a:lvl1pPr>
            <a:lvl2pPr lvl="1" algn="r">
              <a:lnSpc>
                <a:spcPct val="100000"/>
              </a:lnSpc>
              <a:spcBef>
                <a:spcPts val="0"/>
              </a:spcBef>
              <a:spcAft>
                <a:spcPts val="0"/>
              </a:spcAft>
              <a:buClr>
                <a:srgbClr val="1C4587"/>
              </a:buClr>
              <a:buSzPts val="4800"/>
              <a:buNone/>
              <a:defRPr b="0" sz="4800">
                <a:solidFill>
                  <a:srgbClr val="1C4587"/>
                </a:solidFill>
              </a:defRPr>
            </a:lvl2pPr>
            <a:lvl3pPr lvl="2" algn="r">
              <a:lnSpc>
                <a:spcPct val="100000"/>
              </a:lnSpc>
              <a:spcBef>
                <a:spcPts val="0"/>
              </a:spcBef>
              <a:spcAft>
                <a:spcPts val="0"/>
              </a:spcAft>
              <a:buClr>
                <a:srgbClr val="1C4587"/>
              </a:buClr>
              <a:buSzPts val="4800"/>
              <a:buNone/>
              <a:defRPr b="0" sz="4800">
                <a:solidFill>
                  <a:srgbClr val="1C4587"/>
                </a:solidFill>
              </a:defRPr>
            </a:lvl3pPr>
            <a:lvl4pPr lvl="3" algn="r">
              <a:lnSpc>
                <a:spcPct val="100000"/>
              </a:lnSpc>
              <a:spcBef>
                <a:spcPts val="0"/>
              </a:spcBef>
              <a:spcAft>
                <a:spcPts val="0"/>
              </a:spcAft>
              <a:buClr>
                <a:srgbClr val="1C4587"/>
              </a:buClr>
              <a:buSzPts val="4800"/>
              <a:buNone/>
              <a:defRPr b="0" sz="4800">
                <a:solidFill>
                  <a:srgbClr val="1C4587"/>
                </a:solidFill>
              </a:defRPr>
            </a:lvl4pPr>
            <a:lvl5pPr lvl="4" algn="r">
              <a:lnSpc>
                <a:spcPct val="100000"/>
              </a:lnSpc>
              <a:spcBef>
                <a:spcPts val="0"/>
              </a:spcBef>
              <a:spcAft>
                <a:spcPts val="0"/>
              </a:spcAft>
              <a:buClr>
                <a:srgbClr val="1C4587"/>
              </a:buClr>
              <a:buSzPts val="4800"/>
              <a:buNone/>
              <a:defRPr b="0" sz="4800">
                <a:solidFill>
                  <a:srgbClr val="1C4587"/>
                </a:solidFill>
              </a:defRPr>
            </a:lvl5pPr>
            <a:lvl6pPr lvl="5" algn="r">
              <a:lnSpc>
                <a:spcPct val="100000"/>
              </a:lnSpc>
              <a:spcBef>
                <a:spcPts val="0"/>
              </a:spcBef>
              <a:spcAft>
                <a:spcPts val="0"/>
              </a:spcAft>
              <a:buClr>
                <a:srgbClr val="1C4587"/>
              </a:buClr>
              <a:buSzPts val="4800"/>
              <a:buNone/>
              <a:defRPr b="0" sz="4800">
                <a:solidFill>
                  <a:srgbClr val="1C4587"/>
                </a:solidFill>
              </a:defRPr>
            </a:lvl6pPr>
            <a:lvl7pPr lvl="6" algn="r">
              <a:lnSpc>
                <a:spcPct val="100000"/>
              </a:lnSpc>
              <a:spcBef>
                <a:spcPts val="0"/>
              </a:spcBef>
              <a:spcAft>
                <a:spcPts val="0"/>
              </a:spcAft>
              <a:buClr>
                <a:srgbClr val="1C4587"/>
              </a:buClr>
              <a:buSzPts val="4800"/>
              <a:buNone/>
              <a:defRPr b="0" sz="4800">
                <a:solidFill>
                  <a:srgbClr val="1C4587"/>
                </a:solidFill>
              </a:defRPr>
            </a:lvl7pPr>
            <a:lvl8pPr lvl="7" algn="r">
              <a:lnSpc>
                <a:spcPct val="100000"/>
              </a:lnSpc>
              <a:spcBef>
                <a:spcPts val="0"/>
              </a:spcBef>
              <a:spcAft>
                <a:spcPts val="0"/>
              </a:spcAft>
              <a:buClr>
                <a:srgbClr val="1C4587"/>
              </a:buClr>
              <a:buSzPts val="4800"/>
              <a:buNone/>
              <a:defRPr b="0" sz="4800">
                <a:solidFill>
                  <a:srgbClr val="1C4587"/>
                </a:solidFill>
              </a:defRPr>
            </a:lvl8pPr>
            <a:lvl9pPr lvl="8" algn="r">
              <a:lnSpc>
                <a:spcPct val="100000"/>
              </a:lnSpc>
              <a:spcBef>
                <a:spcPts val="0"/>
              </a:spcBef>
              <a:spcAft>
                <a:spcPts val="0"/>
              </a:spcAft>
              <a:buClr>
                <a:srgbClr val="1C4587"/>
              </a:buClr>
              <a:buSzPts val="4800"/>
              <a:buNone/>
              <a:defRPr b="0" sz="4800">
                <a:solidFill>
                  <a:srgbClr val="1C4587"/>
                </a:solidFill>
              </a:defRPr>
            </a:lvl9pPr>
          </a:lstStyle>
          <a:p/>
        </p:txBody>
      </p:sp>
      <p:grpSp>
        <p:nvGrpSpPr>
          <p:cNvPr id="11" name="Google Shape;11;p22"/>
          <p:cNvGrpSpPr/>
          <p:nvPr/>
        </p:nvGrpSpPr>
        <p:grpSpPr>
          <a:xfrm>
            <a:off x="-58319" y="3053272"/>
            <a:ext cx="9296570" cy="2186112"/>
            <a:chOff x="-58319" y="3053272"/>
            <a:chExt cx="9296570" cy="2186112"/>
          </a:xfrm>
        </p:grpSpPr>
        <p:sp>
          <p:nvSpPr>
            <p:cNvPr id="12" name="Google Shape;12;p22"/>
            <p:cNvSpPr/>
            <p:nvPr/>
          </p:nvSpPr>
          <p:spPr>
            <a:xfrm>
              <a:off x="723692" y="4220091"/>
              <a:ext cx="794875" cy="985737"/>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3" name="Google Shape;13;p22"/>
            <p:cNvSpPr/>
            <p:nvPr/>
          </p:nvSpPr>
          <p:spPr>
            <a:xfrm>
              <a:off x="-58319" y="3053287"/>
              <a:ext cx="782014" cy="890356"/>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4" name="Google Shape;14;p22"/>
            <p:cNvSpPr/>
            <p:nvPr/>
          </p:nvSpPr>
          <p:spPr>
            <a:xfrm>
              <a:off x="4025101" y="3422420"/>
              <a:ext cx="370865" cy="809588"/>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5" name="Google Shape;15;p22"/>
            <p:cNvSpPr/>
            <p:nvPr/>
          </p:nvSpPr>
          <p:spPr>
            <a:xfrm>
              <a:off x="3078045" y="3128354"/>
              <a:ext cx="730671" cy="895811"/>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6" name="Google Shape;16;p22"/>
            <p:cNvSpPr/>
            <p:nvPr/>
          </p:nvSpPr>
          <p:spPr>
            <a:xfrm>
              <a:off x="5401648" y="3285712"/>
              <a:ext cx="805934" cy="75083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7" name="Google Shape;17;p22"/>
            <p:cNvSpPr/>
            <p:nvPr/>
          </p:nvSpPr>
          <p:spPr>
            <a:xfrm>
              <a:off x="8364459" y="3346843"/>
              <a:ext cx="873792" cy="600260"/>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 name="Google Shape;18;p22"/>
            <p:cNvSpPr/>
            <p:nvPr/>
          </p:nvSpPr>
          <p:spPr>
            <a:xfrm>
              <a:off x="4551116" y="3125540"/>
              <a:ext cx="657208" cy="679227"/>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9" name="Google Shape;19;p22"/>
            <p:cNvSpPr/>
            <p:nvPr/>
          </p:nvSpPr>
          <p:spPr>
            <a:xfrm>
              <a:off x="4419881" y="3994834"/>
              <a:ext cx="919681" cy="950908"/>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0" name="Google Shape;20;p22"/>
            <p:cNvSpPr/>
            <p:nvPr/>
          </p:nvSpPr>
          <p:spPr>
            <a:xfrm>
              <a:off x="2644912" y="4036538"/>
              <a:ext cx="890356" cy="7068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 name="Google Shape;21;p22"/>
            <p:cNvSpPr/>
            <p:nvPr/>
          </p:nvSpPr>
          <p:spPr>
            <a:xfrm>
              <a:off x="2116542" y="3186156"/>
              <a:ext cx="829755" cy="780163"/>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 name="Google Shape;22;p22"/>
            <p:cNvSpPr/>
            <p:nvPr/>
          </p:nvSpPr>
          <p:spPr>
            <a:xfrm>
              <a:off x="1347361" y="3186147"/>
              <a:ext cx="599146" cy="706812"/>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3" name="Google Shape;23;p22"/>
            <p:cNvSpPr/>
            <p:nvPr/>
          </p:nvSpPr>
          <p:spPr>
            <a:xfrm>
              <a:off x="2681615" y="4813558"/>
              <a:ext cx="816944" cy="31396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4" name="Google Shape;24;p22"/>
            <p:cNvSpPr/>
            <p:nvPr/>
          </p:nvSpPr>
          <p:spPr>
            <a:xfrm>
              <a:off x="7146421" y="4508764"/>
              <a:ext cx="1040884" cy="73062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5" name="Google Shape;25;p22"/>
            <p:cNvSpPr/>
            <p:nvPr/>
          </p:nvSpPr>
          <p:spPr>
            <a:xfrm>
              <a:off x="7146430" y="3104432"/>
              <a:ext cx="684732" cy="721463"/>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6" name="Google Shape;26;p22"/>
            <p:cNvSpPr/>
            <p:nvPr/>
          </p:nvSpPr>
          <p:spPr>
            <a:xfrm>
              <a:off x="5262207" y="4729516"/>
              <a:ext cx="525046" cy="37266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7" name="Google Shape;27;p22"/>
            <p:cNvSpPr/>
            <p:nvPr/>
          </p:nvSpPr>
          <p:spPr>
            <a:xfrm>
              <a:off x="8376372" y="4729061"/>
              <a:ext cx="508532" cy="32497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8" name="Google Shape;28;p22"/>
            <p:cNvSpPr/>
            <p:nvPr/>
          </p:nvSpPr>
          <p:spPr>
            <a:xfrm>
              <a:off x="3808716" y="4429326"/>
              <a:ext cx="570935" cy="567282"/>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9" name="Google Shape;29;p22"/>
            <p:cNvSpPr/>
            <p:nvPr/>
          </p:nvSpPr>
          <p:spPr>
            <a:xfrm>
              <a:off x="7975391" y="3053272"/>
              <a:ext cx="541560" cy="67927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30" name="Google Shape;30;p22"/>
            <p:cNvSpPr/>
            <p:nvPr/>
          </p:nvSpPr>
          <p:spPr>
            <a:xfrm>
              <a:off x="1570785" y="4028295"/>
              <a:ext cx="734324" cy="723314"/>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31" name="Google Shape;31;p22"/>
            <p:cNvSpPr/>
            <p:nvPr/>
          </p:nvSpPr>
          <p:spPr>
            <a:xfrm>
              <a:off x="247060" y="4094875"/>
              <a:ext cx="275434" cy="244207"/>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32" name="Google Shape;32;p22"/>
            <p:cNvSpPr/>
            <p:nvPr/>
          </p:nvSpPr>
          <p:spPr>
            <a:xfrm>
              <a:off x="8516944" y="4082884"/>
              <a:ext cx="690236" cy="51038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33" name="Google Shape;33;p22"/>
            <p:cNvSpPr/>
            <p:nvPr/>
          </p:nvSpPr>
          <p:spPr>
            <a:xfrm>
              <a:off x="859713" y="3417443"/>
              <a:ext cx="317620" cy="659010"/>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34" name="Google Shape;34;p22"/>
            <p:cNvSpPr/>
            <p:nvPr/>
          </p:nvSpPr>
          <p:spPr>
            <a:xfrm rot="1920742">
              <a:off x="5707038" y="4213989"/>
              <a:ext cx="884797" cy="750834"/>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35" name="Google Shape;35;p22"/>
            <p:cNvSpPr/>
            <p:nvPr/>
          </p:nvSpPr>
          <p:spPr>
            <a:xfrm rot="-3496844">
              <a:off x="115839" y="4509560"/>
              <a:ext cx="537852" cy="46444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36" name="Google Shape;36;p22"/>
            <p:cNvSpPr/>
            <p:nvPr/>
          </p:nvSpPr>
          <p:spPr>
            <a:xfrm>
              <a:off x="7518184" y="3966329"/>
              <a:ext cx="846269" cy="598458"/>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37" name="Google Shape;37;p22"/>
            <p:cNvSpPr/>
            <p:nvPr/>
          </p:nvSpPr>
          <p:spPr>
            <a:xfrm rot="-5400000">
              <a:off x="6496794" y="3021441"/>
              <a:ext cx="493819" cy="63153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38" name="Google Shape;38;p22"/>
            <p:cNvSpPr/>
            <p:nvPr/>
          </p:nvSpPr>
          <p:spPr>
            <a:xfrm>
              <a:off x="6453205" y="3705907"/>
              <a:ext cx="666366" cy="752689"/>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39" name="Google Shape;39;p22"/>
            <p:cNvSpPr/>
            <p:nvPr/>
          </p:nvSpPr>
          <p:spPr>
            <a:xfrm>
              <a:off x="1866011" y="4742879"/>
              <a:ext cx="681078" cy="455287"/>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40" name="Google Shape;40;p22"/>
            <p:cNvSpPr/>
            <p:nvPr/>
          </p:nvSpPr>
          <p:spPr>
            <a:xfrm>
              <a:off x="6669805" y="4614395"/>
              <a:ext cx="308462" cy="330481"/>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grpSp>
      <p:pic>
        <p:nvPicPr>
          <p:cNvPr id="41" name="Google Shape;41;p22"/>
          <p:cNvPicPr preferRelativeResize="0"/>
          <p:nvPr/>
        </p:nvPicPr>
        <p:blipFill rotWithShape="1">
          <a:blip r:embed="rId2">
            <a:alphaModFix/>
          </a:blip>
          <a:srcRect b="0" l="0" r="0" t="0"/>
          <a:stretch/>
        </p:blipFill>
        <p:spPr>
          <a:xfrm>
            <a:off x="7679461" y="117984"/>
            <a:ext cx="1346555" cy="5207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p:cSld name="Title + 1 column">
    <p:spTree>
      <p:nvGrpSpPr>
        <p:cNvPr id="42" name="Shape 42"/>
        <p:cNvGrpSpPr/>
        <p:nvPr/>
      </p:nvGrpSpPr>
      <p:grpSpPr>
        <a:xfrm>
          <a:off x="0" y="0"/>
          <a:ext cx="0" cy="0"/>
          <a:chOff x="0" y="0"/>
          <a:chExt cx="0" cy="0"/>
        </a:xfrm>
      </p:grpSpPr>
      <p:grpSp>
        <p:nvGrpSpPr>
          <p:cNvPr id="43" name="Google Shape;43;p23"/>
          <p:cNvGrpSpPr/>
          <p:nvPr/>
        </p:nvGrpSpPr>
        <p:grpSpPr>
          <a:xfrm>
            <a:off x="7442902" y="808983"/>
            <a:ext cx="1796289" cy="4430438"/>
            <a:chOff x="6023725" y="1522881"/>
            <a:chExt cx="1358150" cy="3349794"/>
          </a:xfrm>
        </p:grpSpPr>
        <p:sp>
          <p:nvSpPr>
            <p:cNvPr id="44" name="Google Shape;44;p23"/>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45" name="Google Shape;45;p23"/>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46" name="Google Shape;46;p23"/>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47" name="Google Shape;47;p23"/>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48" name="Google Shape;48;p23"/>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49" name="Google Shape;49;p23"/>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50" name="Google Shape;50;p23"/>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51" name="Google Shape;51;p23"/>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52" name="Google Shape;52;p23"/>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53" name="Google Shape;53;p23"/>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54" name="Google Shape;54;p23"/>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55" name="Google Shape;55;p23"/>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56" name="Google Shape;56;p23"/>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57" name="Google Shape;57;p23"/>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58" name="Google Shape;58;p23"/>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59" name="Google Shape;59;p23"/>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60" name="Google Shape;60;p23"/>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61" name="Google Shape;61;p23"/>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62" name="Google Shape;62;p23"/>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63" name="Google Shape;63;p23"/>
            <p:cNvSpPr/>
            <p:nvPr/>
          </p:nvSpPr>
          <p:spPr>
            <a:xfrm>
              <a:off x="6474025" y="1522881"/>
              <a:ext cx="303525" cy="257569"/>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64" name="Google Shape;64;p23"/>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65" name="Google Shape;65;p23"/>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66" name="Google Shape;66;p23"/>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67" name="Google Shape;67;p23"/>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68" name="Google Shape;68;p23"/>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69" name="Google Shape;69;p23"/>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grpSp>
      <p:sp>
        <p:nvSpPr>
          <p:cNvPr id="70" name="Google Shape;70;p23"/>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en-US"/>
              <a:t>‹#›</a:t>
            </a:fld>
            <a:endParaRPr/>
          </a:p>
        </p:txBody>
      </p:sp>
      <p:pic>
        <p:nvPicPr>
          <p:cNvPr id="71" name="Google Shape;71;p23"/>
          <p:cNvPicPr preferRelativeResize="0"/>
          <p:nvPr/>
        </p:nvPicPr>
        <p:blipFill rotWithShape="1">
          <a:blip r:embed="rId2">
            <a:alphaModFix/>
          </a:blip>
          <a:srcRect b="0" l="0" r="0" t="0"/>
          <a:stretch/>
        </p:blipFill>
        <p:spPr>
          <a:xfrm>
            <a:off x="7679461" y="117984"/>
            <a:ext cx="1346555" cy="520776"/>
          </a:xfrm>
          <a:prstGeom prst="rect">
            <a:avLst/>
          </a:prstGeom>
          <a:noFill/>
          <a:ln>
            <a:noFill/>
          </a:ln>
        </p:spPr>
      </p:pic>
      <p:cxnSp>
        <p:nvCxnSpPr>
          <p:cNvPr id="72" name="Google Shape;72;p23"/>
          <p:cNvCxnSpPr/>
          <p:nvPr/>
        </p:nvCxnSpPr>
        <p:spPr>
          <a:xfrm>
            <a:off x="850475" y="697132"/>
            <a:ext cx="6037800" cy="0"/>
          </a:xfrm>
          <a:prstGeom prst="straightConnector1">
            <a:avLst/>
          </a:prstGeom>
          <a:noFill/>
          <a:ln cap="rnd" cmpd="sng" w="19050">
            <a:solidFill>
              <a:srgbClr val="A4C2F4"/>
            </a:solidFill>
            <a:prstDash val="dash"/>
            <a:round/>
            <a:headEnd len="sm" w="sm" type="none"/>
            <a:tailEnd len="sm" w="sm" type="none"/>
          </a:ln>
        </p:spPr>
      </p:cxnSp>
      <p:sp>
        <p:nvSpPr>
          <p:cNvPr id="73" name="Google Shape;73;p23"/>
          <p:cNvSpPr txBox="1"/>
          <p:nvPr>
            <p:ph type="title"/>
          </p:nvPr>
        </p:nvSpPr>
        <p:spPr>
          <a:xfrm>
            <a:off x="747925" y="-109268"/>
            <a:ext cx="6140400" cy="85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28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74" name="Google Shape;74;p23"/>
          <p:cNvSpPr txBox="1"/>
          <p:nvPr>
            <p:ph idx="1" type="body"/>
          </p:nvPr>
        </p:nvSpPr>
        <p:spPr>
          <a:xfrm>
            <a:off x="747925" y="837874"/>
            <a:ext cx="6140400" cy="4075763"/>
          </a:xfrm>
          <a:prstGeom prst="rect">
            <a:avLst/>
          </a:prstGeom>
          <a:noFill/>
          <a:ln>
            <a:noFill/>
          </a:ln>
        </p:spPr>
        <p:txBody>
          <a:bodyPr anchorCtr="0" anchor="t" bIns="91425" lIns="91425" spcFirstLastPara="1" rIns="91425" wrap="square" tIns="91425">
            <a:noAutofit/>
          </a:bodyPr>
          <a:lstStyle>
            <a:lvl1pPr indent="-387350" lvl="0" marL="457200" algn="l">
              <a:lnSpc>
                <a:spcPct val="100000"/>
              </a:lnSpc>
              <a:spcBef>
                <a:spcPts val="600"/>
              </a:spcBef>
              <a:spcAft>
                <a:spcPts val="0"/>
              </a:spcAft>
              <a:buSzPts val="2500"/>
              <a:buFont typeface="Arial"/>
              <a:buChar char="•"/>
              <a:defRPr sz="2000"/>
            </a:lvl1pPr>
            <a:lvl2pPr indent="-355600" lvl="1" marL="914400" algn="l">
              <a:lnSpc>
                <a:spcPct val="100000"/>
              </a:lnSpc>
              <a:spcBef>
                <a:spcPts val="0"/>
              </a:spcBef>
              <a:spcAft>
                <a:spcPts val="0"/>
              </a:spcAft>
              <a:buSzPts val="2000"/>
              <a:buChar char="✗"/>
              <a:defRPr/>
            </a:lvl2pPr>
            <a:lvl3pPr indent="-355600" lvl="2" marL="1371600" algn="l">
              <a:lnSpc>
                <a:spcPct val="100000"/>
              </a:lnSpc>
              <a:spcBef>
                <a:spcPts val="0"/>
              </a:spcBef>
              <a:spcAft>
                <a:spcPts val="0"/>
              </a:spcAft>
              <a:buSzPts val="20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75" name="Shape 75"/>
        <p:cNvGrpSpPr/>
        <p:nvPr/>
      </p:nvGrpSpPr>
      <p:grpSpPr>
        <a:xfrm>
          <a:off x="0" y="0"/>
          <a:ext cx="0" cy="0"/>
          <a:chOff x="0" y="0"/>
          <a:chExt cx="0" cy="0"/>
        </a:xfrm>
      </p:grpSpPr>
      <p:sp>
        <p:nvSpPr>
          <p:cNvPr id="76" name="Google Shape;76;p24"/>
          <p:cNvSpPr txBox="1"/>
          <p:nvPr>
            <p:ph idx="1" type="body"/>
          </p:nvPr>
        </p:nvSpPr>
        <p:spPr>
          <a:xfrm>
            <a:off x="2159325" y="2161800"/>
            <a:ext cx="4825500"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0"/>
              </a:spcBef>
              <a:spcAft>
                <a:spcPts val="0"/>
              </a:spcAft>
              <a:buClr>
                <a:srgbClr val="1C4587"/>
              </a:buClr>
              <a:buSzPts val="2500"/>
              <a:buFont typeface="Arial"/>
              <a:buNone/>
              <a:defRPr b="1" sz="3600">
                <a:solidFill>
                  <a:srgbClr val="1C4587"/>
                </a:solidFill>
              </a:defRPr>
            </a:lvl1pPr>
            <a:lvl2pPr indent="-387350" lvl="1" marL="914400" algn="ctr">
              <a:lnSpc>
                <a:spcPct val="100000"/>
              </a:lnSpc>
              <a:spcBef>
                <a:spcPts val="0"/>
              </a:spcBef>
              <a:spcAft>
                <a:spcPts val="0"/>
              </a:spcAft>
              <a:buClr>
                <a:srgbClr val="1C4587"/>
              </a:buClr>
              <a:buSzPts val="2500"/>
              <a:buChar char="✗"/>
              <a:defRPr b="1" sz="2500">
                <a:solidFill>
                  <a:srgbClr val="1C4587"/>
                </a:solidFill>
              </a:defRPr>
            </a:lvl2pPr>
            <a:lvl3pPr indent="-387350" lvl="2" marL="1371600" algn="ctr">
              <a:lnSpc>
                <a:spcPct val="100000"/>
              </a:lnSpc>
              <a:spcBef>
                <a:spcPts val="0"/>
              </a:spcBef>
              <a:spcAft>
                <a:spcPts val="0"/>
              </a:spcAft>
              <a:buClr>
                <a:srgbClr val="1C4587"/>
              </a:buClr>
              <a:buSzPts val="2500"/>
              <a:buChar char="■"/>
              <a:defRPr b="1" sz="2500">
                <a:solidFill>
                  <a:srgbClr val="1C4587"/>
                </a:solidFill>
              </a:defRPr>
            </a:lvl3pPr>
            <a:lvl4pPr indent="-387350" lvl="3" marL="1828800" algn="ctr">
              <a:lnSpc>
                <a:spcPct val="100000"/>
              </a:lnSpc>
              <a:spcBef>
                <a:spcPts val="0"/>
              </a:spcBef>
              <a:spcAft>
                <a:spcPts val="0"/>
              </a:spcAft>
              <a:buClr>
                <a:srgbClr val="1C4587"/>
              </a:buClr>
              <a:buSzPts val="2500"/>
              <a:buChar char="●"/>
              <a:defRPr b="1" sz="2500">
                <a:solidFill>
                  <a:srgbClr val="1C4587"/>
                </a:solidFill>
              </a:defRPr>
            </a:lvl4pPr>
            <a:lvl5pPr indent="-387350" lvl="4" marL="2286000" algn="ctr">
              <a:lnSpc>
                <a:spcPct val="100000"/>
              </a:lnSpc>
              <a:spcBef>
                <a:spcPts val="0"/>
              </a:spcBef>
              <a:spcAft>
                <a:spcPts val="0"/>
              </a:spcAft>
              <a:buClr>
                <a:srgbClr val="1C4587"/>
              </a:buClr>
              <a:buSzPts val="2500"/>
              <a:buChar char="○"/>
              <a:defRPr b="1" sz="2500">
                <a:solidFill>
                  <a:srgbClr val="1C4587"/>
                </a:solidFill>
              </a:defRPr>
            </a:lvl5pPr>
            <a:lvl6pPr indent="-387350" lvl="5" marL="2743200" algn="ctr">
              <a:lnSpc>
                <a:spcPct val="100000"/>
              </a:lnSpc>
              <a:spcBef>
                <a:spcPts val="0"/>
              </a:spcBef>
              <a:spcAft>
                <a:spcPts val="0"/>
              </a:spcAft>
              <a:buClr>
                <a:srgbClr val="1C4587"/>
              </a:buClr>
              <a:buSzPts val="2500"/>
              <a:buChar char="■"/>
              <a:defRPr b="1" sz="2500">
                <a:solidFill>
                  <a:srgbClr val="1C4587"/>
                </a:solidFill>
              </a:defRPr>
            </a:lvl6pPr>
            <a:lvl7pPr indent="-387350" lvl="6" marL="3200400" algn="ctr">
              <a:lnSpc>
                <a:spcPct val="100000"/>
              </a:lnSpc>
              <a:spcBef>
                <a:spcPts val="0"/>
              </a:spcBef>
              <a:spcAft>
                <a:spcPts val="0"/>
              </a:spcAft>
              <a:buClr>
                <a:srgbClr val="1C4587"/>
              </a:buClr>
              <a:buSzPts val="2500"/>
              <a:buChar char="●"/>
              <a:defRPr b="1" sz="2500">
                <a:solidFill>
                  <a:srgbClr val="1C4587"/>
                </a:solidFill>
              </a:defRPr>
            </a:lvl7pPr>
            <a:lvl8pPr indent="-387350" lvl="7" marL="3657600" algn="ctr">
              <a:lnSpc>
                <a:spcPct val="100000"/>
              </a:lnSpc>
              <a:spcBef>
                <a:spcPts val="0"/>
              </a:spcBef>
              <a:spcAft>
                <a:spcPts val="0"/>
              </a:spcAft>
              <a:buClr>
                <a:srgbClr val="1C4587"/>
              </a:buClr>
              <a:buSzPts val="2500"/>
              <a:buChar char="○"/>
              <a:defRPr b="1" sz="2500">
                <a:solidFill>
                  <a:srgbClr val="1C4587"/>
                </a:solidFill>
              </a:defRPr>
            </a:lvl8pPr>
            <a:lvl9pPr indent="-387350" lvl="8" marL="4114800" algn="ctr">
              <a:lnSpc>
                <a:spcPct val="100000"/>
              </a:lnSpc>
              <a:spcBef>
                <a:spcPts val="0"/>
              </a:spcBef>
              <a:spcAft>
                <a:spcPts val="0"/>
              </a:spcAft>
              <a:buClr>
                <a:srgbClr val="1C4587"/>
              </a:buClr>
              <a:buSzPts val="2500"/>
              <a:buChar char="■"/>
              <a:defRPr b="1" sz="2500">
                <a:solidFill>
                  <a:srgbClr val="1C4587"/>
                </a:solidFill>
              </a:defRPr>
            </a:lvl9pPr>
          </a:lstStyle>
          <a:p/>
        </p:txBody>
      </p:sp>
      <p:sp>
        <p:nvSpPr>
          <p:cNvPr id="77" name="Google Shape;77;p24"/>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9pPr>
          </a:lstStyle>
          <a:p>
            <a:pPr indent="0" lvl="0" marL="0" rtl="0" algn="ctr">
              <a:spcBef>
                <a:spcPts val="0"/>
              </a:spcBef>
              <a:spcAft>
                <a:spcPts val="0"/>
              </a:spcAft>
              <a:buNone/>
            </a:pPr>
            <a:fld id="{00000000-1234-1234-1234-123412341234}" type="slidenum">
              <a:rPr lang="en-US"/>
              <a:t>‹#›</a:t>
            </a:fld>
            <a:endParaRPr/>
          </a:p>
        </p:txBody>
      </p:sp>
      <p:grpSp>
        <p:nvGrpSpPr>
          <p:cNvPr id="78" name="Google Shape;78;p24"/>
          <p:cNvGrpSpPr/>
          <p:nvPr/>
        </p:nvGrpSpPr>
        <p:grpSpPr>
          <a:xfrm>
            <a:off x="7027473" y="3078732"/>
            <a:ext cx="2210780" cy="2204271"/>
            <a:chOff x="7027473" y="3078732"/>
            <a:chExt cx="2210780" cy="2204271"/>
          </a:xfrm>
        </p:grpSpPr>
        <p:sp>
          <p:nvSpPr>
            <p:cNvPr id="79" name="Google Shape;79;p24"/>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80" name="Google Shape;80;p24"/>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81" name="Google Shape;81;p24"/>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82" name="Google Shape;82;p24"/>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83" name="Google Shape;83;p24"/>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84" name="Google Shape;84;p24"/>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85" name="Google Shape;85;p24"/>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86" name="Google Shape;86;p24"/>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87" name="Google Shape;87;p24"/>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88" name="Google Shape;88;p24"/>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89" name="Google Shape;89;p24"/>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90" name="Google Shape;90;p24"/>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91" name="Google Shape;91;p24"/>
            <p:cNvSpPr/>
            <p:nvPr/>
          </p:nvSpPr>
          <p:spPr>
            <a:xfrm>
              <a:off x="8394267" y="4464801"/>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grpSp>
      <p:grpSp>
        <p:nvGrpSpPr>
          <p:cNvPr id="92" name="Google Shape;92;p24"/>
          <p:cNvGrpSpPr/>
          <p:nvPr/>
        </p:nvGrpSpPr>
        <p:grpSpPr>
          <a:xfrm>
            <a:off x="-35374" y="3366963"/>
            <a:ext cx="1952290" cy="1906807"/>
            <a:chOff x="-35374" y="3366963"/>
            <a:chExt cx="1952290" cy="1906807"/>
          </a:xfrm>
        </p:grpSpPr>
        <p:sp>
          <p:nvSpPr>
            <p:cNvPr id="93" name="Google Shape;93;p24"/>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94" name="Google Shape;94;p24"/>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95" name="Google Shape;95;p24"/>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96" name="Google Shape;96;p24"/>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97" name="Google Shape;97;p24"/>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98" name="Google Shape;98;p24"/>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99" name="Google Shape;99;p24"/>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00" name="Google Shape;100;p24"/>
            <p:cNvSpPr/>
            <p:nvPr/>
          </p:nvSpPr>
          <p:spPr>
            <a:xfrm>
              <a:off x="448634" y="4138206"/>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01" name="Google Shape;101;p24"/>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02" name="Google Shape;102;p24"/>
            <p:cNvSpPr/>
            <p:nvPr/>
          </p:nvSpPr>
          <p:spPr>
            <a:xfrm>
              <a:off x="-6398" y="3928634"/>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grpSp>
      <p:grpSp>
        <p:nvGrpSpPr>
          <p:cNvPr id="103" name="Google Shape;103;p24"/>
          <p:cNvGrpSpPr/>
          <p:nvPr/>
        </p:nvGrpSpPr>
        <p:grpSpPr>
          <a:xfrm>
            <a:off x="-185869" y="-57166"/>
            <a:ext cx="1877889" cy="1945801"/>
            <a:chOff x="-185869" y="-57166"/>
            <a:chExt cx="1877889" cy="1945801"/>
          </a:xfrm>
        </p:grpSpPr>
        <p:sp>
          <p:nvSpPr>
            <p:cNvPr id="104" name="Google Shape;104;p24"/>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05" name="Google Shape;105;p24"/>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06" name="Google Shape;106;p24"/>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07" name="Google Shape;107;p24"/>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08" name="Google Shape;108;p24"/>
            <p:cNvSpPr/>
            <p:nvPr/>
          </p:nvSpPr>
          <p:spPr>
            <a:xfrm>
              <a:off x="-185869" y="9089"/>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09" name="Google Shape;109;p24"/>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10" name="Google Shape;110;p24"/>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11" name="Google Shape;111;p24"/>
            <p:cNvSpPr/>
            <p:nvPr/>
          </p:nvSpPr>
          <p:spPr>
            <a:xfrm>
              <a:off x="506176" y="8146"/>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12" name="Google Shape;112;p24"/>
            <p:cNvSpPr/>
            <p:nvPr/>
          </p:nvSpPr>
          <p:spPr>
            <a:xfrm>
              <a:off x="82003" y="59412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grpSp>
      <p:grpSp>
        <p:nvGrpSpPr>
          <p:cNvPr id="113" name="Google Shape;113;p24"/>
          <p:cNvGrpSpPr/>
          <p:nvPr/>
        </p:nvGrpSpPr>
        <p:grpSpPr>
          <a:xfrm>
            <a:off x="7302880" y="-294362"/>
            <a:ext cx="1876588" cy="2006619"/>
            <a:chOff x="7302880" y="-294362"/>
            <a:chExt cx="1876588" cy="2006619"/>
          </a:xfrm>
        </p:grpSpPr>
        <p:sp>
          <p:nvSpPr>
            <p:cNvPr id="114" name="Google Shape;114;p24"/>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15" name="Google Shape;115;p24"/>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16" name="Google Shape;116;p24"/>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17" name="Google Shape;117;p24"/>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18" name="Google Shape;118;p24"/>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19" name="Google Shape;119;p24"/>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20" name="Google Shape;120;p24"/>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21" name="Google Shape;121;p24"/>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22" name="Google Shape;122;p24"/>
            <p:cNvSpPr/>
            <p:nvPr/>
          </p:nvSpPr>
          <p:spPr>
            <a:xfrm>
              <a:off x="8853349" y="192487"/>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grpSp>
      <p:pic>
        <p:nvPicPr>
          <p:cNvPr id="123" name="Google Shape;123;p24"/>
          <p:cNvPicPr preferRelativeResize="0"/>
          <p:nvPr/>
        </p:nvPicPr>
        <p:blipFill rotWithShape="1">
          <a:blip r:embed="rId2">
            <a:alphaModFix/>
          </a:blip>
          <a:srcRect b="0" l="0" r="0" t="0"/>
          <a:stretch/>
        </p:blipFill>
        <p:spPr>
          <a:xfrm>
            <a:off x="3898722" y="117984"/>
            <a:ext cx="1346555" cy="5207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1_Blank">
    <p:spTree>
      <p:nvGrpSpPr>
        <p:cNvPr id="124" name="Shape 124"/>
        <p:cNvGrpSpPr/>
        <p:nvPr/>
      </p:nvGrpSpPr>
      <p:grpSpPr>
        <a:xfrm>
          <a:off x="0" y="0"/>
          <a:ext cx="0" cy="0"/>
          <a:chOff x="0" y="0"/>
          <a:chExt cx="0" cy="0"/>
        </a:xfrm>
      </p:grpSpPr>
      <p:sp>
        <p:nvSpPr>
          <p:cNvPr id="125" name="Google Shape;125;p25"/>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26" name="Google Shape;126;p25"/>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27" name="Google Shape;127;p25"/>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28" name="Google Shape;128;p25"/>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29" name="Google Shape;129;p25"/>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30" name="Google Shape;130;p25"/>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31" name="Google Shape;131;p25"/>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32" name="Google Shape;132;p25"/>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33" name="Google Shape;133;p25"/>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34" name="Google Shape;134;p25"/>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35" name="Google Shape;135;p25"/>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36" name="Google Shape;136;p25"/>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37" name="Google Shape;137;p25"/>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38" name="Google Shape;138;p25"/>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39" name="Google Shape;139;p25"/>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40" name="Google Shape;140;p25"/>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41" name="Google Shape;141;p25"/>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42" name="Google Shape;142;p25"/>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43" name="Google Shape;143;p25"/>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44" name="Google Shape;144;p25"/>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45" name="Google Shape;145;p25"/>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46" name="Google Shape;146;p25"/>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47" name="Google Shape;147;p25"/>
          <p:cNvSpPr/>
          <p:nvPr/>
        </p:nvSpPr>
        <p:spPr>
          <a:xfrm>
            <a:off x="-185869" y="9089"/>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48" name="Google Shape;148;p25"/>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49" name="Google Shape;149;p25"/>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50" name="Google Shape;150;p25"/>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51" name="Google Shape;151;p25"/>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52" name="Google Shape;152;p25"/>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53" name="Google Shape;153;p25"/>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54" name="Google Shape;154;p25"/>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55" name="Google Shape;155;p25"/>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56" name="Google Shape;156;p25"/>
          <p:cNvSpPr/>
          <p:nvPr/>
        </p:nvSpPr>
        <p:spPr>
          <a:xfrm>
            <a:off x="448634" y="4138206"/>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57" name="Google Shape;157;p25"/>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58" name="Google Shape;158;p25"/>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59" name="Google Shape;159;p25"/>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60" name="Google Shape;160;p25"/>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61" name="Google Shape;161;p25"/>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9pPr>
          </a:lstStyle>
          <a:p>
            <a:pPr indent="0" lvl="0" marL="0" rtl="0" algn="ctr">
              <a:spcBef>
                <a:spcPts val="0"/>
              </a:spcBef>
              <a:spcAft>
                <a:spcPts val="0"/>
              </a:spcAft>
              <a:buNone/>
            </a:pPr>
            <a:fld id="{00000000-1234-1234-1234-123412341234}" type="slidenum">
              <a:rPr lang="en-US"/>
              <a:t>‹#›</a:t>
            </a:fld>
            <a:endParaRPr/>
          </a:p>
        </p:txBody>
      </p:sp>
      <p:sp>
        <p:nvSpPr>
          <p:cNvPr id="162" name="Google Shape;162;p25"/>
          <p:cNvSpPr/>
          <p:nvPr/>
        </p:nvSpPr>
        <p:spPr>
          <a:xfrm>
            <a:off x="8394267" y="4464801"/>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63" name="Google Shape;163;p25"/>
          <p:cNvSpPr/>
          <p:nvPr/>
        </p:nvSpPr>
        <p:spPr>
          <a:xfrm>
            <a:off x="-6398" y="3928634"/>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64" name="Google Shape;164;p25"/>
          <p:cNvSpPr/>
          <p:nvPr/>
        </p:nvSpPr>
        <p:spPr>
          <a:xfrm>
            <a:off x="506176" y="8146"/>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65" name="Google Shape;165;p25"/>
          <p:cNvSpPr/>
          <p:nvPr/>
        </p:nvSpPr>
        <p:spPr>
          <a:xfrm>
            <a:off x="82003" y="59412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66" name="Google Shape;166;p25"/>
          <p:cNvSpPr/>
          <p:nvPr/>
        </p:nvSpPr>
        <p:spPr>
          <a:xfrm>
            <a:off x="8853349" y="192487"/>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pic>
        <p:nvPicPr>
          <p:cNvPr id="167" name="Google Shape;167;p25"/>
          <p:cNvPicPr preferRelativeResize="0"/>
          <p:nvPr/>
        </p:nvPicPr>
        <p:blipFill rotWithShape="1">
          <a:blip r:embed="rId2">
            <a:alphaModFix/>
          </a:blip>
          <a:srcRect b="0" l="0" r="0" t="0"/>
          <a:stretch/>
        </p:blipFill>
        <p:spPr>
          <a:xfrm>
            <a:off x="3898722" y="117984"/>
            <a:ext cx="1346555" cy="520776"/>
          </a:xfrm>
          <a:prstGeom prst="rect">
            <a:avLst/>
          </a:prstGeom>
          <a:noFill/>
          <a:ln>
            <a:noFill/>
          </a:ln>
        </p:spPr>
      </p:pic>
      <p:pic>
        <p:nvPicPr>
          <p:cNvPr id="168" name="Google Shape;168;p25"/>
          <p:cNvPicPr preferRelativeResize="0"/>
          <p:nvPr/>
        </p:nvPicPr>
        <p:blipFill rotWithShape="1">
          <a:blip r:embed="rId3">
            <a:alphaModFix/>
          </a:blip>
          <a:srcRect b="0" l="0" r="0" t="0"/>
          <a:stretch/>
        </p:blipFill>
        <p:spPr>
          <a:xfrm>
            <a:off x="2425567" y="838773"/>
            <a:ext cx="3744166" cy="381716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p:cSld name="1_Title + 1 column">
    <p:spTree>
      <p:nvGrpSpPr>
        <p:cNvPr id="169" name="Shape 169"/>
        <p:cNvGrpSpPr/>
        <p:nvPr/>
      </p:nvGrpSpPr>
      <p:grpSpPr>
        <a:xfrm>
          <a:off x="0" y="0"/>
          <a:ext cx="0" cy="0"/>
          <a:chOff x="0" y="0"/>
          <a:chExt cx="0" cy="0"/>
        </a:xfrm>
      </p:grpSpPr>
      <p:sp>
        <p:nvSpPr>
          <p:cNvPr id="170" name="Google Shape;170;p26"/>
          <p:cNvSpPr txBox="1"/>
          <p:nvPr>
            <p:ph idx="1" type="body"/>
          </p:nvPr>
        </p:nvSpPr>
        <p:spPr>
          <a:xfrm>
            <a:off x="747925" y="216310"/>
            <a:ext cx="6140400" cy="4697327"/>
          </a:xfrm>
          <a:prstGeom prst="rect">
            <a:avLst/>
          </a:prstGeom>
          <a:noFill/>
          <a:ln>
            <a:noFill/>
          </a:ln>
        </p:spPr>
        <p:txBody>
          <a:bodyPr anchorCtr="0" anchor="t" bIns="91425" lIns="91425" spcFirstLastPara="1" rIns="91425" wrap="square" tIns="91425">
            <a:noAutofit/>
          </a:bodyPr>
          <a:lstStyle>
            <a:lvl1pPr indent="-387350" lvl="0" marL="457200" algn="l">
              <a:lnSpc>
                <a:spcPct val="100000"/>
              </a:lnSpc>
              <a:spcBef>
                <a:spcPts val="600"/>
              </a:spcBef>
              <a:spcAft>
                <a:spcPts val="0"/>
              </a:spcAft>
              <a:buSzPts val="2500"/>
              <a:buFont typeface="Arial"/>
              <a:buChar char="•"/>
              <a:defRPr sz="2000"/>
            </a:lvl1pPr>
            <a:lvl2pPr indent="-355600" lvl="1" marL="914400" algn="l">
              <a:lnSpc>
                <a:spcPct val="100000"/>
              </a:lnSpc>
              <a:spcBef>
                <a:spcPts val="0"/>
              </a:spcBef>
              <a:spcAft>
                <a:spcPts val="0"/>
              </a:spcAft>
              <a:buSzPts val="2000"/>
              <a:buChar char="✗"/>
              <a:defRPr/>
            </a:lvl2pPr>
            <a:lvl3pPr indent="-355600" lvl="2" marL="1371600" algn="l">
              <a:lnSpc>
                <a:spcPct val="100000"/>
              </a:lnSpc>
              <a:spcBef>
                <a:spcPts val="0"/>
              </a:spcBef>
              <a:spcAft>
                <a:spcPts val="0"/>
              </a:spcAft>
              <a:buSzPts val="20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grpSp>
        <p:nvGrpSpPr>
          <p:cNvPr id="171" name="Google Shape;171;p26"/>
          <p:cNvGrpSpPr/>
          <p:nvPr/>
        </p:nvGrpSpPr>
        <p:grpSpPr>
          <a:xfrm>
            <a:off x="7442902" y="808983"/>
            <a:ext cx="1796289" cy="4430438"/>
            <a:chOff x="6023725" y="1522881"/>
            <a:chExt cx="1358150" cy="3349794"/>
          </a:xfrm>
        </p:grpSpPr>
        <p:sp>
          <p:nvSpPr>
            <p:cNvPr id="172" name="Google Shape;172;p26"/>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73" name="Google Shape;173;p26"/>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74" name="Google Shape;174;p26"/>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75" name="Google Shape;175;p26"/>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76" name="Google Shape;176;p26"/>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77" name="Google Shape;177;p26"/>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78" name="Google Shape;178;p26"/>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79" name="Google Shape;179;p26"/>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0" name="Google Shape;180;p26"/>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1" name="Google Shape;181;p26"/>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2" name="Google Shape;182;p26"/>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3" name="Google Shape;183;p26"/>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4" name="Google Shape;184;p26"/>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5" name="Google Shape;185;p26"/>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6" name="Google Shape;186;p26"/>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7" name="Google Shape;187;p26"/>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8" name="Google Shape;188;p26"/>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9" name="Google Shape;189;p26"/>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90" name="Google Shape;190;p26"/>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91" name="Google Shape;191;p26"/>
            <p:cNvSpPr/>
            <p:nvPr/>
          </p:nvSpPr>
          <p:spPr>
            <a:xfrm>
              <a:off x="6474025" y="1522881"/>
              <a:ext cx="303525" cy="257569"/>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92" name="Google Shape;192;p26"/>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93" name="Google Shape;193;p26"/>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94" name="Google Shape;194;p26"/>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95" name="Google Shape;195;p26"/>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96" name="Google Shape;196;p26"/>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97" name="Google Shape;197;p26"/>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grpSp>
      <p:sp>
        <p:nvSpPr>
          <p:cNvPr id="198" name="Google Shape;198;p26"/>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en-US"/>
              <a:t>‹#›</a:t>
            </a:fld>
            <a:endParaRPr/>
          </a:p>
        </p:txBody>
      </p:sp>
      <p:pic>
        <p:nvPicPr>
          <p:cNvPr id="199" name="Google Shape;199;p26"/>
          <p:cNvPicPr preferRelativeResize="0"/>
          <p:nvPr/>
        </p:nvPicPr>
        <p:blipFill rotWithShape="1">
          <a:blip r:embed="rId2">
            <a:alphaModFix/>
          </a:blip>
          <a:srcRect b="0" l="0" r="0" t="0"/>
          <a:stretch/>
        </p:blipFill>
        <p:spPr>
          <a:xfrm>
            <a:off x="7679461" y="117984"/>
            <a:ext cx="1346555" cy="5207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00" name="Shape 200"/>
        <p:cNvGrpSpPr/>
        <p:nvPr/>
      </p:nvGrpSpPr>
      <p:grpSpPr>
        <a:xfrm>
          <a:off x="0" y="0"/>
          <a:ext cx="0" cy="0"/>
          <a:chOff x="0" y="0"/>
          <a:chExt cx="0" cy="0"/>
        </a:xfrm>
      </p:grpSpPr>
      <p:sp>
        <p:nvSpPr>
          <p:cNvPr id="201" name="Google Shape;201;p27"/>
          <p:cNvSpPr txBox="1"/>
          <p:nvPr>
            <p:ph type="title"/>
          </p:nvPr>
        </p:nvSpPr>
        <p:spPr>
          <a:xfrm>
            <a:off x="747925" y="225025"/>
            <a:ext cx="6140400" cy="85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28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2" name="Google Shape;202;p27"/>
          <p:cNvSpPr txBox="1"/>
          <p:nvPr>
            <p:ph idx="1" type="body"/>
          </p:nvPr>
        </p:nvSpPr>
        <p:spPr>
          <a:xfrm>
            <a:off x="747925" y="1363153"/>
            <a:ext cx="3159000" cy="3610800"/>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600"/>
              </a:spcBef>
              <a:spcAft>
                <a:spcPts val="0"/>
              </a:spcAft>
              <a:buSzPts val="2200"/>
              <a:buFont typeface="Arial"/>
              <a:buChar char="•"/>
              <a:defRPr sz="2000"/>
            </a:lvl1pPr>
            <a:lvl2pPr indent="-368300" lvl="1" marL="914400" algn="l">
              <a:lnSpc>
                <a:spcPct val="100000"/>
              </a:lnSpc>
              <a:spcBef>
                <a:spcPts val="0"/>
              </a:spcBef>
              <a:spcAft>
                <a:spcPts val="0"/>
              </a:spcAft>
              <a:buSzPts val="2200"/>
              <a:buChar char="✗"/>
              <a:defRPr sz="2200"/>
            </a:lvl2pPr>
            <a:lvl3pPr indent="-368300" lvl="2" marL="1371600" algn="l">
              <a:lnSpc>
                <a:spcPct val="100000"/>
              </a:lnSpc>
              <a:spcBef>
                <a:spcPts val="0"/>
              </a:spcBef>
              <a:spcAft>
                <a:spcPts val="0"/>
              </a:spcAft>
              <a:buSzPts val="2200"/>
              <a:buChar char="■"/>
              <a:defRPr sz="2200"/>
            </a:lvl3pPr>
            <a:lvl4pPr indent="-368300" lvl="3" marL="1828800" algn="l">
              <a:lnSpc>
                <a:spcPct val="100000"/>
              </a:lnSpc>
              <a:spcBef>
                <a:spcPts val="0"/>
              </a:spcBef>
              <a:spcAft>
                <a:spcPts val="0"/>
              </a:spcAft>
              <a:buSzPts val="2200"/>
              <a:buChar char="●"/>
              <a:defRPr sz="2200"/>
            </a:lvl4pPr>
            <a:lvl5pPr indent="-368300" lvl="4" marL="2286000" algn="l">
              <a:lnSpc>
                <a:spcPct val="100000"/>
              </a:lnSpc>
              <a:spcBef>
                <a:spcPts val="0"/>
              </a:spcBef>
              <a:spcAft>
                <a:spcPts val="0"/>
              </a:spcAft>
              <a:buSzPts val="2200"/>
              <a:buChar char="○"/>
              <a:defRPr sz="2200"/>
            </a:lvl5pPr>
            <a:lvl6pPr indent="-368300" lvl="5" marL="2743200" algn="l">
              <a:lnSpc>
                <a:spcPct val="100000"/>
              </a:lnSpc>
              <a:spcBef>
                <a:spcPts val="0"/>
              </a:spcBef>
              <a:spcAft>
                <a:spcPts val="0"/>
              </a:spcAft>
              <a:buSzPts val="2200"/>
              <a:buChar char="■"/>
              <a:defRPr sz="2200"/>
            </a:lvl6pPr>
            <a:lvl7pPr indent="-368300" lvl="6" marL="3200400" algn="l">
              <a:lnSpc>
                <a:spcPct val="100000"/>
              </a:lnSpc>
              <a:spcBef>
                <a:spcPts val="0"/>
              </a:spcBef>
              <a:spcAft>
                <a:spcPts val="0"/>
              </a:spcAft>
              <a:buSzPts val="2200"/>
              <a:buChar char="●"/>
              <a:defRPr sz="2200"/>
            </a:lvl7pPr>
            <a:lvl8pPr indent="-368300" lvl="7" marL="3657600" algn="l">
              <a:lnSpc>
                <a:spcPct val="100000"/>
              </a:lnSpc>
              <a:spcBef>
                <a:spcPts val="0"/>
              </a:spcBef>
              <a:spcAft>
                <a:spcPts val="0"/>
              </a:spcAft>
              <a:buSzPts val="2200"/>
              <a:buChar char="○"/>
              <a:defRPr sz="2200"/>
            </a:lvl8pPr>
            <a:lvl9pPr indent="-368300" lvl="8" marL="4114800" algn="l">
              <a:lnSpc>
                <a:spcPct val="100000"/>
              </a:lnSpc>
              <a:spcBef>
                <a:spcPts val="0"/>
              </a:spcBef>
              <a:spcAft>
                <a:spcPts val="0"/>
              </a:spcAft>
              <a:buSzPts val="2200"/>
              <a:buChar char="■"/>
              <a:defRPr sz="2200"/>
            </a:lvl9pPr>
          </a:lstStyle>
          <a:p/>
        </p:txBody>
      </p:sp>
      <p:sp>
        <p:nvSpPr>
          <p:cNvPr id="203" name="Google Shape;203;p27"/>
          <p:cNvSpPr txBox="1"/>
          <p:nvPr>
            <p:ph idx="2" type="body"/>
          </p:nvPr>
        </p:nvSpPr>
        <p:spPr>
          <a:xfrm>
            <a:off x="4097098" y="1363153"/>
            <a:ext cx="3159000" cy="3610800"/>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600"/>
              </a:spcBef>
              <a:spcAft>
                <a:spcPts val="0"/>
              </a:spcAft>
              <a:buSzPts val="2200"/>
              <a:buFont typeface="Arial"/>
              <a:buChar char="•"/>
              <a:defRPr sz="2000"/>
            </a:lvl1pPr>
            <a:lvl2pPr indent="-368300" lvl="1" marL="914400" algn="l">
              <a:lnSpc>
                <a:spcPct val="100000"/>
              </a:lnSpc>
              <a:spcBef>
                <a:spcPts val="0"/>
              </a:spcBef>
              <a:spcAft>
                <a:spcPts val="0"/>
              </a:spcAft>
              <a:buSzPts val="2200"/>
              <a:buChar char="✗"/>
              <a:defRPr sz="2200"/>
            </a:lvl2pPr>
            <a:lvl3pPr indent="-368300" lvl="2" marL="1371600" algn="l">
              <a:lnSpc>
                <a:spcPct val="100000"/>
              </a:lnSpc>
              <a:spcBef>
                <a:spcPts val="0"/>
              </a:spcBef>
              <a:spcAft>
                <a:spcPts val="0"/>
              </a:spcAft>
              <a:buSzPts val="2200"/>
              <a:buChar char="■"/>
              <a:defRPr sz="2200"/>
            </a:lvl3pPr>
            <a:lvl4pPr indent="-368300" lvl="3" marL="1828800" algn="l">
              <a:lnSpc>
                <a:spcPct val="100000"/>
              </a:lnSpc>
              <a:spcBef>
                <a:spcPts val="0"/>
              </a:spcBef>
              <a:spcAft>
                <a:spcPts val="0"/>
              </a:spcAft>
              <a:buSzPts val="2200"/>
              <a:buChar char="●"/>
              <a:defRPr sz="2200"/>
            </a:lvl4pPr>
            <a:lvl5pPr indent="-368300" lvl="4" marL="2286000" algn="l">
              <a:lnSpc>
                <a:spcPct val="100000"/>
              </a:lnSpc>
              <a:spcBef>
                <a:spcPts val="0"/>
              </a:spcBef>
              <a:spcAft>
                <a:spcPts val="0"/>
              </a:spcAft>
              <a:buSzPts val="2200"/>
              <a:buChar char="○"/>
              <a:defRPr sz="2200"/>
            </a:lvl5pPr>
            <a:lvl6pPr indent="-368300" lvl="5" marL="2743200" algn="l">
              <a:lnSpc>
                <a:spcPct val="100000"/>
              </a:lnSpc>
              <a:spcBef>
                <a:spcPts val="0"/>
              </a:spcBef>
              <a:spcAft>
                <a:spcPts val="0"/>
              </a:spcAft>
              <a:buSzPts val="2200"/>
              <a:buChar char="■"/>
              <a:defRPr sz="2200"/>
            </a:lvl6pPr>
            <a:lvl7pPr indent="-368300" lvl="6" marL="3200400" algn="l">
              <a:lnSpc>
                <a:spcPct val="100000"/>
              </a:lnSpc>
              <a:spcBef>
                <a:spcPts val="0"/>
              </a:spcBef>
              <a:spcAft>
                <a:spcPts val="0"/>
              </a:spcAft>
              <a:buSzPts val="2200"/>
              <a:buChar char="●"/>
              <a:defRPr sz="2200"/>
            </a:lvl7pPr>
            <a:lvl8pPr indent="-368300" lvl="7" marL="3657600" algn="l">
              <a:lnSpc>
                <a:spcPct val="100000"/>
              </a:lnSpc>
              <a:spcBef>
                <a:spcPts val="0"/>
              </a:spcBef>
              <a:spcAft>
                <a:spcPts val="0"/>
              </a:spcAft>
              <a:buSzPts val="2200"/>
              <a:buChar char="○"/>
              <a:defRPr sz="2200"/>
            </a:lvl8pPr>
            <a:lvl9pPr indent="-368300" lvl="8" marL="4114800" algn="l">
              <a:lnSpc>
                <a:spcPct val="100000"/>
              </a:lnSpc>
              <a:spcBef>
                <a:spcPts val="0"/>
              </a:spcBef>
              <a:spcAft>
                <a:spcPts val="0"/>
              </a:spcAft>
              <a:buSzPts val="2200"/>
              <a:buChar char="■"/>
              <a:defRPr sz="2200"/>
            </a:lvl9pPr>
          </a:lstStyle>
          <a:p/>
        </p:txBody>
      </p:sp>
      <p:cxnSp>
        <p:nvCxnSpPr>
          <p:cNvPr id="204" name="Google Shape;204;p27"/>
          <p:cNvCxnSpPr/>
          <p:nvPr/>
        </p:nvCxnSpPr>
        <p:spPr>
          <a:xfrm>
            <a:off x="850475" y="1031425"/>
            <a:ext cx="6037800" cy="0"/>
          </a:xfrm>
          <a:prstGeom prst="straightConnector1">
            <a:avLst/>
          </a:prstGeom>
          <a:noFill/>
          <a:ln cap="rnd" cmpd="sng" w="19050">
            <a:solidFill>
              <a:srgbClr val="A4C2F4"/>
            </a:solidFill>
            <a:prstDash val="dash"/>
            <a:round/>
            <a:headEnd len="sm" w="sm" type="none"/>
            <a:tailEnd len="sm" w="sm" type="none"/>
          </a:ln>
        </p:spPr>
      </p:cxnSp>
      <p:sp>
        <p:nvSpPr>
          <p:cNvPr id="205" name="Google Shape;205;p27"/>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en-US"/>
              <a:t>‹#›</a:t>
            </a:fld>
            <a:endParaRPr/>
          </a:p>
        </p:txBody>
      </p:sp>
      <p:grpSp>
        <p:nvGrpSpPr>
          <p:cNvPr id="206" name="Google Shape;206;p27"/>
          <p:cNvGrpSpPr/>
          <p:nvPr/>
        </p:nvGrpSpPr>
        <p:grpSpPr>
          <a:xfrm>
            <a:off x="7442902" y="808983"/>
            <a:ext cx="1796289" cy="4430438"/>
            <a:chOff x="6023725" y="1522881"/>
            <a:chExt cx="1358150" cy="3349794"/>
          </a:xfrm>
        </p:grpSpPr>
        <p:sp>
          <p:nvSpPr>
            <p:cNvPr id="207" name="Google Shape;207;p27"/>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08" name="Google Shape;208;p27"/>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09" name="Google Shape;209;p27"/>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0" name="Google Shape;210;p27"/>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1" name="Google Shape;211;p27"/>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2" name="Google Shape;212;p27"/>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3" name="Google Shape;213;p27"/>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4" name="Google Shape;214;p27"/>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5" name="Google Shape;215;p27"/>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6" name="Google Shape;216;p27"/>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7" name="Google Shape;217;p27"/>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8" name="Google Shape;218;p27"/>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9" name="Google Shape;219;p27"/>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0" name="Google Shape;220;p27"/>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1" name="Google Shape;221;p27"/>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2" name="Google Shape;222;p27"/>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3" name="Google Shape;223;p27"/>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4" name="Google Shape;224;p27"/>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5" name="Google Shape;225;p27"/>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6" name="Google Shape;226;p27"/>
            <p:cNvSpPr/>
            <p:nvPr/>
          </p:nvSpPr>
          <p:spPr>
            <a:xfrm>
              <a:off x="6474025" y="1522881"/>
              <a:ext cx="303525" cy="257569"/>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7" name="Google Shape;227;p27"/>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8" name="Google Shape;228;p27"/>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9" name="Google Shape;229;p27"/>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30" name="Google Shape;230;p27"/>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31" name="Google Shape;231;p27"/>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32" name="Google Shape;232;p27"/>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grpSp>
      <p:pic>
        <p:nvPicPr>
          <p:cNvPr id="233" name="Google Shape;233;p27"/>
          <p:cNvPicPr preferRelativeResize="0"/>
          <p:nvPr/>
        </p:nvPicPr>
        <p:blipFill rotWithShape="1">
          <a:blip r:embed="rId2">
            <a:alphaModFix/>
          </a:blip>
          <a:srcRect b="0" l="0" r="0" t="0"/>
          <a:stretch/>
        </p:blipFill>
        <p:spPr>
          <a:xfrm>
            <a:off x="7679461" y="117984"/>
            <a:ext cx="1346555" cy="5207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letely blank">
  <p:cSld name="Completely blank">
    <p:spTree>
      <p:nvGrpSpPr>
        <p:cNvPr id="234" name="Shape 234"/>
        <p:cNvGrpSpPr/>
        <p:nvPr/>
      </p:nvGrpSpPr>
      <p:grpSpPr>
        <a:xfrm>
          <a:off x="0" y="0"/>
          <a:ext cx="0" cy="0"/>
          <a:chOff x="0" y="0"/>
          <a:chExt cx="0" cy="0"/>
        </a:xfrm>
      </p:grpSpPr>
      <p:sp>
        <p:nvSpPr>
          <p:cNvPr id="235" name="Google Shape;235;p28"/>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9pPr>
          </a:lstStyle>
          <a:p>
            <a:pPr indent="0" lvl="0" marL="0" rtl="0" algn="ctr">
              <a:spcBef>
                <a:spcPts val="0"/>
              </a:spcBef>
              <a:spcAft>
                <a:spcPts val="0"/>
              </a:spcAft>
              <a:buNone/>
            </a:pPr>
            <a:fld id="{00000000-1234-1234-1234-123412341234}" type="slidenum">
              <a:rPr lang="en-US"/>
              <a:t>‹#›</a:t>
            </a:fld>
            <a:endParaRPr/>
          </a:p>
        </p:txBody>
      </p:sp>
      <p:pic>
        <p:nvPicPr>
          <p:cNvPr id="236" name="Google Shape;236;p28"/>
          <p:cNvPicPr preferRelativeResize="0"/>
          <p:nvPr/>
        </p:nvPicPr>
        <p:blipFill rotWithShape="1">
          <a:blip r:embed="rId2">
            <a:alphaModFix/>
          </a:blip>
          <a:srcRect b="0" l="0" r="0" t="0"/>
          <a:stretch/>
        </p:blipFill>
        <p:spPr>
          <a:xfrm>
            <a:off x="7679461" y="117984"/>
            <a:ext cx="1346555" cy="5207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747925" y="225025"/>
            <a:ext cx="6791700" cy="8574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3C78D8"/>
              </a:buClr>
              <a:buSzPts val="1800"/>
              <a:buFont typeface="Sniglet"/>
              <a:buNone/>
              <a:defRPr b="0" i="0" sz="1800" u="none" cap="none" strike="noStrike">
                <a:solidFill>
                  <a:srgbClr val="3C78D8"/>
                </a:solidFill>
                <a:latin typeface="Sniglet"/>
                <a:ea typeface="Sniglet"/>
                <a:cs typeface="Sniglet"/>
                <a:sym typeface="Sniglet"/>
              </a:defRPr>
            </a:lvl1pPr>
            <a:lvl2pPr lvl="1" marR="0" rtl="0" algn="l">
              <a:lnSpc>
                <a:spcPct val="100000"/>
              </a:lnSpc>
              <a:spcBef>
                <a:spcPts val="0"/>
              </a:spcBef>
              <a:spcAft>
                <a:spcPts val="0"/>
              </a:spcAft>
              <a:buClr>
                <a:srgbClr val="3C78D8"/>
              </a:buClr>
              <a:buSzPts val="1800"/>
              <a:buFont typeface="Sniglet"/>
              <a:buNone/>
              <a:defRPr b="0" i="0" sz="1800" u="none" cap="none" strike="noStrike">
                <a:solidFill>
                  <a:srgbClr val="3C78D8"/>
                </a:solidFill>
                <a:latin typeface="Sniglet"/>
                <a:ea typeface="Sniglet"/>
                <a:cs typeface="Sniglet"/>
                <a:sym typeface="Sniglet"/>
              </a:defRPr>
            </a:lvl2pPr>
            <a:lvl3pPr lvl="2" marR="0" rtl="0" algn="l">
              <a:lnSpc>
                <a:spcPct val="100000"/>
              </a:lnSpc>
              <a:spcBef>
                <a:spcPts val="0"/>
              </a:spcBef>
              <a:spcAft>
                <a:spcPts val="0"/>
              </a:spcAft>
              <a:buClr>
                <a:srgbClr val="3C78D8"/>
              </a:buClr>
              <a:buSzPts val="1800"/>
              <a:buFont typeface="Sniglet"/>
              <a:buNone/>
              <a:defRPr b="0" i="0" sz="1800" u="none" cap="none" strike="noStrike">
                <a:solidFill>
                  <a:srgbClr val="3C78D8"/>
                </a:solidFill>
                <a:latin typeface="Sniglet"/>
                <a:ea typeface="Sniglet"/>
                <a:cs typeface="Sniglet"/>
                <a:sym typeface="Sniglet"/>
              </a:defRPr>
            </a:lvl3pPr>
            <a:lvl4pPr lvl="3" marR="0" rtl="0" algn="l">
              <a:lnSpc>
                <a:spcPct val="100000"/>
              </a:lnSpc>
              <a:spcBef>
                <a:spcPts val="0"/>
              </a:spcBef>
              <a:spcAft>
                <a:spcPts val="0"/>
              </a:spcAft>
              <a:buClr>
                <a:srgbClr val="3C78D8"/>
              </a:buClr>
              <a:buSzPts val="1800"/>
              <a:buFont typeface="Sniglet"/>
              <a:buNone/>
              <a:defRPr b="0" i="0" sz="1800" u="none" cap="none" strike="noStrike">
                <a:solidFill>
                  <a:srgbClr val="3C78D8"/>
                </a:solidFill>
                <a:latin typeface="Sniglet"/>
                <a:ea typeface="Sniglet"/>
                <a:cs typeface="Sniglet"/>
                <a:sym typeface="Sniglet"/>
              </a:defRPr>
            </a:lvl4pPr>
            <a:lvl5pPr lvl="4" marR="0" rtl="0" algn="l">
              <a:lnSpc>
                <a:spcPct val="100000"/>
              </a:lnSpc>
              <a:spcBef>
                <a:spcPts val="0"/>
              </a:spcBef>
              <a:spcAft>
                <a:spcPts val="0"/>
              </a:spcAft>
              <a:buClr>
                <a:srgbClr val="3C78D8"/>
              </a:buClr>
              <a:buSzPts val="1800"/>
              <a:buFont typeface="Sniglet"/>
              <a:buNone/>
              <a:defRPr b="0" i="0" sz="1800" u="none" cap="none" strike="noStrike">
                <a:solidFill>
                  <a:srgbClr val="3C78D8"/>
                </a:solidFill>
                <a:latin typeface="Sniglet"/>
                <a:ea typeface="Sniglet"/>
                <a:cs typeface="Sniglet"/>
                <a:sym typeface="Sniglet"/>
              </a:defRPr>
            </a:lvl5pPr>
            <a:lvl6pPr lvl="5" marR="0" rtl="0" algn="l">
              <a:lnSpc>
                <a:spcPct val="100000"/>
              </a:lnSpc>
              <a:spcBef>
                <a:spcPts val="0"/>
              </a:spcBef>
              <a:spcAft>
                <a:spcPts val="0"/>
              </a:spcAft>
              <a:buClr>
                <a:srgbClr val="3C78D8"/>
              </a:buClr>
              <a:buSzPts val="1800"/>
              <a:buFont typeface="Sniglet"/>
              <a:buNone/>
              <a:defRPr b="0" i="0" sz="1800" u="none" cap="none" strike="noStrike">
                <a:solidFill>
                  <a:srgbClr val="3C78D8"/>
                </a:solidFill>
                <a:latin typeface="Sniglet"/>
                <a:ea typeface="Sniglet"/>
                <a:cs typeface="Sniglet"/>
                <a:sym typeface="Sniglet"/>
              </a:defRPr>
            </a:lvl6pPr>
            <a:lvl7pPr lvl="6" marR="0" rtl="0" algn="l">
              <a:lnSpc>
                <a:spcPct val="100000"/>
              </a:lnSpc>
              <a:spcBef>
                <a:spcPts val="0"/>
              </a:spcBef>
              <a:spcAft>
                <a:spcPts val="0"/>
              </a:spcAft>
              <a:buClr>
                <a:srgbClr val="3C78D8"/>
              </a:buClr>
              <a:buSzPts val="1800"/>
              <a:buFont typeface="Sniglet"/>
              <a:buNone/>
              <a:defRPr b="0" i="0" sz="1800" u="none" cap="none" strike="noStrike">
                <a:solidFill>
                  <a:srgbClr val="3C78D8"/>
                </a:solidFill>
                <a:latin typeface="Sniglet"/>
                <a:ea typeface="Sniglet"/>
                <a:cs typeface="Sniglet"/>
                <a:sym typeface="Sniglet"/>
              </a:defRPr>
            </a:lvl7pPr>
            <a:lvl8pPr lvl="7" marR="0" rtl="0" algn="l">
              <a:lnSpc>
                <a:spcPct val="100000"/>
              </a:lnSpc>
              <a:spcBef>
                <a:spcPts val="0"/>
              </a:spcBef>
              <a:spcAft>
                <a:spcPts val="0"/>
              </a:spcAft>
              <a:buClr>
                <a:srgbClr val="3C78D8"/>
              </a:buClr>
              <a:buSzPts val="1800"/>
              <a:buFont typeface="Sniglet"/>
              <a:buNone/>
              <a:defRPr b="0" i="0" sz="1800" u="none" cap="none" strike="noStrike">
                <a:solidFill>
                  <a:srgbClr val="3C78D8"/>
                </a:solidFill>
                <a:latin typeface="Sniglet"/>
                <a:ea typeface="Sniglet"/>
                <a:cs typeface="Sniglet"/>
                <a:sym typeface="Sniglet"/>
              </a:defRPr>
            </a:lvl8pPr>
            <a:lvl9pPr lvl="8" marR="0" rtl="0" algn="l">
              <a:lnSpc>
                <a:spcPct val="100000"/>
              </a:lnSpc>
              <a:spcBef>
                <a:spcPts val="0"/>
              </a:spcBef>
              <a:spcAft>
                <a:spcPts val="0"/>
              </a:spcAft>
              <a:buClr>
                <a:srgbClr val="3C78D8"/>
              </a:buClr>
              <a:buSzPts val="1800"/>
              <a:buFont typeface="Sniglet"/>
              <a:buNone/>
              <a:defRPr b="0" i="0" sz="1800" u="none" cap="none" strike="noStrike">
                <a:solidFill>
                  <a:srgbClr val="3C78D8"/>
                </a:solidFill>
                <a:latin typeface="Sniglet"/>
                <a:ea typeface="Sniglet"/>
                <a:cs typeface="Sniglet"/>
                <a:sym typeface="Sniglet"/>
              </a:defRPr>
            </a:lvl9pPr>
          </a:lstStyle>
          <a:p/>
        </p:txBody>
      </p:sp>
      <p:sp>
        <p:nvSpPr>
          <p:cNvPr id="7" name="Google Shape;7;p21"/>
          <p:cNvSpPr txBox="1"/>
          <p:nvPr>
            <p:ph idx="1" type="body"/>
          </p:nvPr>
        </p:nvSpPr>
        <p:spPr>
          <a:xfrm>
            <a:off x="747925" y="1314900"/>
            <a:ext cx="6791700" cy="3610800"/>
          </a:xfrm>
          <a:prstGeom prst="rect">
            <a:avLst/>
          </a:prstGeom>
          <a:noFill/>
          <a:ln>
            <a:noFill/>
          </a:ln>
        </p:spPr>
        <p:txBody>
          <a:bodyPr anchorCtr="0" anchor="t" bIns="91425" lIns="91425" spcFirstLastPara="1" rIns="91425" wrap="square" tIns="91425">
            <a:noAutofit/>
          </a:bodyPr>
          <a:lstStyle>
            <a:lvl1pPr indent="-393700" lvl="0" marL="457200" marR="0" rtl="0" algn="l">
              <a:lnSpc>
                <a:spcPct val="100000"/>
              </a:lnSpc>
              <a:spcBef>
                <a:spcPts val="600"/>
              </a:spcBef>
              <a:spcAft>
                <a:spcPts val="0"/>
              </a:spcAft>
              <a:buClr>
                <a:srgbClr val="3D4965"/>
              </a:buClr>
              <a:buSzPts val="2600"/>
              <a:buFont typeface="Dosis"/>
              <a:buChar char="✘"/>
              <a:defRPr b="0" i="0" sz="2600" u="none" cap="none" strike="noStrike">
                <a:solidFill>
                  <a:srgbClr val="3D4965"/>
                </a:solidFill>
                <a:latin typeface="Dosis"/>
                <a:ea typeface="Dosis"/>
                <a:cs typeface="Dosis"/>
                <a:sym typeface="Dosis"/>
              </a:defRPr>
            </a:lvl1pPr>
            <a:lvl2pPr indent="-355600" lvl="1" marL="914400" marR="0" rtl="0" algn="l">
              <a:lnSpc>
                <a:spcPct val="100000"/>
              </a:lnSpc>
              <a:spcBef>
                <a:spcPts val="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2pPr>
            <a:lvl3pPr indent="-355600" lvl="2" marL="1371600" marR="0" rtl="0" algn="l">
              <a:lnSpc>
                <a:spcPct val="100000"/>
              </a:lnSpc>
              <a:spcBef>
                <a:spcPts val="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3pPr>
            <a:lvl4pPr indent="-342900" lvl="3" marL="18288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4pPr>
            <a:lvl5pPr indent="-342900" lvl="4" marL="22860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5pPr>
            <a:lvl6pPr indent="-342900" lvl="5" marL="27432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6pPr>
            <a:lvl7pPr indent="-342900" lvl="6" marL="32004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7pPr>
            <a:lvl8pPr indent="-342900" lvl="7" marL="36576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8pPr>
            <a:lvl9pPr indent="-342900" lvl="8" marL="41148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9pPr>
          </a:lstStyle>
          <a:p/>
        </p:txBody>
      </p:sp>
      <p:sp>
        <p:nvSpPr>
          <p:cNvPr id="8" name="Google Shape;8;p21"/>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3C78D8"/>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1"/>
          <p:cNvSpPr txBox="1"/>
          <p:nvPr>
            <p:ph type="ctrTitle"/>
          </p:nvPr>
        </p:nvSpPr>
        <p:spPr>
          <a:xfrm>
            <a:off x="1495500" y="1184301"/>
            <a:ext cx="6153000" cy="115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1C4587"/>
              </a:buClr>
              <a:buSzPts val="4800"/>
              <a:buNone/>
            </a:pPr>
            <a:r>
              <a:rPr b="0" lang="en-US"/>
              <a:t>Ohm's Law and LED Basics</a:t>
            </a:r>
            <a:endParaRPr b="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10"/>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
        <p:nvSpPr>
          <p:cNvPr id="306" name="Google Shape;306;p10"/>
          <p:cNvSpPr txBox="1"/>
          <p:nvPr>
            <p:ph type="title"/>
          </p:nvPr>
        </p:nvSpPr>
        <p:spPr>
          <a:xfrm>
            <a:off x="747925" y="-109268"/>
            <a:ext cx="61404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US"/>
              <a:t>LED</a:t>
            </a:r>
            <a:endParaRPr/>
          </a:p>
        </p:txBody>
      </p:sp>
      <p:sp>
        <p:nvSpPr>
          <p:cNvPr id="307" name="Google Shape;307;p10"/>
          <p:cNvSpPr txBox="1"/>
          <p:nvPr>
            <p:ph idx="1" type="body"/>
          </p:nvPr>
        </p:nvSpPr>
        <p:spPr>
          <a:xfrm>
            <a:off x="747925" y="837874"/>
            <a:ext cx="6140400" cy="4075763"/>
          </a:xfrm>
          <a:prstGeom prst="rect">
            <a:avLst/>
          </a:prstGeom>
          <a:noFill/>
          <a:ln>
            <a:noFill/>
          </a:ln>
        </p:spPr>
        <p:txBody>
          <a:bodyPr anchorCtr="0" anchor="t" bIns="91425" lIns="91425" spcFirstLastPara="1" rIns="91425" wrap="square" tIns="91425">
            <a:noAutofit/>
          </a:bodyPr>
          <a:lstStyle/>
          <a:p>
            <a:pPr indent="-387350" lvl="0" marL="457200" rtl="0" algn="l">
              <a:lnSpc>
                <a:spcPct val="100000"/>
              </a:lnSpc>
              <a:spcBef>
                <a:spcPts val="600"/>
              </a:spcBef>
              <a:spcAft>
                <a:spcPts val="0"/>
              </a:spcAft>
              <a:buSzPts val="2500"/>
              <a:buFont typeface="Arial"/>
              <a:buChar char="•"/>
            </a:pPr>
            <a:r>
              <a:rPr lang="en-US"/>
              <a:t>LEDs are like tiny light-bulbs which glow when current passes through them.</a:t>
            </a:r>
            <a:endParaRPr/>
          </a:p>
        </p:txBody>
      </p:sp>
      <p:pic>
        <p:nvPicPr>
          <p:cNvPr id="308" name="Google Shape;308;p10"/>
          <p:cNvPicPr preferRelativeResize="0"/>
          <p:nvPr/>
        </p:nvPicPr>
        <p:blipFill rotWithShape="1">
          <a:blip r:embed="rId3">
            <a:alphaModFix/>
          </a:blip>
          <a:srcRect b="0" l="0" r="0" t="0"/>
          <a:stretch/>
        </p:blipFill>
        <p:spPr>
          <a:xfrm>
            <a:off x="2324239" y="1939825"/>
            <a:ext cx="2975276" cy="29752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pic>
        <p:nvPicPr>
          <p:cNvPr id="313" name="Google Shape;313;p11"/>
          <p:cNvPicPr preferRelativeResize="0"/>
          <p:nvPr/>
        </p:nvPicPr>
        <p:blipFill rotWithShape="1">
          <a:blip r:embed="rId3">
            <a:alphaModFix/>
          </a:blip>
          <a:srcRect b="0" l="0" r="0" t="0"/>
          <a:stretch/>
        </p:blipFill>
        <p:spPr>
          <a:xfrm>
            <a:off x="4709928" y="2979864"/>
            <a:ext cx="2733333" cy="2095238"/>
          </a:xfrm>
          <a:prstGeom prst="rect">
            <a:avLst/>
          </a:prstGeom>
          <a:noFill/>
          <a:ln>
            <a:noFill/>
          </a:ln>
        </p:spPr>
      </p:pic>
      <p:sp>
        <p:nvSpPr>
          <p:cNvPr id="314" name="Google Shape;314;p11"/>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
        <p:nvSpPr>
          <p:cNvPr id="315" name="Google Shape;315;p11"/>
          <p:cNvSpPr txBox="1"/>
          <p:nvPr>
            <p:ph type="title"/>
          </p:nvPr>
        </p:nvSpPr>
        <p:spPr>
          <a:xfrm>
            <a:off x="747925" y="-109268"/>
            <a:ext cx="61404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US"/>
              <a:t>Properties of LED</a:t>
            </a:r>
            <a:endParaRPr/>
          </a:p>
        </p:txBody>
      </p:sp>
      <p:sp>
        <p:nvSpPr>
          <p:cNvPr id="316" name="Google Shape;316;p11"/>
          <p:cNvSpPr txBox="1"/>
          <p:nvPr>
            <p:ph idx="1" type="body"/>
          </p:nvPr>
        </p:nvSpPr>
        <p:spPr>
          <a:xfrm>
            <a:off x="747925" y="837874"/>
            <a:ext cx="6140400" cy="4075763"/>
          </a:xfrm>
          <a:prstGeom prst="rect">
            <a:avLst/>
          </a:prstGeom>
          <a:noFill/>
          <a:ln>
            <a:noFill/>
          </a:ln>
        </p:spPr>
        <p:txBody>
          <a:bodyPr anchorCtr="0" anchor="t" bIns="91425" lIns="91425" spcFirstLastPara="1" rIns="91425" wrap="square" tIns="91425">
            <a:noAutofit/>
          </a:bodyPr>
          <a:lstStyle/>
          <a:p>
            <a:pPr indent="-387350" lvl="0" marL="457200" rtl="0" algn="l">
              <a:lnSpc>
                <a:spcPct val="100000"/>
              </a:lnSpc>
              <a:spcBef>
                <a:spcPts val="600"/>
              </a:spcBef>
              <a:spcAft>
                <a:spcPts val="0"/>
              </a:spcAft>
              <a:buSzPts val="2500"/>
              <a:buFont typeface="Arial"/>
              <a:buChar char="•"/>
            </a:pPr>
            <a:r>
              <a:rPr b="1" lang="en-US"/>
              <a:t>Polarity</a:t>
            </a:r>
            <a:r>
              <a:rPr lang="en-US"/>
              <a:t>: current flows only in one direction positive side (anode) to the negative side (cathode) and like many other electronic components, LEDs have them too. Connecting them in reverse may blow up the LED.</a:t>
            </a:r>
            <a:endParaRPr/>
          </a:p>
          <a:p>
            <a:pPr indent="-387350" lvl="0" marL="457200" rtl="0" algn="l">
              <a:lnSpc>
                <a:spcPct val="100000"/>
              </a:lnSpc>
              <a:spcBef>
                <a:spcPts val="600"/>
              </a:spcBef>
              <a:spcAft>
                <a:spcPts val="0"/>
              </a:spcAft>
              <a:buSzPts val="2500"/>
              <a:buFont typeface="Arial"/>
              <a:buChar char="•"/>
            </a:pPr>
            <a:r>
              <a:rPr b="1" lang="en-US"/>
              <a:t>Intensity</a:t>
            </a:r>
            <a:r>
              <a:rPr lang="en-US"/>
              <a:t>: more the current, brighter the LED.</a:t>
            </a:r>
            <a:endParaRPr/>
          </a:p>
          <a:p>
            <a:pPr indent="-387350" lvl="0" marL="457200" rtl="0" algn="l">
              <a:lnSpc>
                <a:spcPct val="100000"/>
              </a:lnSpc>
              <a:spcBef>
                <a:spcPts val="600"/>
              </a:spcBef>
              <a:spcAft>
                <a:spcPts val="0"/>
              </a:spcAft>
              <a:buSzPts val="2500"/>
              <a:buFont typeface="Arial"/>
              <a:buChar char="•"/>
            </a:pPr>
            <a:r>
              <a:rPr b="1" lang="en-US"/>
              <a:t>Safety</a:t>
            </a:r>
            <a:r>
              <a:rPr lang="en-US"/>
              <a:t>: If you pass too much current</a:t>
            </a:r>
            <a:br>
              <a:rPr lang="en-US"/>
            </a:br>
            <a:r>
              <a:rPr lang="en-US"/>
              <a:t>through the LED, it may blow up. For LEDs, </a:t>
            </a:r>
            <a:br>
              <a:rPr lang="en-US"/>
            </a:br>
            <a:r>
              <a:rPr lang="en-US"/>
              <a:t>this is usually around 20 mA </a:t>
            </a:r>
            <a:br>
              <a:rPr lang="en-US"/>
            </a:br>
            <a:r>
              <a:rPr lang="en-US"/>
              <a:t>(1A = 1000 mA or milliamperes).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12"/>
          <p:cNvSpPr txBox="1"/>
          <p:nvPr>
            <p:ph idx="1" type="body"/>
          </p:nvPr>
        </p:nvSpPr>
        <p:spPr>
          <a:xfrm>
            <a:off x="2159325" y="2161800"/>
            <a:ext cx="4825500" cy="819900"/>
          </a:xfrm>
          <a:prstGeom prst="rect">
            <a:avLst/>
          </a:prstGeom>
          <a:noFill/>
          <a:ln>
            <a:noFill/>
          </a:ln>
        </p:spPr>
        <p:txBody>
          <a:bodyPr anchorCtr="0" anchor="ctr" bIns="91425" lIns="91425" spcFirstLastPara="1" rIns="91425" wrap="square" tIns="91425">
            <a:noAutofit/>
          </a:bodyPr>
          <a:lstStyle/>
          <a:p>
            <a:pPr indent="0" lvl="0" marL="69850" rtl="0" algn="ctr">
              <a:lnSpc>
                <a:spcPct val="100000"/>
              </a:lnSpc>
              <a:spcBef>
                <a:spcPts val="600"/>
              </a:spcBef>
              <a:spcAft>
                <a:spcPts val="0"/>
              </a:spcAft>
              <a:buClr>
                <a:srgbClr val="1C4587"/>
              </a:buClr>
              <a:buSzPts val="2500"/>
              <a:buFont typeface="Arial"/>
              <a:buNone/>
            </a:pPr>
            <a:r>
              <a:rPr lang="en-US"/>
              <a:t>LED Circuit</a:t>
            </a:r>
            <a:endParaRPr/>
          </a:p>
        </p:txBody>
      </p:sp>
      <p:sp>
        <p:nvSpPr>
          <p:cNvPr id="322" name="Google Shape;322;p12"/>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13"/>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
        <p:nvSpPr>
          <p:cNvPr id="328" name="Google Shape;328;p13"/>
          <p:cNvSpPr txBox="1"/>
          <p:nvPr>
            <p:ph type="title"/>
          </p:nvPr>
        </p:nvSpPr>
        <p:spPr>
          <a:xfrm>
            <a:off x="747925" y="-109268"/>
            <a:ext cx="61404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US"/>
              <a:t>Breadboard</a:t>
            </a:r>
            <a:endParaRPr/>
          </a:p>
        </p:txBody>
      </p:sp>
      <p:sp>
        <p:nvSpPr>
          <p:cNvPr id="329" name="Google Shape;329;p13"/>
          <p:cNvSpPr txBox="1"/>
          <p:nvPr>
            <p:ph idx="1" type="body"/>
          </p:nvPr>
        </p:nvSpPr>
        <p:spPr>
          <a:xfrm>
            <a:off x="747925" y="837874"/>
            <a:ext cx="6140400" cy="4075763"/>
          </a:xfrm>
          <a:prstGeom prst="rect">
            <a:avLst/>
          </a:prstGeom>
          <a:noFill/>
          <a:ln>
            <a:noFill/>
          </a:ln>
        </p:spPr>
        <p:txBody>
          <a:bodyPr anchorCtr="0" anchor="t" bIns="91425" lIns="91425" spcFirstLastPara="1" rIns="91425" wrap="square" tIns="91425">
            <a:noAutofit/>
          </a:bodyPr>
          <a:lstStyle/>
          <a:p>
            <a:pPr indent="-387350" lvl="0" marL="457200" rtl="0" algn="l">
              <a:lnSpc>
                <a:spcPct val="100000"/>
              </a:lnSpc>
              <a:spcBef>
                <a:spcPts val="600"/>
              </a:spcBef>
              <a:spcAft>
                <a:spcPts val="0"/>
              </a:spcAft>
              <a:buSzPts val="2500"/>
              <a:buFont typeface="Arial"/>
              <a:buChar char="•"/>
            </a:pPr>
            <a:r>
              <a:rPr lang="en-US"/>
              <a:t>A breadboard is a solderless device for temporary prototype with electronics and test circuit designs. </a:t>
            </a:r>
            <a:endParaRPr/>
          </a:p>
          <a:p>
            <a:pPr indent="-228600" lvl="1" marL="914400" rtl="0" algn="l">
              <a:lnSpc>
                <a:spcPct val="100000"/>
              </a:lnSpc>
              <a:spcBef>
                <a:spcPts val="0"/>
              </a:spcBef>
              <a:spcAft>
                <a:spcPts val="0"/>
              </a:spcAft>
              <a:buSzPts val="2000"/>
              <a:buNone/>
            </a:pPr>
            <a:r>
              <a:t/>
            </a:r>
            <a:endParaRPr/>
          </a:p>
        </p:txBody>
      </p:sp>
      <p:pic>
        <p:nvPicPr>
          <p:cNvPr id="330" name="Google Shape;330;p13"/>
          <p:cNvPicPr preferRelativeResize="0"/>
          <p:nvPr/>
        </p:nvPicPr>
        <p:blipFill rotWithShape="1">
          <a:blip r:embed="rId3">
            <a:alphaModFix/>
          </a:blip>
          <a:srcRect b="0" l="0" r="0" t="0"/>
          <a:stretch/>
        </p:blipFill>
        <p:spPr>
          <a:xfrm>
            <a:off x="1755380" y="1916366"/>
            <a:ext cx="4487457" cy="30021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14"/>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
        <p:nvSpPr>
          <p:cNvPr id="336" name="Google Shape;336;p14"/>
          <p:cNvSpPr txBox="1"/>
          <p:nvPr>
            <p:ph type="title"/>
          </p:nvPr>
        </p:nvSpPr>
        <p:spPr>
          <a:xfrm>
            <a:off x="747925" y="-109268"/>
            <a:ext cx="61404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US"/>
              <a:t>Breadboard</a:t>
            </a:r>
            <a:endParaRPr/>
          </a:p>
        </p:txBody>
      </p:sp>
      <p:sp>
        <p:nvSpPr>
          <p:cNvPr id="337" name="Google Shape;337;p14"/>
          <p:cNvSpPr txBox="1"/>
          <p:nvPr>
            <p:ph idx="1" type="body"/>
          </p:nvPr>
        </p:nvSpPr>
        <p:spPr>
          <a:xfrm>
            <a:off x="747925" y="837874"/>
            <a:ext cx="6140400" cy="4075763"/>
          </a:xfrm>
          <a:prstGeom prst="rect">
            <a:avLst/>
          </a:prstGeom>
          <a:noFill/>
          <a:ln>
            <a:noFill/>
          </a:ln>
        </p:spPr>
        <p:txBody>
          <a:bodyPr anchorCtr="0" anchor="t" bIns="91425" lIns="91425" spcFirstLastPara="1" rIns="91425" wrap="square" tIns="91425">
            <a:noAutofit/>
          </a:bodyPr>
          <a:lstStyle/>
          <a:p>
            <a:pPr indent="-387350" lvl="0" marL="457200" rtl="0" algn="l">
              <a:lnSpc>
                <a:spcPct val="100000"/>
              </a:lnSpc>
              <a:spcBef>
                <a:spcPts val="600"/>
              </a:spcBef>
              <a:spcAft>
                <a:spcPts val="0"/>
              </a:spcAft>
              <a:buSzPts val="2500"/>
              <a:buFont typeface="Arial"/>
              <a:buChar char="•"/>
            </a:pPr>
            <a:r>
              <a:rPr lang="en-US"/>
              <a:t>evive also has breadboard to make circuits.</a:t>
            </a:r>
            <a:endParaRPr/>
          </a:p>
        </p:txBody>
      </p:sp>
      <p:pic>
        <p:nvPicPr>
          <p:cNvPr id="338" name="Google Shape;338;p14"/>
          <p:cNvPicPr preferRelativeResize="0"/>
          <p:nvPr/>
        </p:nvPicPr>
        <p:blipFill rotWithShape="1">
          <a:blip r:embed="rId3">
            <a:alphaModFix/>
          </a:blip>
          <a:srcRect b="0" l="0" r="0" t="0"/>
          <a:stretch/>
        </p:blipFill>
        <p:spPr>
          <a:xfrm>
            <a:off x="1873045" y="1318177"/>
            <a:ext cx="3890159" cy="38253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15"/>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
        <p:nvSpPr>
          <p:cNvPr id="344" name="Google Shape;344;p15"/>
          <p:cNvSpPr txBox="1"/>
          <p:nvPr>
            <p:ph type="title"/>
          </p:nvPr>
        </p:nvSpPr>
        <p:spPr>
          <a:xfrm>
            <a:off x="747925" y="-109268"/>
            <a:ext cx="61404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US"/>
              <a:t>Power Module of evive</a:t>
            </a:r>
            <a:endParaRPr/>
          </a:p>
        </p:txBody>
      </p:sp>
      <p:sp>
        <p:nvSpPr>
          <p:cNvPr id="345" name="Google Shape;345;p15"/>
          <p:cNvSpPr txBox="1"/>
          <p:nvPr>
            <p:ph idx="1" type="body"/>
          </p:nvPr>
        </p:nvSpPr>
        <p:spPr>
          <a:xfrm>
            <a:off x="747925" y="837874"/>
            <a:ext cx="6140400" cy="4075763"/>
          </a:xfrm>
          <a:prstGeom prst="rect">
            <a:avLst/>
          </a:prstGeom>
          <a:noFill/>
          <a:ln>
            <a:noFill/>
          </a:ln>
        </p:spPr>
        <p:txBody>
          <a:bodyPr anchorCtr="0" anchor="t" bIns="91425" lIns="91425" spcFirstLastPara="1" rIns="91425" wrap="square" tIns="91425">
            <a:noAutofit/>
          </a:bodyPr>
          <a:lstStyle/>
          <a:p>
            <a:pPr indent="-387350" lvl="0" marL="457200" rtl="0" algn="l">
              <a:lnSpc>
                <a:spcPct val="100000"/>
              </a:lnSpc>
              <a:spcBef>
                <a:spcPts val="600"/>
              </a:spcBef>
              <a:spcAft>
                <a:spcPts val="0"/>
              </a:spcAft>
              <a:buSzPts val="2500"/>
              <a:buFont typeface="Arial"/>
              <a:buChar char="•"/>
            </a:pPr>
            <a:r>
              <a:rPr lang="en-US"/>
              <a:t>You can take 5V voltage output from evive Power module.</a:t>
            </a:r>
            <a:endParaRPr/>
          </a:p>
        </p:txBody>
      </p:sp>
      <p:pic>
        <p:nvPicPr>
          <p:cNvPr id="346" name="Google Shape;346;p15"/>
          <p:cNvPicPr preferRelativeResize="0"/>
          <p:nvPr/>
        </p:nvPicPr>
        <p:blipFill rotWithShape="1">
          <a:blip r:embed="rId3">
            <a:alphaModFix/>
          </a:blip>
          <a:srcRect b="36286" l="21192" r="20543" t="40357"/>
          <a:stretch/>
        </p:blipFill>
        <p:spPr>
          <a:xfrm>
            <a:off x="631284" y="1850085"/>
            <a:ext cx="6373682" cy="25551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16"/>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
        <p:nvSpPr>
          <p:cNvPr id="352" name="Google Shape;352;p16"/>
          <p:cNvSpPr txBox="1"/>
          <p:nvPr>
            <p:ph type="title"/>
          </p:nvPr>
        </p:nvSpPr>
        <p:spPr>
          <a:xfrm>
            <a:off x="747925" y="-109268"/>
            <a:ext cx="61404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US"/>
              <a:t>LED Circuit</a:t>
            </a:r>
            <a:endParaRPr/>
          </a:p>
        </p:txBody>
      </p:sp>
      <p:sp>
        <p:nvSpPr>
          <p:cNvPr id="353" name="Google Shape;353;p16"/>
          <p:cNvSpPr txBox="1"/>
          <p:nvPr>
            <p:ph idx="1" type="body"/>
          </p:nvPr>
        </p:nvSpPr>
        <p:spPr>
          <a:xfrm>
            <a:off x="747925" y="837874"/>
            <a:ext cx="6140400" cy="4075763"/>
          </a:xfrm>
          <a:prstGeom prst="rect">
            <a:avLst/>
          </a:prstGeom>
          <a:noFill/>
          <a:ln>
            <a:noFill/>
          </a:ln>
        </p:spPr>
        <p:txBody>
          <a:bodyPr anchorCtr="0" anchor="t" bIns="91425" lIns="91425" spcFirstLastPara="1" rIns="91425" wrap="square" tIns="91425">
            <a:noAutofit/>
          </a:bodyPr>
          <a:lstStyle/>
          <a:p>
            <a:pPr indent="-387350" lvl="0" marL="457200" rtl="0" algn="l">
              <a:lnSpc>
                <a:spcPct val="100000"/>
              </a:lnSpc>
              <a:spcBef>
                <a:spcPts val="600"/>
              </a:spcBef>
              <a:spcAft>
                <a:spcPts val="0"/>
              </a:spcAft>
              <a:buSzPts val="2500"/>
              <a:buFont typeface="Arial"/>
              <a:buChar char="•"/>
            </a:pPr>
            <a:r>
              <a:rPr lang="en-US"/>
              <a:t>Make the circuit. But what should be the resistor value?</a:t>
            </a:r>
            <a:endParaRPr/>
          </a:p>
        </p:txBody>
      </p:sp>
      <p:pic>
        <p:nvPicPr>
          <p:cNvPr id="354" name="Google Shape;354;p16"/>
          <p:cNvPicPr preferRelativeResize="0"/>
          <p:nvPr/>
        </p:nvPicPr>
        <p:blipFill rotWithShape="1">
          <a:blip r:embed="rId3">
            <a:alphaModFix/>
          </a:blip>
          <a:srcRect b="0" l="0" r="0" t="0"/>
          <a:stretch/>
        </p:blipFill>
        <p:spPr>
          <a:xfrm>
            <a:off x="1886948" y="1373213"/>
            <a:ext cx="4342266" cy="36301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17"/>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
        <p:nvSpPr>
          <p:cNvPr id="360" name="Google Shape;360;p17"/>
          <p:cNvSpPr txBox="1"/>
          <p:nvPr>
            <p:ph type="title"/>
          </p:nvPr>
        </p:nvSpPr>
        <p:spPr>
          <a:xfrm>
            <a:off x="747925" y="-109268"/>
            <a:ext cx="61404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US"/>
              <a:t>Calculating the resistor value</a:t>
            </a:r>
            <a:endParaRPr/>
          </a:p>
        </p:txBody>
      </p:sp>
      <p:sp>
        <p:nvSpPr>
          <p:cNvPr id="361" name="Google Shape;361;p17"/>
          <p:cNvSpPr txBox="1"/>
          <p:nvPr>
            <p:ph idx="1" type="body"/>
          </p:nvPr>
        </p:nvSpPr>
        <p:spPr>
          <a:xfrm>
            <a:off x="747924" y="837874"/>
            <a:ext cx="6395825" cy="4075763"/>
          </a:xfrm>
          <a:prstGeom prst="rect">
            <a:avLst/>
          </a:prstGeom>
          <a:noFill/>
          <a:ln>
            <a:noFill/>
          </a:ln>
        </p:spPr>
        <p:txBody>
          <a:bodyPr anchorCtr="0" anchor="t" bIns="91425" lIns="91425" spcFirstLastPara="1" rIns="91425" wrap="square" tIns="91425">
            <a:noAutofit/>
          </a:bodyPr>
          <a:lstStyle/>
          <a:p>
            <a:pPr indent="-387350" lvl="0" marL="457200" rtl="0" algn="l">
              <a:lnSpc>
                <a:spcPct val="100000"/>
              </a:lnSpc>
              <a:spcBef>
                <a:spcPts val="600"/>
              </a:spcBef>
              <a:spcAft>
                <a:spcPts val="0"/>
              </a:spcAft>
              <a:buSzPts val="2500"/>
              <a:buFont typeface="Arial"/>
              <a:buChar char="•"/>
            </a:pPr>
            <a:r>
              <a:rPr lang="en-US"/>
              <a:t>LED works at 2V and evive is supplying 5V, if we include a resistor in the circuit, voltage across its terminals will be equal to 3V. </a:t>
            </a:r>
            <a:endParaRPr/>
          </a:p>
          <a:p>
            <a:pPr indent="-387350" lvl="0" marL="457200" rtl="0" algn="l">
              <a:lnSpc>
                <a:spcPct val="100000"/>
              </a:lnSpc>
              <a:spcBef>
                <a:spcPts val="600"/>
              </a:spcBef>
              <a:spcAft>
                <a:spcPts val="0"/>
              </a:spcAft>
              <a:buSzPts val="2500"/>
              <a:buFont typeface="Arial"/>
              <a:buChar char="•"/>
            </a:pPr>
            <a:r>
              <a:rPr lang="en-US"/>
              <a:t>Since you don’t want the current to be more than 20mA, required resistance can be found using Ohm’s Law, which says V = I * R.</a:t>
            </a:r>
            <a:endParaRPr/>
          </a:p>
          <a:p>
            <a:pPr indent="-387350" lvl="0" marL="457200" rtl="0" algn="l">
              <a:lnSpc>
                <a:spcPct val="100000"/>
              </a:lnSpc>
              <a:spcBef>
                <a:spcPts val="600"/>
              </a:spcBef>
              <a:spcAft>
                <a:spcPts val="0"/>
              </a:spcAft>
              <a:buSzPts val="2500"/>
              <a:buFont typeface="Arial"/>
              <a:buChar char="•"/>
            </a:pPr>
            <a:r>
              <a:rPr lang="en-US"/>
              <a:t>R = V/I = 3V/20mA = 3V / (20A/1000) = 3000V/20A = 150Ω</a:t>
            </a:r>
            <a:endParaRPr/>
          </a:p>
          <a:p>
            <a:pPr indent="-387350" lvl="0" marL="457200" rtl="0" algn="l">
              <a:lnSpc>
                <a:spcPct val="100000"/>
              </a:lnSpc>
              <a:spcBef>
                <a:spcPts val="600"/>
              </a:spcBef>
              <a:spcAft>
                <a:spcPts val="0"/>
              </a:spcAft>
              <a:buSzPts val="2500"/>
              <a:buFont typeface="Arial"/>
              <a:buChar char="•"/>
            </a:pPr>
            <a:r>
              <a:rPr lang="en-US"/>
              <a:t>Anything greater than </a:t>
            </a:r>
            <a:r>
              <a:rPr b="1" lang="en-US"/>
              <a:t>150Ω</a:t>
            </a:r>
            <a:r>
              <a:rPr lang="en-US"/>
              <a:t> will work and keep the current below 20 mA.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18"/>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
        <p:nvSpPr>
          <p:cNvPr id="367" name="Google Shape;367;p18"/>
          <p:cNvSpPr txBox="1"/>
          <p:nvPr>
            <p:ph type="title"/>
          </p:nvPr>
        </p:nvSpPr>
        <p:spPr>
          <a:xfrm>
            <a:off x="747925" y="-109268"/>
            <a:ext cx="61404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US"/>
              <a:t>LED Circuit</a:t>
            </a:r>
            <a:endParaRPr/>
          </a:p>
        </p:txBody>
      </p:sp>
      <p:sp>
        <p:nvSpPr>
          <p:cNvPr id="368" name="Google Shape;368;p18"/>
          <p:cNvSpPr txBox="1"/>
          <p:nvPr>
            <p:ph idx="1" type="body"/>
          </p:nvPr>
        </p:nvSpPr>
        <p:spPr>
          <a:xfrm>
            <a:off x="747925" y="837874"/>
            <a:ext cx="6140400" cy="4075763"/>
          </a:xfrm>
          <a:prstGeom prst="rect">
            <a:avLst/>
          </a:prstGeom>
          <a:noFill/>
          <a:ln>
            <a:noFill/>
          </a:ln>
        </p:spPr>
        <p:txBody>
          <a:bodyPr anchorCtr="0" anchor="t" bIns="91425" lIns="91425" spcFirstLastPara="1" rIns="91425" wrap="square" tIns="91425">
            <a:noAutofit/>
          </a:bodyPr>
          <a:lstStyle/>
          <a:p>
            <a:pPr indent="-387350" lvl="0" marL="457200" rtl="0" algn="l">
              <a:lnSpc>
                <a:spcPct val="100000"/>
              </a:lnSpc>
              <a:spcBef>
                <a:spcPts val="600"/>
              </a:spcBef>
              <a:spcAft>
                <a:spcPts val="0"/>
              </a:spcAft>
              <a:buSzPts val="2500"/>
              <a:buFont typeface="Arial"/>
              <a:buChar char="•"/>
            </a:pPr>
            <a:r>
              <a:rPr lang="en-US"/>
              <a:t>Put the 220Ω resistor in the circuit to glow the LED.</a:t>
            </a:r>
            <a:endParaRPr/>
          </a:p>
        </p:txBody>
      </p:sp>
      <p:pic>
        <p:nvPicPr>
          <p:cNvPr id="369" name="Google Shape;369;p18"/>
          <p:cNvPicPr preferRelativeResize="0"/>
          <p:nvPr/>
        </p:nvPicPr>
        <p:blipFill rotWithShape="1">
          <a:blip r:embed="rId3">
            <a:alphaModFix/>
          </a:blip>
          <a:srcRect b="0" l="0" r="0" t="0"/>
          <a:stretch/>
        </p:blipFill>
        <p:spPr>
          <a:xfrm>
            <a:off x="1886948" y="1373213"/>
            <a:ext cx="4342266" cy="36301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19"/>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
        <p:nvSpPr>
          <p:cNvPr id="375" name="Google Shape;375;p19"/>
          <p:cNvSpPr txBox="1"/>
          <p:nvPr>
            <p:ph type="title"/>
          </p:nvPr>
        </p:nvSpPr>
        <p:spPr>
          <a:xfrm>
            <a:off x="747925" y="-109268"/>
            <a:ext cx="61404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US"/>
              <a:t>LED Circuit</a:t>
            </a:r>
            <a:endParaRPr/>
          </a:p>
        </p:txBody>
      </p:sp>
      <p:sp>
        <p:nvSpPr>
          <p:cNvPr id="376" name="Google Shape;376;p19"/>
          <p:cNvSpPr txBox="1"/>
          <p:nvPr>
            <p:ph idx="1" type="body"/>
          </p:nvPr>
        </p:nvSpPr>
        <p:spPr>
          <a:xfrm>
            <a:off x="747925" y="837874"/>
            <a:ext cx="6140400" cy="4075763"/>
          </a:xfrm>
          <a:prstGeom prst="rect">
            <a:avLst/>
          </a:prstGeom>
          <a:noFill/>
          <a:ln>
            <a:noFill/>
          </a:ln>
        </p:spPr>
        <p:txBody>
          <a:bodyPr anchorCtr="0" anchor="t" bIns="91425" lIns="91425" spcFirstLastPara="1" rIns="91425" wrap="square" tIns="91425">
            <a:noAutofit/>
          </a:bodyPr>
          <a:lstStyle/>
          <a:p>
            <a:pPr indent="-387350" lvl="0" marL="457200" rtl="0" algn="l">
              <a:lnSpc>
                <a:spcPct val="100000"/>
              </a:lnSpc>
              <a:spcBef>
                <a:spcPts val="600"/>
              </a:spcBef>
              <a:spcAft>
                <a:spcPts val="0"/>
              </a:spcAft>
              <a:buSzPts val="2500"/>
              <a:buFont typeface="Arial"/>
              <a:buChar char="•"/>
            </a:pPr>
            <a:r>
              <a:rPr lang="en-US"/>
              <a:t>Change the resistor to see how the brightness of the LED changes.</a:t>
            </a:r>
            <a:endParaRPr/>
          </a:p>
        </p:txBody>
      </p:sp>
      <p:pic>
        <p:nvPicPr>
          <p:cNvPr id="377" name="Google Shape;377;p19"/>
          <p:cNvPicPr preferRelativeResize="0"/>
          <p:nvPr/>
        </p:nvPicPr>
        <p:blipFill rotWithShape="1">
          <a:blip r:embed="rId3">
            <a:alphaModFix/>
          </a:blip>
          <a:srcRect b="0" l="0" r="0" t="0"/>
          <a:stretch/>
        </p:blipFill>
        <p:spPr>
          <a:xfrm>
            <a:off x="2546059" y="1373213"/>
            <a:ext cx="4342266" cy="36301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2"/>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
        <p:nvSpPr>
          <p:cNvPr id="247" name="Google Shape;247;p2"/>
          <p:cNvSpPr txBox="1"/>
          <p:nvPr>
            <p:ph type="title"/>
          </p:nvPr>
        </p:nvSpPr>
        <p:spPr>
          <a:xfrm>
            <a:off x="747925" y="-109268"/>
            <a:ext cx="61404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US"/>
              <a:t>Revision</a:t>
            </a:r>
            <a:endParaRPr/>
          </a:p>
        </p:txBody>
      </p:sp>
      <p:sp>
        <p:nvSpPr>
          <p:cNvPr id="248" name="Google Shape;248;p2"/>
          <p:cNvSpPr txBox="1"/>
          <p:nvPr>
            <p:ph idx="1" type="body"/>
          </p:nvPr>
        </p:nvSpPr>
        <p:spPr>
          <a:xfrm>
            <a:off x="747925" y="837874"/>
            <a:ext cx="6140400" cy="4075763"/>
          </a:xfrm>
          <a:prstGeom prst="rect">
            <a:avLst/>
          </a:prstGeom>
          <a:noFill/>
          <a:ln>
            <a:noFill/>
          </a:ln>
        </p:spPr>
        <p:txBody>
          <a:bodyPr anchorCtr="0" anchor="t" bIns="91425" lIns="91425" spcFirstLastPara="1" rIns="91425" wrap="square" tIns="91425">
            <a:noAutofit/>
          </a:bodyPr>
          <a:lstStyle/>
          <a:p>
            <a:pPr indent="-387350" lvl="0" marL="457200" rtl="0" algn="l">
              <a:lnSpc>
                <a:spcPct val="100000"/>
              </a:lnSpc>
              <a:spcBef>
                <a:spcPts val="600"/>
              </a:spcBef>
              <a:spcAft>
                <a:spcPts val="0"/>
              </a:spcAft>
              <a:buSzPts val="2500"/>
              <a:buFont typeface="Arial"/>
              <a:buChar char="•"/>
            </a:pPr>
            <a:r>
              <a:rPr b="1" lang="en-US"/>
              <a:t>Voltage</a:t>
            </a:r>
            <a:r>
              <a:rPr lang="en-US"/>
              <a:t> is nothing but a type of force that a power source creates at its two ends. This force makes the charge flow around the circuit.</a:t>
            </a:r>
            <a:endParaRPr/>
          </a:p>
          <a:p>
            <a:pPr indent="-387350" lvl="0" marL="457200" rtl="0" algn="l">
              <a:lnSpc>
                <a:spcPct val="100000"/>
              </a:lnSpc>
              <a:spcBef>
                <a:spcPts val="600"/>
              </a:spcBef>
              <a:spcAft>
                <a:spcPts val="0"/>
              </a:spcAft>
              <a:buSzPts val="2500"/>
              <a:buFont typeface="Arial"/>
              <a:buChar char="•"/>
            </a:pPr>
            <a:r>
              <a:rPr lang="en-US"/>
              <a:t>The rate of flow of charge is defined as </a:t>
            </a:r>
            <a:r>
              <a:rPr b="1" lang="en-US"/>
              <a:t>current</a:t>
            </a:r>
            <a:r>
              <a:rPr lang="en-US"/>
              <a:t>.</a:t>
            </a:r>
            <a:endParaRPr/>
          </a:p>
          <a:p>
            <a:pPr indent="-387350" lvl="0" marL="457200" rtl="0" algn="l">
              <a:lnSpc>
                <a:spcPct val="100000"/>
              </a:lnSpc>
              <a:spcBef>
                <a:spcPts val="600"/>
              </a:spcBef>
              <a:spcAft>
                <a:spcPts val="0"/>
              </a:spcAft>
              <a:buSzPts val="2500"/>
              <a:buFont typeface="Arial"/>
              <a:buChar char="•"/>
            </a:pPr>
            <a:r>
              <a:rPr lang="en-US"/>
              <a:t>The property of any material to resist the flow of charge is called </a:t>
            </a:r>
            <a:r>
              <a:rPr b="1" lang="en-US"/>
              <a:t>resistance</a:t>
            </a:r>
            <a:r>
              <a:rPr lang="en-US"/>
              <a:t>.</a:t>
            </a:r>
            <a:endParaRPr/>
          </a:p>
          <a:p>
            <a:pPr indent="-387350" lvl="0" marL="457200" rtl="0" algn="l">
              <a:lnSpc>
                <a:spcPct val="100000"/>
              </a:lnSpc>
              <a:spcBef>
                <a:spcPts val="600"/>
              </a:spcBef>
              <a:spcAft>
                <a:spcPts val="0"/>
              </a:spcAft>
              <a:buSzPts val="2500"/>
              <a:buFont typeface="Arial"/>
              <a:buChar char="•"/>
            </a:pPr>
            <a:r>
              <a:rPr lang="en-US"/>
              <a:t>More the resistance, slower the flow i.e. lesser the current.</a:t>
            </a:r>
            <a:endParaRPr/>
          </a:p>
          <a:p>
            <a:pPr indent="-228600" lvl="0" marL="457200" rtl="0" algn="l">
              <a:lnSpc>
                <a:spcPct val="100000"/>
              </a:lnSpc>
              <a:spcBef>
                <a:spcPts val="600"/>
              </a:spcBef>
              <a:spcAft>
                <a:spcPts val="0"/>
              </a:spcAft>
              <a:buSzPts val="2500"/>
              <a:buFont typeface="Arial"/>
              <a:buNone/>
            </a:pPr>
            <a:r>
              <a:t/>
            </a:r>
            <a:endParaRPr/>
          </a:p>
          <a:p>
            <a:pPr indent="-228600" lvl="0" marL="457200" rtl="0" algn="l">
              <a:lnSpc>
                <a:spcPct val="100000"/>
              </a:lnSpc>
              <a:spcBef>
                <a:spcPts val="600"/>
              </a:spcBef>
              <a:spcAft>
                <a:spcPts val="0"/>
              </a:spcAft>
              <a:buSzPts val="2500"/>
              <a:buFont typeface="Arial"/>
              <a:buNone/>
            </a:pPr>
            <a:r>
              <a:t/>
            </a:r>
            <a:endParaRPr/>
          </a:p>
          <a:p>
            <a:pPr indent="-228600" lvl="0" marL="457200" rtl="0" algn="l">
              <a:lnSpc>
                <a:spcPct val="100000"/>
              </a:lnSpc>
              <a:spcBef>
                <a:spcPts val="600"/>
              </a:spcBef>
              <a:spcAft>
                <a:spcPts val="0"/>
              </a:spcAft>
              <a:buSzPts val="2500"/>
              <a:buFont typeface="Arial"/>
              <a:buNone/>
            </a:pPr>
            <a:r>
              <a:t/>
            </a:r>
            <a:endParaRPr/>
          </a:p>
          <a:p>
            <a:pPr indent="-228600" lvl="0" marL="457200" rtl="0" algn="l">
              <a:lnSpc>
                <a:spcPct val="100000"/>
              </a:lnSpc>
              <a:spcBef>
                <a:spcPts val="600"/>
              </a:spcBef>
              <a:spcAft>
                <a:spcPts val="0"/>
              </a:spcAft>
              <a:buSzPts val="2500"/>
              <a:buFont typeface="Arial"/>
              <a:buNone/>
            </a:pPr>
            <a:r>
              <a:t/>
            </a:r>
            <a:endParaRPr/>
          </a:p>
          <a:p>
            <a:pPr indent="-228600" lvl="0" marL="457200" rtl="0" algn="l">
              <a:lnSpc>
                <a:spcPct val="100000"/>
              </a:lnSpc>
              <a:spcBef>
                <a:spcPts val="600"/>
              </a:spcBef>
              <a:spcAft>
                <a:spcPts val="0"/>
              </a:spcAft>
              <a:buSzPts val="2500"/>
              <a:buFont typeface="Arial"/>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20"/>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
          <p:cNvSpPr txBox="1"/>
          <p:nvPr>
            <p:ph idx="1" type="body"/>
          </p:nvPr>
        </p:nvSpPr>
        <p:spPr>
          <a:xfrm>
            <a:off x="2159325" y="2161800"/>
            <a:ext cx="4825500" cy="819900"/>
          </a:xfrm>
          <a:prstGeom prst="rect">
            <a:avLst/>
          </a:prstGeom>
          <a:noFill/>
          <a:ln>
            <a:noFill/>
          </a:ln>
        </p:spPr>
        <p:txBody>
          <a:bodyPr anchorCtr="0" anchor="ctr" bIns="91425" lIns="91425" spcFirstLastPara="1" rIns="91425" wrap="square" tIns="91425">
            <a:noAutofit/>
          </a:bodyPr>
          <a:lstStyle/>
          <a:p>
            <a:pPr indent="0" lvl="0" marL="69850" rtl="0" algn="ctr">
              <a:lnSpc>
                <a:spcPct val="100000"/>
              </a:lnSpc>
              <a:spcBef>
                <a:spcPts val="600"/>
              </a:spcBef>
              <a:spcAft>
                <a:spcPts val="0"/>
              </a:spcAft>
              <a:buClr>
                <a:srgbClr val="1C4587"/>
              </a:buClr>
              <a:buSzPts val="2500"/>
              <a:buFont typeface="Arial"/>
              <a:buNone/>
            </a:pPr>
            <a:r>
              <a:rPr lang="en-US"/>
              <a:t>Ohm’s Law</a:t>
            </a:r>
            <a:endParaRPr/>
          </a:p>
        </p:txBody>
      </p:sp>
      <p:sp>
        <p:nvSpPr>
          <p:cNvPr id="254" name="Google Shape;254;p3"/>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
        <p:nvSpPr>
          <p:cNvPr id="260" name="Google Shape;260;p4"/>
          <p:cNvSpPr txBox="1"/>
          <p:nvPr>
            <p:ph type="title"/>
          </p:nvPr>
        </p:nvSpPr>
        <p:spPr>
          <a:xfrm>
            <a:off x="747924" y="-109268"/>
            <a:ext cx="6338675"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US"/>
              <a:t>Relation between Voltage and Current</a:t>
            </a:r>
            <a:endParaRPr/>
          </a:p>
        </p:txBody>
      </p:sp>
      <p:sp>
        <p:nvSpPr>
          <p:cNvPr id="261" name="Google Shape;261;p4"/>
          <p:cNvSpPr txBox="1"/>
          <p:nvPr>
            <p:ph idx="1" type="body"/>
          </p:nvPr>
        </p:nvSpPr>
        <p:spPr>
          <a:xfrm>
            <a:off x="747925" y="837874"/>
            <a:ext cx="6140400" cy="4075763"/>
          </a:xfrm>
          <a:prstGeom prst="rect">
            <a:avLst/>
          </a:prstGeom>
          <a:noFill/>
          <a:ln>
            <a:noFill/>
          </a:ln>
        </p:spPr>
        <p:txBody>
          <a:bodyPr anchorCtr="0" anchor="t" bIns="91425" lIns="91425" spcFirstLastPara="1" rIns="91425" wrap="square" tIns="91425">
            <a:noAutofit/>
          </a:bodyPr>
          <a:lstStyle/>
          <a:p>
            <a:pPr indent="-387350" lvl="0" marL="457200" rtl="0" algn="l">
              <a:lnSpc>
                <a:spcPct val="100000"/>
              </a:lnSpc>
              <a:spcBef>
                <a:spcPts val="600"/>
              </a:spcBef>
              <a:spcAft>
                <a:spcPts val="0"/>
              </a:spcAft>
              <a:buSzPts val="2500"/>
              <a:buFont typeface="Arial"/>
              <a:buChar char="•"/>
            </a:pPr>
            <a:r>
              <a:rPr lang="en-US"/>
              <a:t>When pressure applied by the pump increases the rate of flow of water molecules also increases, when the length and thickness of the pipe is the same.</a:t>
            </a:r>
            <a:endParaRPr/>
          </a:p>
          <a:p>
            <a:pPr indent="-387350" lvl="0" marL="457200" rtl="0" algn="l">
              <a:lnSpc>
                <a:spcPct val="100000"/>
              </a:lnSpc>
              <a:spcBef>
                <a:spcPts val="600"/>
              </a:spcBef>
              <a:spcAft>
                <a:spcPts val="0"/>
              </a:spcAft>
              <a:buSzPts val="2500"/>
              <a:buFont typeface="Arial"/>
              <a:buChar char="•"/>
            </a:pPr>
            <a:r>
              <a:rPr lang="en-US"/>
              <a:t>Similarly, in an electronic circuit, the current increases with an increase in voltage, </a:t>
            </a:r>
            <a:br>
              <a:rPr lang="en-US"/>
            </a:br>
            <a:r>
              <a:rPr lang="en-US"/>
              <a:t>and decreases as the </a:t>
            </a:r>
            <a:br>
              <a:rPr lang="en-US"/>
            </a:br>
            <a:r>
              <a:rPr lang="en-US"/>
              <a:t>voltage decreases.</a:t>
            </a:r>
            <a:endParaRPr/>
          </a:p>
        </p:txBody>
      </p:sp>
      <p:pic>
        <p:nvPicPr>
          <p:cNvPr id="262" name="Google Shape;262;p4"/>
          <p:cNvPicPr preferRelativeResize="0"/>
          <p:nvPr/>
        </p:nvPicPr>
        <p:blipFill rotWithShape="1">
          <a:blip r:embed="rId3">
            <a:alphaModFix/>
          </a:blip>
          <a:srcRect b="0" l="0" r="0" t="0"/>
          <a:stretch/>
        </p:blipFill>
        <p:spPr>
          <a:xfrm>
            <a:off x="3419593" y="2631599"/>
            <a:ext cx="3518271" cy="2286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5"/>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
        <p:nvSpPr>
          <p:cNvPr id="268" name="Google Shape;268;p5"/>
          <p:cNvSpPr txBox="1"/>
          <p:nvPr>
            <p:ph type="title"/>
          </p:nvPr>
        </p:nvSpPr>
        <p:spPr>
          <a:xfrm>
            <a:off x="747925" y="-109268"/>
            <a:ext cx="61404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US"/>
              <a:t>Ohm’s Law</a:t>
            </a:r>
            <a:endParaRPr/>
          </a:p>
        </p:txBody>
      </p:sp>
      <p:sp>
        <p:nvSpPr>
          <p:cNvPr id="269" name="Google Shape;269;p5"/>
          <p:cNvSpPr txBox="1"/>
          <p:nvPr>
            <p:ph idx="1" type="body"/>
          </p:nvPr>
        </p:nvSpPr>
        <p:spPr>
          <a:xfrm>
            <a:off x="747925" y="837874"/>
            <a:ext cx="6140400" cy="4075763"/>
          </a:xfrm>
          <a:prstGeom prst="rect">
            <a:avLst/>
          </a:prstGeom>
          <a:noFill/>
          <a:ln>
            <a:noFill/>
          </a:ln>
        </p:spPr>
        <p:txBody>
          <a:bodyPr anchorCtr="0" anchor="t" bIns="91425" lIns="91425" spcFirstLastPara="1" rIns="91425" wrap="square" tIns="91425">
            <a:noAutofit/>
          </a:bodyPr>
          <a:lstStyle/>
          <a:p>
            <a:pPr indent="-387350" lvl="0" marL="457200" rtl="0" algn="l">
              <a:lnSpc>
                <a:spcPct val="100000"/>
              </a:lnSpc>
              <a:spcBef>
                <a:spcPts val="600"/>
              </a:spcBef>
              <a:spcAft>
                <a:spcPts val="0"/>
              </a:spcAft>
              <a:buSzPts val="2500"/>
              <a:buFont typeface="Arial"/>
              <a:buChar char="•"/>
            </a:pPr>
            <a:r>
              <a:rPr lang="en-US"/>
              <a:t>Ohm’s law states that current increases when the voltage increases or when the resistance decreases, it is mathematically expressed as</a:t>
            </a:r>
            <a:endParaRPr/>
          </a:p>
          <a:p>
            <a:pPr indent="-387350" lvl="0" marL="457200" rtl="0" algn="l">
              <a:lnSpc>
                <a:spcPct val="100000"/>
              </a:lnSpc>
              <a:spcBef>
                <a:spcPts val="600"/>
              </a:spcBef>
              <a:spcAft>
                <a:spcPts val="0"/>
              </a:spcAft>
              <a:buSzPts val="2500"/>
              <a:buFont typeface="Arial"/>
              <a:buChar char="•"/>
            </a:pPr>
            <a:r>
              <a:rPr lang="en-US"/>
              <a:t>	</a:t>
            </a:r>
            <a:r>
              <a:rPr b="1" lang="en-US"/>
              <a:t>V = I x R</a:t>
            </a:r>
            <a:endParaRPr/>
          </a:p>
          <a:p>
            <a:pPr indent="-228600" lvl="0" marL="457200" rtl="0" algn="l">
              <a:lnSpc>
                <a:spcPct val="100000"/>
              </a:lnSpc>
              <a:spcBef>
                <a:spcPts val="600"/>
              </a:spcBef>
              <a:spcAft>
                <a:spcPts val="0"/>
              </a:spcAft>
              <a:buSzPts val="2500"/>
              <a:buFont typeface="Arial"/>
              <a:buNone/>
            </a:pPr>
            <a:r>
              <a:t/>
            </a:r>
            <a:endParaRPr/>
          </a:p>
        </p:txBody>
      </p:sp>
      <p:pic>
        <p:nvPicPr>
          <p:cNvPr id="270" name="Google Shape;270;p5"/>
          <p:cNvPicPr preferRelativeResize="0"/>
          <p:nvPr/>
        </p:nvPicPr>
        <p:blipFill rotWithShape="1">
          <a:blip r:embed="rId3">
            <a:alphaModFix/>
          </a:blip>
          <a:srcRect b="0" l="0" r="0" t="0"/>
          <a:stretch/>
        </p:blipFill>
        <p:spPr>
          <a:xfrm>
            <a:off x="2772171" y="1939825"/>
            <a:ext cx="3461767" cy="30528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6"/>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
        <p:nvSpPr>
          <p:cNvPr id="276" name="Google Shape;276;p6"/>
          <p:cNvSpPr txBox="1"/>
          <p:nvPr>
            <p:ph type="title"/>
          </p:nvPr>
        </p:nvSpPr>
        <p:spPr>
          <a:xfrm>
            <a:off x="747925" y="-109268"/>
            <a:ext cx="61404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US"/>
              <a:t>Ohm’s Law</a:t>
            </a:r>
            <a:endParaRPr/>
          </a:p>
        </p:txBody>
      </p:sp>
      <p:sp>
        <p:nvSpPr>
          <p:cNvPr id="277" name="Google Shape;277;p6"/>
          <p:cNvSpPr txBox="1"/>
          <p:nvPr>
            <p:ph idx="1" type="body"/>
          </p:nvPr>
        </p:nvSpPr>
        <p:spPr>
          <a:xfrm>
            <a:off x="747925" y="837874"/>
            <a:ext cx="6140400" cy="4075763"/>
          </a:xfrm>
          <a:prstGeom prst="rect">
            <a:avLst/>
          </a:prstGeom>
          <a:noFill/>
          <a:ln>
            <a:noFill/>
          </a:ln>
        </p:spPr>
        <p:txBody>
          <a:bodyPr anchorCtr="0" anchor="t" bIns="91425" lIns="91425" spcFirstLastPara="1" rIns="91425" wrap="square" tIns="91425">
            <a:noAutofit/>
          </a:bodyPr>
          <a:lstStyle/>
          <a:p>
            <a:pPr indent="-387350" lvl="0" marL="457200" rtl="0" algn="l">
              <a:lnSpc>
                <a:spcPct val="100000"/>
              </a:lnSpc>
              <a:spcBef>
                <a:spcPts val="600"/>
              </a:spcBef>
              <a:spcAft>
                <a:spcPts val="0"/>
              </a:spcAft>
              <a:buSzPts val="2500"/>
              <a:buFont typeface="Arial"/>
              <a:buChar char="•"/>
            </a:pPr>
            <a:r>
              <a:rPr lang="en-US"/>
              <a:t>If battery’s voltage is 1V and resistance of circuit is 1Ω, then the current flowing in the circuit will be 1A, and the relation between these units is expressed as</a:t>
            </a:r>
            <a:endParaRPr/>
          </a:p>
          <a:p>
            <a:pPr indent="-387350" lvl="0" marL="457200" rtl="0" algn="l">
              <a:lnSpc>
                <a:spcPct val="100000"/>
              </a:lnSpc>
              <a:spcBef>
                <a:spcPts val="600"/>
              </a:spcBef>
              <a:spcAft>
                <a:spcPts val="0"/>
              </a:spcAft>
              <a:buSzPts val="2500"/>
              <a:buFont typeface="Arial"/>
              <a:buChar char="•"/>
            </a:pPr>
            <a:r>
              <a:rPr lang="en-US"/>
              <a:t>	1V = 1A * 1Ω</a:t>
            </a:r>
            <a:endParaRPr/>
          </a:p>
          <a:p>
            <a:pPr indent="-228600" lvl="0" marL="457200" rtl="0" algn="l">
              <a:lnSpc>
                <a:spcPct val="100000"/>
              </a:lnSpc>
              <a:spcBef>
                <a:spcPts val="600"/>
              </a:spcBef>
              <a:spcAft>
                <a:spcPts val="0"/>
              </a:spcAft>
              <a:buSzPts val="2500"/>
              <a:buFont typeface="Arial"/>
              <a:buNone/>
            </a:pPr>
            <a:r>
              <a:t/>
            </a:r>
            <a:endParaRPr/>
          </a:p>
        </p:txBody>
      </p:sp>
      <p:pic>
        <p:nvPicPr>
          <p:cNvPr id="278" name="Google Shape;278;p6"/>
          <p:cNvPicPr preferRelativeResize="0"/>
          <p:nvPr/>
        </p:nvPicPr>
        <p:blipFill rotWithShape="1">
          <a:blip r:embed="rId3">
            <a:alphaModFix/>
          </a:blip>
          <a:srcRect b="0" l="0" r="0" t="0"/>
          <a:stretch/>
        </p:blipFill>
        <p:spPr>
          <a:xfrm>
            <a:off x="3089437" y="2127998"/>
            <a:ext cx="4185716" cy="27904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7"/>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
        <p:nvSpPr>
          <p:cNvPr id="284" name="Google Shape;284;p7"/>
          <p:cNvSpPr txBox="1"/>
          <p:nvPr>
            <p:ph type="title"/>
          </p:nvPr>
        </p:nvSpPr>
        <p:spPr>
          <a:xfrm>
            <a:off x="747925" y="-109268"/>
            <a:ext cx="61404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US"/>
              <a:t>Using Ohm’s Law</a:t>
            </a:r>
            <a:endParaRPr/>
          </a:p>
        </p:txBody>
      </p:sp>
      <p:sp>
        <p:nvSpPr>
          <p:cNvPr id="285" name="Google Shape;285;p7"/>
          <p:cNvSpPr txBox="1"/>
          <p:nvPr>
            <p:ph idx="1" type="body"/>
          </p:nvPr>
        </p:nvSpPr>
        <p:spPr>
          <a:xfrm>
            <a:off x="747925" y="837874"/>
            <a:ext cx="6140400" cy="4075763"/>
          </a:xfrm>
          <a:prstGeom prst="rect">
            <a:avLst/>
          </a:prstGeom>
          <a:noFill/>
          <a:ln>
            <a:noFill/>
          </a:ln>
        </p:spPr>
        <p:txBody>
          <a:bodyPr anchorCtr="0" anchor="t" bIns="91425" lIns="91425" spcFirstLastPara="1" rIns="91425" wrap="square" tIns="91425">
            <a:noAutofit/>
          </a:bodyPr>
          <a:lstStyle/>
          <a:p>
            <a:pPr indent="-387350" lvl="0" marL="457200" rtl="0" algn="l">
              <a:lnSpc>
                <a:spcPct val="100000"/>
              </a:lnSpc>
              <a:spcBef>
                <a:spcPts val="600"/>
              </a:spcBef>
              <a:spcAft>
                <a:spcPts val="0"/>
              </a:spcAft>
              <a:buSzPts val="2500"/>
              <a:buFont typeface="Arial"/>
              <a:buChar char="•"/>
            </a:pPr>
            <a:r>
              <a:rPr lang="en-US"/>
              <a:t>Suppose you have a simple circuit with a battery of 9V and a resistor. The current in the circuit is 3A.</a:t>
            </a:r>
            <a:endParaRPr/>
          </a:p>
          <a:p>
            <a:pPr indent="-387350" lvl="0" marL="457200" rtl="0" algn="l">
              <a:lnSpc>
                <a:spcPct val="100000"/>
              </a:lnSpc>
              <a:spcBef>
                <a:spcPts val="600"/>
              </a:spcBef>
              <a:spcAft>
                <a:spcPts val="0"/>
              </a:spcAft>
              <a:buSzPts val="2500"/>
              <a:buFont typeface="Arial"/>
              <a:buChar char="•"/>
            </a:pPr>
            <a:r>
              <a:rPr lang="en-US"/>
              <a:t>What is the resistance?</a:t>
            </a:r>
            <a:endParaRPr/>
          </a:p>
        </p:txBody>
      </p:sp>
      <p:pic>
        <p:nvPicPr>
          <p:cNvPr id="286" name="Google Shape;286;p7"/>
          <p:cNvPicPr preferRelativeResize="0"/>
          <p:nvPr/>
        </p:nvPicPr>
        <p:blipFill rotWithShape="1">
          <a:blip r:embed="rId3">
            <a:alphaModFix/>
          </a:blip>
          <a:srcRect b="0" l="0" r="0" t="0"/>
          <a:stretch/>
        </p:blipFill>
        <p:spPr>
          <a:xfrm>
            <a:off x="3534996" y="1961251"/>
            <a:ext cx="3353329" cy="29572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8"/>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
        <p:nvSpPr>
          <p:cNvPr id="292" name="Google Shape;292;p8"/>
          <p:cNvSpPr txBox="1"/>
          <p:nvPr>
            <p:ph type="title"/>
          </p:nvPr>
        </p:nvSpPr>
        <p:spPr>
          <a:xfrm>
            <a:off x="747925" y="-109268"/>
            <a:ext cx="61404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US"/>
              <a:t>Using Ohm’s Law</a:t>
            </a:r>
            <a:endParaRPr/>
          </a:p>
        </p:txBody>
      </p:sp>
      <p:sp>
        <p:nvSpPr>
          <p:cNvPr id="293" name="Google Shape;293;p8"/>
          <p:cNvSpPr txBox="1"/>
          <p:nvPr>
            <p:ph idx="1" type="body"/>
          </p:nvPr>
        </p:nvSpPr>
        <p:spPr>
          <a:xfrm>
            <a:off x="293677" y="1090263"/>
            <a:ext cx="6815780" cy="3397011"/>
          </a:xfrm>
          <a:prstGeom prst="rect">
            <a:avLst/>
          </a:prstGeom>
          <a:noFill/>
          <a:ln>
            <a:noFill/>
          </a:ln>
        </p:spPr>
        <p:txBody>
          <a:bodyPr anchorCtr="0" anchor="t" bIns="91425" lIns="91425" spcFirstLastPara="1" rIns="91425" wrap="square" tIns="91425">
            <a:noAutofit/>
          </a:bodyPr>
          <a:lstStyle/>
          <a:p>
            <a:pPr indent="-387350" lvl="0" marL="457200" rtl="0" algn="l">
              <a:lnSpc>
                <a:spcPct val="100000"/>
              </a:lnSpc>
              <a:spcBef>
                <a:spcPts val="600"/>
              </a:spcBef>
              <a:spcAft>
                <a:spcPts val="0"/>
              </a:spcAft>
              <a:buSzPts val="2500"/>
              <a:buFont typeface="Arial"/>
              <a:buChar char="•"/>
            </a:pPr>
            <a:r>
              <a:rPr lang="en-US"/>
              <a:t> </a:t>
            </a:r>
            <a:endParaRPr/>
          </a:p>
        </p:txBody>
      </p:sp>
      <p:pic>
        <p:nvPicPr>
          <p:cNvPr id="294" name="Google Shape;294;p8"/>
          <p:cNvPicPr preferRelativeResize="0"/>
          <p:nvPr/>
        </p:nvPicPr>
        <p:blipFill rotWithShape="1">
          <a:blip r:embed="rId3">
            <a:alphaModFix/>
          </a:blip>
          <a:srcRect b="0" l="0" r="0" t="0"/>
          <a:stretch/>
        </p:blipFill>
        <p:spPr>
          <a:xfrm>
            <a:off x="3534996" y="1961251"/>
            <a:ext cx="3353329" cy="29572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9"/>
          <p:cNvSpPr txBox="1"/>
          <p:nvPr>
            <p:ph idx="1" type="body"/>
          </p:nvPr>
        </p:nvSpPr>
        <p:spPr>
          <a:xfrm>
            <a:off x="2159325" y="2161800"/>
            <a:ext cx="4825500" cy="819900"/>
          </a:xfrm>
          <a:prstGeom prst="rect">
            <a:avLst/>
          </a:prstGeom>
          <a:noFill/>
          <a:ln>
            <a:noFill/>
          </a:ln>
        </p:spPr>
        <p:txBody>
          <a:bodyPr anchorCtr="0" anchor="ctr" bIns="91425" lIns="91425" spcFirstLastPara="1" rIns="91425" wrap="square" tIns="91425">
            <a:noAutofit/>
          </a:bodyPr>
          <a:lstStyle/>
          <a:p>
            <a:pPr indent="0" lvl="0" marL="69850" rtl="0" algn="ctr">
              <a:lnSpc>
                <a:spcPct val="100000"/>
              </a:lnSpc>
              <a:spcBef>
                <a:spcPts val="600"/>
              </a:spcBef>
              <a:spcAft>
                <a:spcPts val="0"/>
              </a:spcAft>
              <a:buClr>
                <a:srgbClr val="1C4587"/>
              </a:buClr>
              <a:buSzPts val="2500"/>
              <a:buFont typeface="Arial"/>
              <a:buNone/>
            </a:pPr>
            <a:r>
              <a:rPr lang="en-US"/>
              <a:t>LED</a:t>
            </a:r>
            <a:endParaRPr/>
          </a:p>
        </p:txBody>
      </p:sp>
      <p:sp>
        <p:nvSpPr>
          <p:cNvPr id="300" name="Google Shape;300;p9"/>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1_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contact@thestempedia.com</dc:creator>
</cp:coreProperties>
</file>