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84" r:id="rId2"/>
    <p:sldId id="294" r:id="rId3"/>
    <p:sldId id="352" r:id="rId4"/>
    <p:sldId id="300" r:id="rId5"/>
    <p:sldId id="307" r:id="rId6"/>
    <p:sldId id="353" r:id="rId7"/>
    <p:sldId id="304" r:id="rId8"/>
    <p:sldId id="354" r:id="rId9"/>
    <p:sldId id="305" r:id="rId10"/>
    <p:sldId id="356" r:id="rId11"/>
    <p:sldId id="306" r:id="rId12"/>
    <p:sldId id="310" r:id="rId13"/>
    <p:sldId id="351" r:id="rId14"/>
    <p:sldId id="293" r:id="rId15"/>
  </p:sldIdLst>
  <p:sldSz cx="9144000" cy="5143500" type="screen16x9"/>
  <p:notesSz cx="6858000" cy="9144000"/>
  <p:embeddedFontLst>
    <p:embeddedFont>
      <p:font typeface="Dosis" panose="020B0604020202020204" charset="0"/>
      <p:regular r:id="rId17"/>
      <p:bold r:id="rId18"/>
    </p:embeddedFont>
    <p:embeddedFont>
      <p:font typeface="Sniglet"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108" d="100"/>
          <a:sy n="108"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751352" y="1161050"/>
            <a:ext cx="6153000" cy="1159800"/>
          </a:xfrm>
          <a:prstGeom prst="rect">
            <a:avLst/>
          </a:prstGeom>
        </p:spPr>
        <p:txBody>
          <a:bodyPr spcFirstLastPara="1" wrap="square" lIns="91425" tIns="91425" rIns="91425" bIns="91425" anchor="ctr" anchorCtr="0"/>
          <a:lstStyle>
            <a:lvl1pPr lvl="0" algn="l">
              <a:spcBef>
                <a:spcPts val="0"/>
              </a:spcBef>
              <a:spcAft>
                <a:spcPts val="0"/>
              </a:spcAft>
              <a:buClr>
                <a:srgbClr val="1C4587"/>
              </a:buClr>
              <a:buSzPts val="4800"/>
              <a:buNone/>
              <a:defRPr sz="4800" b="0">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rtl="0">
              <a:spcBef>
                <a:spcPts val="0"/>
              </a:spcBef>
              <a:spcAft>
                <a:spcPts val="0"/>
              </a:spcAft>
              <a:buSzPts val="1800"/>
              <a:buNone/>
              <a:defRPr sz="28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dirty="0"/>
          </a:p>
        </p:txBody>
      </p:sp>
      <p:sp>
        <p:nvSpPr>
          <p:cNvPr id="363" name="Shape 363"/>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Font typeface="Arial" panose="020B0604020202020204" pitchFamily="34" charset="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364" name="Shape 364"/>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Font typeface="Arial" panose="020B0604020202020204" pitchFamily="34" charset="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365" name="Shape 365"/>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Font typeface="Arial" panose="020B0604020202020204" pitchFamily="34" charset="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cxnSp>
        <p:nvCxnSpPr>
          <p:cNvPr id="396" name="Shape 39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Shape 39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8" name="Shape 293">
            <a:extLst>
              <a:ext uri="{FF2B5EF4-FFF2-40B4-BE49-F238E27FC236}">
                <a16:creationId xmlns:a16="http://schemas.microsoft.com/office/drawing/2014/main" id="{8B14E9AC-679E-43E8-9FA1-ED845D35F555}"/>
              </a:ext>
            </a:extLst>
          </p:cNvPr>
          <p:cNvGrpSpPr/>
          <p:nvPr userDrawn="1"/>
        </p:nvGrpSpPr>
        <p:grpSpPr>
          <a:xfrm>
            <a:off x="7442902" y="808983"/>
            <a:ext cx="1796289" cy="4430438"/>
            <a:chOff x="6023725" y="1522881"/>
            <a:chExt cx="1358150" cy="3349794"/>
          </a:xfrm>
        </p:grpSpPr>
        <p:sp>
          <p:nvSpPr>
            <p:cNvPr id="69" name="Shape 295">
              <a:extLst>
                <a:ext uri="{FF2B5EF4-FFF2-40B4-BE49-F238E27FC236}">
                  <a16:creationId xmlns:a16="http://schemas.microsoft.com/office/drawing/2014/main" id="{5DD69256-7B5C-429B-8121-CEA811E01B1A}"/>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6">
              <a:extLst>
                <a:ext uri="{FF2B5EF4-FFF2-40B4-BE49-F238E27FC236}">
                  <a16:creationId xmlns:a16="http://schemas.microsoft.com/office/drawing/2014/main" id="{4C13EB5A-3741-4CF7-9EFC-2F240B001238}"/>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7">
              <a:extLst>
                <a:ext uri="{FF2B5EF4-FFF2-40B4-BE49-F238E27FC236}">
                  <a16:creationId xmlns:a16="http://schemas.microsoft.com/office/drawing/2014/main" id="{C6501FB9-19AE-43AE-A90A-0328D6BBA72E}"/>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2" name="Shape 298">
              <a:extLst>
                <a:ext uri="{FF2B5EF4-FFF2-40B4-BE49-F238E27FC236}">
                  <a16:creationId xmlns:a16="http://schemas.microsoft.com/office/drawing/2014/main" id="{DA832490-4688-46A4-B72B-18C68158B166}"/>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299">
              <a:extLst>
                <a:ext uri="{FF2B5EF4-FFF2-40B4-BE49-F238E27FC236}">
                  <a16:creationId xmlns:a16="http://schemas.microsoft.com/office/drawing/2014/main" id="{E92D35B7-657D-4CF3-94CF-9D9D75320774}"/>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0">
              <a:extLst>
                <a:ext uri="{FF2B5EF4-FFF2-40B4-BE49-F238E27FC236}">
                  <a16:creationId xmlns:a16="http://schemas.microsoft.com/office/drawing/2014/main" id="{C87B4B91-557E-4717-86CD-C22E7E357DC0}"/>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1">
              <a:extLst>
                <a:ext uri="{FF2B5EF4-FFF2-40B4-BE49-F238E27FC236}">
                  <a16:creationId xmlns:a16="http://schemas.microsoft.com/office/drawing/2014/main" id="{5BC1BD90-3609-4183-9196-6B58528113F8}"/>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6" name="Shape 302">
              <a:extLst>
                <a:ext uri="{FF2B5EF4-FFF2-40B4-BE49-F238E27FC236}">
                  <a16:creationId xmlns:a16="http://schemas.microsoft.com/office/drawing/2014/main" id="{CC8262CF-857C-40E5-894D-21AEA4A3D856}"/>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4">
              <a:extLst>
                <a:ext uri="{FF2B5EF4-FFF2-40B4-BE49-F238E27FC236}">
                  <a16:creationId xmlns:a16="http://schemas.microsoft.com/office/drawing/2014/main" id="{C80A8906-C8EE-4431-9F85-FBA71C8EE6F8}"/>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5">
              <a:extLst>
                <a:ext uri="{FF2B5EF4-FFF2-40B4-BE49-F238E27FC236}">
                  <a16:creationId xmlns:a16="http://schemas.microsoft.com/office/drawing/2014/main" id="{CD8EE7C1-15D1-4EEF-AA8D-DB7C294F0D3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6">
              <a:extLst>
                <a:ext uri="{FF2B5EF4-FFF2-40B4-BE49-F238E27FC236}">
                  <a16:creationId xmlns:a16="http://schemas.microsoft.com/office/drawing/2014/main" id="{5B9842F4-F271-4856-858B-B1838A5ACF2D}"/>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7">
              <a:extLst>
                <a:ext uri="{FF2B5EF4-FFF2-40B4-BE49-F238E27FC236}">
                  <a16:creationId xmlns:a16="http://schemas.microsoft.com/office/drawing/2014/main" id="{34E50980-AD31-460E-B624-EF1B7ACFE76C}"/>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8">
              <a:extLst>
                <a:ext uri="{FF2B5EF4-FFF2-40B4-BE49-F238E27FC236}">
                  <a16:creationId xmlns:a16="http://schemas.microsoft.com/office/drawing/2014/main" id="{C2EFE9A0-FAFA-4ECB-BB91-6FB510B5EDB3}"/>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09">
              <a:extLst>
                <a:ext uri="{FF2B5EF4-FFF2-40B4-BE49-F238E27FC236}">
                  <a16:creationId xmlns:a16="http://schemas.microsoft.com/office/drawing/2014/main" id="{F6DE768D-9597-4633-AED5-4FD75B7FB54C}"/>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1">
              <a:extLst>
                <a:ext uri="{FF2B5EF4-FFF2-40B4-BE49-F238E27FC236}">
                  <a16:creationId xmlns:a16="http://schemas.microsoft.com/office/drawing/2014/main" id="{E0C92D3C-C641-4642-8F82-B53D1CB8436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4" name="Shape 312">
              <a:extLst>
                <a:ext uri="{FF2B5EF4-FFF2-40B4-BE49-F238E27FC236}">
                  <a16:creationId xmlns:a16="http://schemas.microsoft.com/office/drawing/2014/main" id="{0121C034-B96C-45F0-ADA7-91FAD1AC54F5}"/>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3">
              <a:extLst>
                <a:ext uri="{FF2B5EF4-FFF2-40B4-BE49-F238E27FC236}">
                  <a16:creationId xmlns:a16="http://schemas.microsoft.com/office/drawing/2014/main" id="{5E4A0DFE-9B99-4BC4-9E1F-052E4D652805}"/>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4">
              <a:extLst>
                <a:ext uri="{FF2B5EF4-FFF2-40B4-BE49-F238E27FC236}">
                  <a16:creationId xmlns:a16="http://schemas.microsoft.com/office/drawing/2014/main" id="{2065124B-A229-4578-A003-24E7F1B104D8}"/>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5">
              <a:extLst>
                <a:ext uri="{FF2B5EF4-FFF2-40B4-BE49-F238E27FC236}">
                  <a16:creationId xmlns:a16="http://schemas.microsoft.com/office/drawing/2014/main" id="{18CCE82F-CEF9-4380-A915-A404EBF6FE22}"/>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6">
              <a:extLst>
                <a:ext uri="{FF2B5EF4-FFF2-40B4-BE49-F238E27FC236}">
                  <a16:creationId xmlns:a16="http://schemas.microsoft.com/office/drawing/2014/main" id="{E3165867-DB7C-4CD2-9EDA-7A3B58A9B1E9}"/>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7">
              <a:extLst>
                <a:ext uri="{FF2B5EF4-FFF2-40B4-BE49-F238E27FC236}">
                  <a16:creationId xmlns:a16="http://schemas.microsoft.com/office/drawing/2014/main" id="{DC51771B-5692-46E0-B566-21D4900F6FDD}"/>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8">
              <a:extLst>
                <a:ext uri="{FF2B5EF4-FFF2-40B4-BE49-F238E27FC236}">
                  <a16:creationId xmlns:a16="http://schemas.microsoft.com/office/drawing/2014/main" id="{5EC6705F-416E-4AE1-86FF-D95E33D71B97}"/>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19">
              <a:extLst>
                <a:ext uri="{FF2B5EF4-FFF2-40B4-BE49-F238E27FC236}">
                  <a16:creationId xmlns:a16="http://schemas.microsoft.com/office/drawing/2014/main" id="{FDC56F10-AF1B-43BC-A1E1-80DD8B025767}"/>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0">
              <a:extLst>
                <a:ext uri="{FF2B5EF4-FFF2-40B4-BE49-F238E27FC236}">
                  <a16:creationId xmlns:a16="http://schemas.microsoft.com/office/drawing/2014/main" id="{AE45C331-BB27-4F09-B2F9-7E3A8FAA6EB5}"/>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1">
              <a:extLst>
                <a:ext uri="{FF2B5EF4-FFF2-40B4-BE49-F238E27FC236}">
                  <a16:creationId xmlns:a16="http://schemas.microsoft.com/office/drawing/2014/main" id="{C9EE3200-B9FE-41BB-BF4C-BE1D40102ADE}"/>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4" name="Shape 322">
              <a:extLst>
                <a:ext uri="{FF2B5EF4-FFF2-40B4-BE49-F238E27FC236}">
                  <a16:creationId xmlns:a16="http://schemas.microsoft.com/office/drawing/2014/main" id="{470303B9-AE76-4A66-B4A8-454FD2088082}"/>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5" name="Picture 94">
            <a:extLst>
              <a:ext uri="{FF2B5EF4-FFF2-40B4-BE49-F238E27FC236}">
                <a16:creationId xmlns:a16="http://schemas.microsoft.com/office/drawing/2014/main" id="{B0999417-BE1A-41A4-94BE-597AD7D24658}"/>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25882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cxnSp>
        <p:nvCxnSpPr>
          <p:cNvPr id="430" name="Shape 430"/>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431" name="Shape 43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5" name="Shape 293">
            <a:extLst>
              <a:ext uri="{FF2B5EF4-FFF2-40B4-BE49-F238E27FC236}">
                <a16:creationId xmlns:a16="http://schemas.microsoft.com/office/drawing/2014/main" id="{31E65F00-9EF3-4AFE-B4AB-6988DEAB8F63}"/>
              </a:ext>
            </a:extLst>
          </p:cNvPr>
          <p:cNvGrpSpPr/>
          <p:nvPr userDrawn="1"/>
        </p:nvGrpSpPr>
        <p:grpSpPr>
          <a:xfrm>
            <a:off x="7442902" y="808983"/>
            <a:ext cx="1796289" cy="4430438"/>
            <a:chOff x="6023725" y="1522881"/>
            <a:chExt cx="1358150" cy="3349794"/>
          </a:xfrm>
        </p:grpSpPr>
        <p:sp>
          <p:nvSpPr>
            <p:cNvPr id="66" name="Shape 295">
              <a:extLst>
                <a:ext uri="{FF2B5EF4-FFF2-40B4-BE49-F238E27FC236}">
                  <a16:creationId xmlns:a16="http://schemas.microsoft.com/office/drawing/2014/main" id="{4DAF561F-252D-4C0F-B93E-22823CB725AC}"/>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7" name="Shape 296">
              <a:extLst>
                <a:ext uri="{FF2B5EF4-FFF2-40B4-BE49-F238E27FC236}">
                  <a16:creationId xmlns:a16="http://schemas.microsoft.com/office/drawing/2014/main" id="{DC183C8D-F129-449C-95FE-45481E912800}"/>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8" name="Shape 297">
              <a:extLst>
                <a:ext uri="{FF2B5EF4-FFF2-40B4-BE49-F238E27FC236}">
                  <a16:creationId xmlns:a16="http://schemas.microsoft.com/office/drawing/2014/main" id="{044BA692-FBC7-4AFE-9B0B-7C0670488266}"/>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8">
              <a:extLst>
                <a:ext uri="{FF2B5EF4-FFF2-40B4-BE49-F238E27FC236}">
                  <a16:creationId xmlns:a16="http://schemas.microsoft.com/office/drawing/2014/main" id="{F80204E0-E7C5-498B-85B8-2B1AE2921FE4}"/>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9">
              <a:extLst>
                <a:ext uri="{FF2B5EF4-FFF2-40B4-BE49-F238E27FC236}">
                  <a16:creationId xmlns:a16="http://schemas.microsoft.com/office/drawing/2014/main" id="{3D27DFD1-C945-42E7-9E89-6A2CBDA2695D}"/>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300">
              <a:extLst>
                <a:ext uri="{FF2B5EF4-FFF2-40B4-BE49-F238E27FC236}">
                  <a16:creationId xmlns:a16="http://schemas.microsoft.com/office/drawing/2014/main" id="{42AE3455-AD2A-4175-930F-764E713B6077}"/>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2" name="Shape 301">
              <a:extLst>
                <a:ext uri="{FF2B5EF4-FFF2-40B4-BE49-F238E27FC236}">
                  <a16:creationId xmlns:a16="http://schemas.microsoft.com/office/drawing/2014/main" id="{789F784B-3402-4BE3-83EF-79EF963BC4DF}"/>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2">
              <a:extLst>
                <a:ext uri="{FF2B5EF4-FFF2-40B4-BE49-F238E27FC236}">
                  <a16:creationId xmlns:a16="http://schemas.microsoft.com/office/drawing/2014/main" id="{EEC4116C-3972-4E14-B1DA-AD75057B19CE}"/>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4">
              <a:extLst>
                <a:ext uri="{FF2B5EF4-FFF2-40B4-BE49-F238E27FC236}">
                  <a16:creationId xmlns:a16="http://schemas.microsoft.com/office/drawing/2014/main" id="{949B7D02-E50A-4042-BDE9-9BB0592F8DB4}"/>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5">
              <a:extLst>
                <a:ext uri="{FF2B5EF4-FFF2-40B4-BE49-F238E27FC236}">
                  <a16:creationId xmlns:a16="http://schemas.microsoft.com/office/drawing/2014/main" id="{15B641E6-2B9B-40A4-BF10-4C6EC4138B9B}"/>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6" name="Shape 306">
              <a:extLst>
                <a:ext uri="{FF2B5EF4-FFF2-40B4-BE49-F238E27FC236}">
                  <a16:creationId xmlns:a16="http://schemas.microsoft.com/office/drawing/2014/main" id="{8CA42B17-A424-4316-8E92-613593472AE5}"/>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7">
              <a:extLst>
                <a:ext uri="{FF2B5EF4-FFF2-40B4-BE49-F238E27FC236}">
                  <a16:creationId xmlns:a16="http://schemas.microsoft.com/office/drawing/2014/main" id="{7ECD6BCA-CE93-42B3-A2D7-338714C021D5}"/>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8">
              <a:extLst>
                <a:ext uri="{FF2B5EF4-FFF2-40B4-BE49-F238E27FC236}">
                  <a16:creationId xmlns:a16="http://schemas.microsoft.com/office/drawing/2014/main" id="{385C816A-8452-4133-B072-DA85140EC0DF}"/>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9">
              <a:extLst>
                <a:ext uri="{FF2B5EF4-FFF2-40B4-BE49-F238E27FC236}">
                  <a16:creationId xmlns:a16="http://schemas.microsoft.com/office/drawing/2014/main" id="{CCFE4226-F94B-4AB3-B734-A4CB02105419}"/>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11">
              <a:extLst>
                <a:ext uri="{FF2B5EF4-FFF2-40B4-BE49-F238E27FC236}">
                  <a16:creationId xmlns:a16="http://schemas.microsoft.com/office/drawing/2014/main" id="{AEAFA08D-6D5C-4EB5-A669-23B03C842B20}"/>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12">
              <a:extLst>
                <a:ext uri="{FF2B5EF4-FFF2-40B4-BE49-F238E27FC236}">
                  <a16:creationId xmlns:a16="http://schemas.microsoft.com/office/drawing/2014/main" id="{BB2AC40B-8DB5-4A0B-93BB-06A96EC943D8}"/>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3">
              <a:extLst>
                <a:ext uri="{FF2B5EF4-FFF2-40B4-BE49-F238E27FC236}">
                  <a16:creationId xmlns:a16="http://schemas.microsoft.com/office/drawing/2014/main" id="{A1DAD53B-57DD-4B31-A66C-9E4BA17D750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4">
              <a:extLst>
                <a:ext uri="{FF2B5EF4-FFF2-40B4-BE49-F238E27FC236}">
                  <a16:creationId xmlns:a16="http://schemas.microsoft.com/office/drawing/2014/main" id="{820DEE0C-593C-4F8A-99C4-F479F8850261}"/>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4" name="Shape 315">
              <a:extLst>
                <a:ext uri="{FF2B5EF4-FFF2-40B4-BE49-F238E27FC236}">
                  <a16:creationId xmlns:a16="http://schemas.microsoft.com/office/drawing/2014/main" id="{CD90C770-5112-42CB-A9D7-BA00A86A8CA8}"/>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6">
              <a:extLst>
                <a:ext uri="{FF2B5EF4-FFF2-40B4-BE49-F238E27FC236}">
                  <a16:creationId xmlns:a16="http://schemas.microsoft.com/office/drawing/2014/main" id="{98060B6E-3F4C-470E-BD48-CDBE4C9D76E7}"/>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7">
              <a:extLst>
                <a:ext uri="{FF2B5EF4-FFF2-40B4-BE49-F238E27FC236}">
                  <a16:creationId xmlns:a16="http://schemas.microsoft.com/office/drawing/2014/main" id="{47425AF2-2E7B-49DD-9AE0-F4F4E1280E68}"/>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8">
              <a:extLst>
                <a:ext uri="{FF2B5EF4-FFF2-40B4-BE49-F238E27FC236}">
                  <a16:creationId xmlns:a16="http://schemas.microsoft.com/office/drawing/2014/main" id="{467054D7-FA1B-427E-8603-782A72DE156B}"/>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9">
              <a:extLst>
                <a:ext uri="{FF2B5EF4-FFF2-40B4-BE49-F238E27FC236}">
                  <a16:creationId xmlns:a16="http://schemas.microsoft.com/office/drawing/2014/main" id="{539D448E-1985-400B-84F0-6824B42D5F0C}"/>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20">
              <a:extLst>
                <a:ext uri="{FF2B5EF4-FFF2-40B4-BE49-F238E27FC236}">
                  <a16:creationId xmlns:a16="http://schemas.microsoft.com/office/drawing/2014/main" id="{939C4FBA-B55E-4CBF-8504-1ED8EF6A42B7}"/>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21">
              <a:extLst>
                <a:ext uri="{FF2B5EF4-FFF2-40B4-BE49-F238E27FC236}">
                  <a16:creationId xmlns:a16="http://schemas.microsoft.com/office/drawing/2014/main" id="{16EBD8BD-D437-4660-8279-234FC6756475}"/>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2">
              <a:extLst>
                <a:ext uri="{FF2B5EF4-FFF2-40B4-BE49-F238E27FC236}">
                  <a16:creationId xmlns:a16="http://schemas.microsoft.com/office/drawing/2014/main" id="{F8BC4BC4-EA64-44A8-A1C4-40415F1648B3}"/>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32" name="Picture 31">
            <a:extLst>
              <a:ext uri="{FF2B5EF4-FFF2-40B4-BE49-F238E27FC236}">
                <a16:creationId xmlns:a16="http://schemas.microsoft.com/office/drawing/2014/main" id="{5B2D7B8E-3482-41D4-9845-DF7F48F68BA7}"/>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404440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reserve="1" userDrawn="1">
  <p:cSld name="Caption">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475" name="Shape 47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45" name="Shape 247">
            <a:extLst>
              <a:ext uri="{FF2B5EF4-FFF2-40B4-BE49-F238E27FC236}">
                <a16:creationId xmlns:a16="http://schemas.microsoft.com/office/drawing/2014/main" id="{86C3A414-D954-41C7-A31D-6A5CAFFE3C46}"/>
              </a:ext>
            </a:extLst>
          </p:cNvPr>
          <p:cNvSpPr txBox="1">
            <a:spLocks noGrp="1"/>
          </p:cNvSpPr>
          <p:nvPr>
            <p:ph type="body" idx="13"/>
          </p:nvPr>
        </p:nvSpPr>
        <p:spPr>
          <a:xfrm>
            <a:off x="2159325" y="2161800"/>
            <a:ext cx="4825500" cy="819900"/>
          </a:xfrm>
          <a:prstGeom prst="rect">
            <a:avLst/>
          </a:prstGeom>
        </p:spPr>
        <p:txBody>
          <a:bodyPr spcFirstLastPara="1" wrap="square" lIns="91425" tIns="91425" rIns="91425" bIns="91425" anchor="ctr" anchorCtr="0"/>
          <a:lstStyle>
            <a:lvl1pPr marL="457200" lvl="0" indent="-387350" algn="ctr" rtl="0">
              <a:spcBef>
                <a:spcPts val="600"/>
              </a:spcBef>
              <a:spcAft>
                <a:spcPts val="0"/>
              </a:spcAft>
              <a:buClr>
                <a:srgbClr val="1C4587"/>
              </a:buClr>
              <a:buSzPts val="2500"/>
              <a:buFont typeface="Arial" panose="020B0604020202020204" pitchFamily="34" charset="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dirty="0"/>
          </a:p>
        </p:txBody>
      </p:sp>
      <p:sp>
        <p:nvSpPr>
          <p:cNvPr id="46" name="Shape 248">
            <a:extLst>
              <a:ext uri="{FF2B5EF4-FFF2-40B4-BE49-F238E27FC236}">
                <a16:creationId xmlns:a16="http://schemas.microsoft.com/office/drawing/2014/main" id="{7F81CB3C-5D86-4D99-8A3D-08A186DF13F2}"/>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49">
            <a:extLst>
              <a:ext uri="{FF2B5EF4-FFF2-40B4-BE49-F238E27FC236}">
                <a16:creationId xmlns:a16="http://schemas.microsoft.com/office/drawing/2014/main" id="{A6A4AEB9-EFCF-4A5A-9CD6-D65BB7BDB3CA}"/>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0">
            <a:extLst>
              <a:ext uri="{FF2B5EF4-FFF2-40B4-BE49-F238E27FC236}">
                <a16:creationId xmlns:a16="http://schemas.microsoft.com/office/drawing/2014/main" id="{154531E6-2935-46B6-BAD2-1AEC929C95E3}"/>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1">
            <a:extLst>
              <a:ext uri="{FF2B5EF4-FFF2-40B4-BE49-F238E27FC236}">
                <a16:creationId xmlns:a16="http://schemas.microsoft.com/office/drawing/2014/main" id="{2B01E76B-17F7-48E7-BFEF-62CC38F54DDE}"/>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3">
            <a:extLst>
              <a:ext uri="{FF2B5EF4-FFF2-40B4-BE49-F238E27FC236}">
                <a16:creationId xmlns:a16="http://schemas.microsoft.com/office/drawing/2014/main" id="{AC3CDC20-AB41-47AA-9790-779AD420CDC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4">
            <a:extLst>
              <a:ext uri="{FF2B5EF4-FFF2-40B4-BE49-F238E27FC236}">
                <a16:creationId xmlns:a16="http://schemas.microsoft.com/office/drawing/2014/main" id="{F0440536-1BDF-457C-9F73-E2FB19F7E961}"/>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5">
            <a:extLst>
              <a:ext uri="{FF2B5EF4-FFF2-40B4-BE49-F238E27FC236}">
                <a16:creationId xmlns:a16="http://schemas.microsoft.com/office/drawing/2014/main" id="{BFCABC11-0709-46A8-8583-DE10E7DE31CA}"/>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6">
            <a:extLst>
              <a:ext uri="{FF2B5EF4-FFF2-40B4-BE49-F238E27FC236}">
                <a16:creationId xmlns:a16="http://schemas.microsoft.com/office/drawing/2014/main" id="{EF739DF4-2A79-4437-B0AF-904BAE46F90D}"/>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7">
            <a:extLst>
              <a:ext uri="{FF2B5EF4-FFF2-40B4-BE49-F238E27FC236}">
                <a16:creationId xmlns:a16="http://schemas.microsoft.com/office/drawing/2014/main" id="{1BECFEB7-8AFD-4827-B43B-6D5A366C03EF}"/>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8">
            <a:extLst>
              <a:ext uri="{FF2B5EF4-FFF2-40B4-BE49-F238E27FC236}">
                <a16:creationId xmlns:a16="http://schemas.microsoft.com/office/drawing/2014/main" id="{E59D0D36-841B-4E3C-B992-D23162C322D5}"/>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59">
            <a:extLst>
              <a:ext uri="{FF2B5EF4-FFF2-40B4-BE49-F238E27FC236}">
                <a16:creationId xmlns:a16="http://schemas.microsoft.com/office/drawing/2014/main" id="{F0F7B9C9-B9A5-42FA-847E-81502FD53FC4}"/>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0">
            <a:extLst>
              <a:ext uri="{FF2B5EF4-FFF2-40B4-BE49-F238E27FC236}">
                <a16:creationId xmlns:a16="http://schemas.microsoft.com/office/drawing/2014/main" id="{E744A748-EE92-4D8C-8FDC-B2DC31188B99}"/>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1">
            <a:extLst>
              <a:ext uri="{FF2B5EF4-FFF2-40B4-BE49-F238E27FC236}">
                <a16:creationId xmlns:a16="http://schemas.microsoft.com/office/drawing/2014/main" id="{08B24E93-3C58-4423-A109-1E01CBC9D3C5}"/>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2">
            <a:extLst>
              <a:ext uri="{FF2B5EF4-FFF2-40B4-BE49-F238E27FC236}">
                <a16:creationId xmlns:a16="http://schemas.microsoft.com/office/drawing/2014/main" id="{50A9D805-02CA-4374-9B55-9076C8C16DE2}"/>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3">
            <a:extLst>
              <a:ext uri="{FF2B5EF4-FFF2-40B4-BE49-F238E27FC236}">
                <a16:creationId xmlns:a16="http://schemas.microsoft.com/office/drawing/2014/main" id="{9EAFBEAC-EF56-49C6-A757-6E47159D696F}"/>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4">
            <a:extLst>
              <a:ext uri="{FF2B5EF4-FFF2-40B4-BE49-F238E27FC236}">
                <a16:creationId xmlns:a16="http://schemas.microsoft.com/office/drawing/2014/main" id="{6FC0D295-6737-499D-9F63-4E810F3702AB}"/>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5">
            <a:extLst>
              <a:ext uri="{FF2B5EF4-FFF2-40B4-BE49-F238E27FC236}">
                <a16:creationId xmlns:a16="http://schemas.microsoft.com/office/drawing/2014/main" id="{CC119231-6634-447A-990A-96F678E35244}"/>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6">
            <a:extLst>
              <a:ext uri="{FF2B5EF4-FFF2-40B4-BE49-F238E27FC236}">
                <a16:creationId xmlns:a16="http://schemas.microsoft.com/office/drawing/2014/main" id="{C4268A94-8088-4006-90E0-CFEE6A90E371}"/>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7">
            <a:extLst>
              <a:ext uri="{FF2B5EF4-FFF2-40B4-BE49-F238E27FC236}">
                <a16:creationId xmlns:a16="http://schemas.microsoft.com/office/drawing/2014/main" id="{6F21780F-E456-45D4-B3AD-56F4000881DF}"/>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68">
            <a:extLst>
              <a:ext uri="{FF2B5EF4-FFF2-40B4-BE49-F238E27FC236}">
                <a16:creationId xmlns:a16="http://schemas.microsoft.com/office/drawing/2014/main" id="{21FCB0E6-8C77-4692-B7D2-AAC01CF4ACBD}"/>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0">
            <a:extLst>
              <a:ext uri="{FF2B5EF4-FFF2-40B4-BE49-F238E27FC236}">
                <a16:creationId xmlns:a16="http://schemas.microsoft.com/office/drawing/2014/main" id="{E1E82DD4-D603-4D96-9794-30A1478A07D0}"/>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3">
            <a:extLst>
              <a:ext uri="{FF2B5EF4-FFF2-40B4-BE49-F238E27FC236}">
                <a16:creationId xmlns:a16="http://schemas.microsoft.com/office/drawing/2014/main" id="{55C22196-F034-4DAF-9190-DE04783E3194}"/>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4">
            <a:extLst>
              <a:ext uri="{FF2B5EF4-FFF2-40B4-BE49-F238E27FC236}">
                <a16:creationId xmlns:a16="http://schemas.microsoft.com/office/drawing/2014/main" id="{1FA7AC1E-7522-4C4D-A19B-06DF0E6B2A42}"/>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5">
            <a:extLst>
              <a:ext uri="{FF2B5EF4-FFF2-40B4-BE49-F238E27FC236}">
                <a16:creationId xmlns:a16="http://schemas.microsoft.com/office/drawing/2014/main" id="{056684EB-A631-4B5D-AC93-9DCF8ED2E769}"/>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7">
            <a:extLst>
              <a:ext uri="{FF2B5EF4-FFF2-40B4-BE49-F238E27FC236}">
                <a16:creationId xmlns:a16="http://schemas.microsoft.com/office/drawing/2014/main" id="{7BAB014D-C83B-4D02-9913-15B95D0F05C5}"/>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8">
            <a:extLst>
              <a:ext uri="{FF2B5EF4-FFF2-40B4-BE49-F238E27FC236}">
                <a16:creationId xmlns:a16="http://schemas.microsoft.com/office/drawing/2014/main" id="{8A53D56C-84A7-44D0-8F7B-8816F64113DF}"/>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79">
            <a:extLst>
              <a:ext uri="{FF2B5EF4-FFF2-40B4-BE49-F238E27FC236}">
                <a16:creationId xmlns:a16="http://schemas.microsoft.com/office/drawing/2014/main" id="{F3A06058-35BD-4ABE-922B-97DA15BF4756}"/>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0">
            <a:extLst>
              <a:ext uri="{FF2B5EF4-FFF2-40B4-BE49-F238E27FC236}">
                <a16:creationId xmlns:a16="http://schemas.microsoft.com/office/drawing/2014/main" id="{9511F13C-C8CA-430E-833F-6647CFA7829F}"/>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1">
            <a:extLst>
              <a:ext uri="{FF2B5EF4-FFF2-40B4-BE49-F238E27FC236}">
                <a16:creationId xmlns:a16="http://schemas.microsoft.com/office/drawing/2014/main" id="{8C417843-6635-464A-81D0-CB422C1A1C0E}"/>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2">
            <a:extLst>
              <a:ext uri="{FF2B5EF4-FFF2-40B4-BE49-F238E27FC236}">
                <a16:creationId xmlns:a16="http://schemas.microsoft.com/office/drawing/2014/main" id="{63C7AABB-43D0-4963-B919-3E496FFD4A9A}"/>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3">
            <a:extLst>
              <a:ext uri="{FF2B5EF4-FFF2-40B4-BE49-F238E27FC236}">
                <a16:creationId xmlns:a16="http://schemas.microsoft.com/office/drawing/2014/main" id="{A44D7644-5748-48C0-B11B-B59B8A7B96A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7" name="Shape 284">
            <a:extLst>
              <a:ext uri="{FF2B5EF4-FFF2-40B4-BE49-F238E27FC236}">
                <a16:creationId xmlns:a16="http://schemas.microsoft.com/office/drawing/2014/main" id="{47217EE0-6943-40BB-8364-7A459FFEB10F}"/>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5">
            <a:extLst>
              <a:ext uri="{FF2B5EF4-FFF2-40B4-BE49-F238E27FC236}">
                <a16:creationId xmlns:a16="http://schemas.microsoft.com/office/drawing/2014/main" id="{6354832C-582C-4EA4-8763-6C90184B1A5A}"/>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6">
            <a:extLst>
              <a:ext uri="{FF2B5EF4-FFF2-40B4-BE49-F238E27FC236}">
                <a16:creationId xmlns:a16="http://schemas.microsoft.com/office/drawing/2014/main" id="{35D3D8A8-A45C-4C5C-955D-DB1E7039DB0A}"/>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7">
            <a:extLst>
              <a:ext uri="{FF2B5EF4-FFF2-40B4-BE49-F238E27FC236}">
                <a16:creationId xmlns:a16="http://schemas.microsoft.com/office/drawing/2014/main" id="{547E4314-D2EC-4D1C-B5BE-89F1AB3024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8">
            <a:extLst>
              <a:ext uri="{FF2B5EF4-FFF2-40B4-BE49-F238E27FC236}">
                <a16:creationId xmlns:a16="http://schemas.microsoft.com/office/drawing/2014/main" id="{448A70CC-A8C7-42B0-AAA4-2B56A4608522}"/>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2" name="Shape 289">
            <a:extLst>
              <a:ext uri="{FF2B5EF4-FFF2-40B4-BE49-F238E27FC236}">
                <a16:creationId xmlns:a16="http://schemas.microsoft.com/office/drawing/2014/main" id="{4622071D-6B4A-476C-98D3-CF56FE083C3F}"/>
              </a:ext>
            </a:extLst>
          </p:cNvPr>
          <p:cNvSpPr txBox="1">
            <a:spLocks/>
          </p:cNvSpPr>
          <p:nvPr userDrawn="1"/>
        </p:nvSpPr>
        <p:spPr>
          <a:xfrm>
            <a:off x="4297650" y="4853299"/>
            <a:ext cx="548700" cy="290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1pPr>
            <a:lvl2pPr marR="0" lvl="1"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2pPr>
            <a:lvl3pPr marR="0" lvl="2"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3pPr>
            <a:lvl4pPr marR="0" lvl="3"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4pPr>
            <a:lvl5pPr marR="0" lvl="4"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5pPr>
            <a:lvl6pPr marR="0" lvl="5"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6pPr>
            <a:lvl7pPr marR="0" lvl="6"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7pPr>
            <a:lvl8pPr marR="0" lvl="7"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8pPr>
            <a:lvl9pPr marR="0" lvl="8" algn="ctr" rtl="0">
              <a:lnSpc>
                <a:spcPct val="100000"/>
              </a:lnSpc>
              <a:spcBef>
                <a:spcPts val="0"/>
              </a:spcBef>
              <a:spcAft>
                <a:spcPts val="0"/>
              </a:spcAft>
              <a:buClr>
                <a:srgbClr val="000000"/>
              </a:buClr>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 smtClean="0"/>
              <a:pPr/>
              <a:t>‹#›</a:t>
            </a:fld>
            <a:endParaRPr lang="en"/>
          </a:p>
        </p:txBody>
      </p:sp>
      <p:sp>
        <p:nvSpPr>
          <p:cNvPr id="83" name="Shape 272">
            <a:extLst>
              <a:ext uri="{FF2B5EF4-FFF2-40B4-BE49-F238E27FC236}">
                <a16:creationId xmlns:a16="http://schemas.microsoft.com/office/drawing/2014/main" id="{3AD5C3C2-670F-4525-9BB0-DAD5AFB7EAA2}"/>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6">
            <a:extLst>
              <a:ext uri="{FF2B5EF4-FFF2-40B4-BE49-F238E27FC236}">
                <a16:creationId xmlns:a16="http://schemas.microsoft.com/office/drawing/2014/main" id="{B2A416A1-A4BD-4765-A8AC-5F32ABAB1A3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0">
            <a:extLst>
              <a:ext uri="{FF2B5EF4-FFF2-40B4-BE49-F238E27FC236}">
                <a16:creationId xmlns:a16="http://schemas.microsoft.com/office/drawing/2014/main" id="{B7B51834-131B-4DBB-BF4E-71667EF76005}"/>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4">
            <a:extLst>
              <a:ext uri="{FF2B5EF4-FFF2-40B4-BE49-F238E27FC236}">
                <a16:creationId xmlns:a16="http://schemas.microsoft.com/office/drawing/2014/main" id="{543494EF-7242-4A60-9E99-C680C92C8AC0}"/>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7" name="Shape 265">
            <a:extLst>
              <a:ext uri="{FF2B5EF4-FFF2-40B4-BE49-F238E27FC236}">
                <a16:creationId xmlns:a16="http://schemas.microsoft.com/office/drawing/2014/main" id="{0BED5FC0-40C6-46C6-BE3D-177E880B39C2}"/>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8" name="Picture 87">
            <a:extLst>
              <a:ext uri="{FF2B5EF4-FFF2-40B4-BE49-F238E27FC236}">
                <a16:creationId xmlns:a16="http://schemas.microsoft.com/office/drawing/2014/main" id="{F4DFE594-94E5-4D20-905B-E9B2ADBCED2B}"/>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275746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476"/>
        <p:cNvGrpSpPr/>
        <p:nvPr/>
      </p:nvGrpSpPr>
      <p:grpSpPr>
        <a:xfrm>
          <a:off x="0" y="0"/>
          <a:ext cx="0" cy="0"/>
          <a:chOff x="0" y="0"/>
          <a:chExt cx="0" cy="0"/>
        </a:xfrm>
      </p:grpSpPr>
      <p:sp>
        <p:nvSpPr>
          <p:cNvPr id="44" name="Shape 247">
            <a:extLst>
              <a:ext uri="{FF2B5EF4-FFF2-40B4-BE49-F238E27FC236}">
                <a16:creationId xmlns:a16="http://schemas.microsoft.com/office/drawing/2014/main" id="{FD2CA08F-529B-4F32-B073-0B9A4536CACB}"/>
              </a:ext>
            </a:extLst>
          </p:cNvPr>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457200" lvl="0" indent="-387350" algn="ctr" rtl="0">
              <a:spcBef>
                <a:spcPts val="600"/>
              </a:spcBef>
              <a:spcAft>
                <a:spcPts val="0"/>
              </a:spcAft>
              <a:buClr>
                <a:srgbClr val="1C4587"/>
              </a:buClr>
              <a:buSzPts val="2500"/>
              <a:buFont typeface="Arial" panose="020B0604020202020204" pitchFamily="34" charset="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dirty="0"/>
          </a:p>
        </p:txBody>
      </p:sp>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57609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userDrawn="1">
  <p:cSld name="Subtitle">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747925" y="1337903"/>
            <a:ext cx="5301600" cy="1159800"/>
          </a:xfrm>
          <a:prstGeom prst="rect">
            <a:avLst/>
          </a:prstGeom>
        </p:spPr>
        <p:txBody>
          <a:bodyPr spcFirstLastPara="1" wrap="square" lIns="91425" tIns="91425" rIns="91425" bIns="91425" anchor="b" anchorCtr="0"/>
          <a:lstStyle>
            <a:lvl1pPr lvl="0" algn="l"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dirty="0"/>
          </a:p>
        </p:txBody>
      </p:sp>
      <p:sp>
        <p:nvSpPr>
          <p:cNvPr id="194" name="Shape 194"/>
          <p:cNvSpPr txBox="1">
            <a:spLocks noGrp="1"/>
          </p:cNvSpPr>
          <p:nvPr>
            <p:ph type="subTitle" idx="1"/>
          </p:nvPr>
        </p:nvSpPr>
        <p:spPr>
          <a:xfrm>
            <a:off x="747875" y="2540318"/>
            <a:ext cx="5301600" cy="784800"/>
          </a:xfrm>
          <a:prstGeom prst="rect">
            <a:avLst/>
          </a:prstGeom>
        </p:spPr>
        <p:txBody>
          <a:bodyPr spcFirstLastPara="1" wrap="square" lIns="91425" tIns="91425" rIns="91425" bIns="91425" anchor="t" anchorCtr="0"/>
          <a:lstStyle>
            <a:lvl1pPr lvl="0" algn="l"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dirty="0"/>
          </a:p>
        </p:txBody>
      </p:sp>
      <p:grpSp>
        <p:nvGrpSpPr>
          <p:cNvPr id="2" name="Group 1">
            <a:extLst>
              <a:ext uri="{FF2B5EF4-FFF2-40B4-BE49-F238E27FC236}">
                <a16:creationId xmlns:a16="http://schemas.microsoft.com/office/drawing/2014/main" id="{37269DCD-D5FE-4570-8CF8-E0344F4F41D3}"/>
              </a:ext>
            </a:extLst>
          </p:cNvPr>
          <p:cNvGrpSpPr/>
          <p:nvPr userDrawn="1"/>
        </p:nvGrpSpPr>
        <p:grpSpPr>
          <a:xfrm>
            <a:off x="-35016" y="4000279"/>
            <a:ext cx="9273270" cy="1273491"/>
            <a:chOff x="-35016" y="4000279"/>
            <a:chExt cx="9273270" cy="1273491"/>
          </a:xfrm>
        </p:grpSpPr>
        <p:sp>
          <p:nvSpPr>
            <p:cNvPr id="195" name="Shape 195"/>
            <p:cNvSpPr/>
            <p:nvPr/>
          </p:nvSpPr>
          <p:spPr>
            <a:xfrm>
              <a:off x="4412080" y="4661638"/>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6" name="Shape 196"/>
            <p:cNvSpPr/>
            <p:nvPr/>
          </p:nvSpPr>
          <p:spPr>
            <a:xfrm>
              <a:off x="3968826" y="4000288"/>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7" name="Shape 197"/>
            <p:cNvSpPr/>
            <p:nvPr/>
          </p:nvSpPr>
          <p:spPr>
            <a:xfrm>
              <a:off x="6283364"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8" name="Shape 198"/>
            <p:cNvSpPr/>
            <p:nvPr/>
          </p:nvSpPr>
          <p:spPr>
            <a:xfrm>
              <a:off x="57465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9" name="Shape 199"/>
            <p:cNvSpPr/>
            <p:nvPr/>
          </p:nvSpPr>
          <p:spPr>
            <a:xfrm>
              <a:off x="70636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0" name="Shape 200"/>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1" name="Shape 201"/>
            <p:cNvSpPr/>
            <p:nvPr/>
          </p:nvSpPr>
          <p:spPr>
            <a:xfrm>
              <a:off x="65815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2" name="Shape 202"/>
            <p:cNvSpPr/>
            <p:nvPr/>
          </p:nvSpPr>
          <p:spPr>
            <a:xfrm>
              <a:off x="65071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3" name="Shape 203"/>
            <p:cNvSpPr/>
            <p:nvPr/>
          </p:nvSpPr>
          <p:spPr>
            <a:xfrm>
              <a:off x="55010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4" name="Shape 204"/>
            <p:cNvSpPr/>
            <p:nvPr/>
          </p:nvSpPr>
          <p:spPr>
            <a:xfrm>
              <a:off x="52015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5" name="Shape 205"/>
            <p:cNvSpPr/>
            <p:nvPr/>
          </p:nvSpPr>
          <p:spPr>
            <a:xfrm>
              <a:off x="4765584"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6" name="Shape 206"/>
            <p:cNvSpPr/>
            <p:nvPr/>
          </p:nvSpPr>
          <p:spPr>
            <a:xfrm>
              <a:off x="55218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7" name="Shape 207"/>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8" name="Shape 208"/>
            <p:cNvSpPr/>
            <p:nvPr/>
          </p:nvSpPr>
          <p:spPr>
            <a:xfrm>
              <a:off x="8052577"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9" name="Shape 209"/>
            <p:cNvSpPr/>
            <p:nvPr/>
          </p:nvSpPr>
          <p:spPr>
            <a:xfrm>
              <a:off x="6984573"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0" name="Shape 210"/>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1" name="Shape 211"/>
            <p:cNvSpPr/>
            <p:nvPr/>
          </p:nvSpPr>
          <p:spPr>
            <a:xfrm>
              <a:off x="61607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2" name="Shape 212"/>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3" name="Shape 213"/>
            <p:cNvSpPr/>
            <p:nvPr/>
          </p:nvSpPr>
          <p:spPr>
            <a:xfrm>
              <a:off x="48922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4" name="Shape 214"/>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5" name="Shape 215"/>
            <p:cNvSpPr/>
            <p:nvPr/>
          </p:nvSpPr>
          <p:spPr>
            <a:xfrm>
              <a:off x="4489179" y="4206693"/>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6" name="Shape 216"/>
            <p:cNvSpPr/>
            <p:nvPr/>
          </p:nvSpPr>
          <p:spPr>
            <a:xfrm rot="1920548">
              <a:off x="7236726"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7" name="Shape 217"/>
            <p:cNvSpPr/>
            <p:nvPr/>
          </p:nvSpPr>
          <p:spPr>
            <a:xfrm>
              <a:off x="82632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8" name="Shape 218"/>
            <p:cNvSpPr/>
            <p:nvPr/>
          </p:nvSpPr>
          <p:spPr>
            <a:xfrm rot="-5400000">
              <a:off x="76843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9" name="Shape 219"/>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0" name="Shape 220"/>
            <p:cNvSpPr/>
            <p:nvPr/>
          </p:nvSpPr>
          <p:spPr>
            <a:xfrm>
              <a:off x="50595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1" name="Shape 221"/>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2" name="Shape 222"/>
            <p:cNvSpPr/>
            <p:nvPr/>
          </p:nvSpPr>
          <p:spPr>
            <a:xfrm>
              <a:off x="1482765"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3" name="Shape 223"/>
            <p:cNvSpPr/>
            <p:nvPr/>
          </p:nvSpPr>
          <p:spPr>
            <a:xfrm>
              <a:off x="9459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4" name="Shape 224"/>
            <p:cNvSpPr/>
            <p:nvPr/>
          </p:nvSpPr>
          <p:spPr>
            <a:xfrm>
              <a:off x="22630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5" name="Shape 225"/>
            <p:cNvSpPr/>
            <p:nvPr/>
          </p:nvSpPr>
          <p:spPr>
            <a:xfrm>
              <a:off x="17809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6" name="Shape 226"/>
            <p:cNvSpPr/>
            <p:nvPr/>
          </p:nvSpPr>
          <p:spPr>
            <a:xfrm>
              <a:off x="17065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7" name="Shape 227"/>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8" name="Shape 228"/>
            <p:cNvSpPr/>
            <p:nvPr/>
          </p:nvSpPr>
          <p:spPr>
            <a:xfrm>
              <a:off x="4009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9" name="Shape 229"/>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0" name="Shape 230"/>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1" name="Shape 231"/>
            <p:cNvSpPr/>
            <p:nvPr/>
          </p:nvSpPr>
          <p:spPr>
            <a:xfrm>
              <a:off x="32519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2" name="Shape 232"/>
            <p:cNvSpPr/>
            <p:nvPr/>
          </p:nvSpPr>
          <p:spPr>
            <a:xfrm>
              <a:off x="3251978"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3" name="Shape 233"/>
            <p:cNvSpPr/>
            <p:nvPr/>
          </p:nvSpPr>
          <p:spPr>
            <a:xfrm>
              <a:off x="2183974"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4" name="Shape 234"/>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5" name="Shape 235"/>
            <p:cNvSpPr/>
            <p:nvPr/>
          </p:nvSpPr>
          <p:spPr>
            <a:xfrm>
              <a:off x="13601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6" name="Shape 236"/>
            <p:cNvSpPr/>
            <p:nvPr/>
          </p:nvSpPr>
          <p:spPr>
            <a:xfrm>
              <a:off x="37218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7" name="Shape 237"/>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8" name="Shape 238"/>
            <p:cNvSpPr/>
            <p:nvPr/>
          </p:nvSpPr>
          <p:spPr>
            <a:xfrm>
              <a:off x="40288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9" name="Shape 239"/>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0" name="Shape 240"/>
            <p:cNvSpPr/>
            <p:nvPr/>
          </p:nvSpPr>
          <p:spPr>
            <a:xfrm rot="1920548">
              <a:off x="2436125"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7030A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1" name="Shape 241"/>
            <p:cNvSpPr/>
            <p:nvPr/>
          </p:nvSpPr>
          <p:spPr>
            <a:xfrm>
              <a:off x="34626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2" name="Shape 242"/>
            <p:cNvSpPr/>
            <p:nvPr/>
          </p:nvSpPr>
          <p:spPr>
            <a:xfrm rot="-5400000">
              <a:off x="28837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3" name="Shape 243"/>
            <p:cNvSpPr/>
            <p:nvPr/>
          </p:nvSpPr>
          <p:spPr>
            <a:xfrm>
              <a:off x="28590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4" name="Shape 244"/>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5" name="Shape 245"/>
            <p:cNvSpPr/>
            <p:nvPr/>
          </p:nvSpPr>
          <p:spPr>
            <a:xfrm>
              <a:off x="29818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7" name="Picture 56">
            <a:extLst>
              <a:ext uri="{FF2B5EF4-FFF2-40B4-BE49-F238E27FC236}">
                <a16:creationId xmlns:a16="http://schemas.microsoft.com/office/drawing/2014/main" id="{C3F927B1-7BB9-41CE-823D-B2DCBD4DCE24}"/>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95906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457200" lvl="0" indent="-387350" algn="ctr" rtl="0">
              <a:spcBef>
                <a:spcPts val="600"/>
              </a:spcBef>
              <a:spcAft>
                <a:spcPts val="0"/>
              </a:spcAft>
              <a:buClr>
                <a:srgbClr val="1C4587"/>
              </a:buClr>
              <a:buSzPts val="2500"/>
              <a:buFont typeface="Arial" panose="020B0604020202020204" pitchFamily="34" charset="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747925" y="225024"/>
            <a:ext cx="6140400" cy="61285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292" name="Shape 292"/>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cxnSp>
        <p:nvCxnSpPr>
          <p:cNvPr id="323" name="Shape 323"/>
          <p:cNvCxnSpPr/>
          <p:nvPr/>
        </p:nvCxnSpPr>
        <p:spPr>
          <a:xfrm>
            <a:off x="850525" y="74567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333584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292" name="Shape 292"/>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cxnSp>
        <p:nvCxnSpPr>
          <p:cNvPr id="323" name="Shape 323"/>
          <p:cNvCxnSpPr/>
          <p:nvPr/>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363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preserve="1" userDrawn="1">
  <p:cSld name="1_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
        <p:nvSpPr>
          <p:cNvPr id="5" name="Content Placeholder 4">
            <a:extLst>
              <a:ext uri="{FF2B5EF4-FFF2-40B4-BE49-F238E27FC236}">
                <a16:creationId xmlns:a16="http://schemas.microsoft.com/office/drawing/2014/main" id="{B6C2C3F1-EF0B-473E-A1FD-CAA622537709}"/>
              </a:ext>
            </a:extLst>
          </p:cNvPr>
          <p:cNvSpPr>
            <a:spLocks noGrp="1"/>
          </p:cNvSpPr>
          <p:nvPr>
            <p:ph sz="quarter" idx="13"/>
          </p:nvPr>
        </p:nvSpPr>
        <p:spPr>
          <a:xfrm>
            <a:off x="758121" y="1363663"/>
            <a:ext cx="3131560" cy="3609975"/>
          </a:xfrm>
        </p:spPr>
        <p:txBody>
          <a:bodyPr/>
          <a:lstStyle>
            <a:lvl1pPr marL="457200" indent="-393700">
              <a:buFont typeface="Arial" panose="020B0604020202020204" pitchFamily="34" charset="0"/>
              <a:buChar char="•"/>
              <a:defRPr/>
            </a:lvl1pPr>
            <a:lvl2pPr marL="914400" indent="-355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9" name="Content Placeholder 4">
            <a:extLst>
              <a:ext uri="{FF2B5EF4-FFF2-40B4-BE49-F238E27FC236}">
                <a16:creationId xmlns:a16="http://schemas.microsoft.com/office/drawing/2014/main" id="{CE1DEC94-3807-4EC3-A84B-8BDE43A1BD45}"/>
              </a:ext>
            </a:extLst>
          </p:cNvPr>
          <p:cNvSpPr>
            <a:spLocks noGrp="1"/>
          </p:cNvSpPr>
          <p:nvPr>
            <p:ph sz="quarter" idx="14"/>
          </p:nvPr>
        </p:nvSpPr>
        <p:spPr>
          <a:xfrm>
            <a:off x="4055482" y="1359600"/>
            <a:ext cx="3131560" cy="3609975"/>
          </a:xfrm>
        </p:spPr>
        <p:txBody>
          <a:bodyPr/>
          <a:lstStyle>
            <a:lvl1pPr marL="457200" indent="-393700">
              <a:buFont typeface="Arial" panose="020B0604020202020204" pitchFamily="34" charset="0"/>
              <a:buChar char="•"/>
              <a:defRPr/>
            </a:lvl1pPr>
            <a:lvl2pPr marL="914400" indent="-355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98850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preserve="1" userDrawn="1">
  <p:cSld name="1_Title + 2 columns">
    <p:spTree>
      <p:nvGrpSpPr>
        <p:cNvPr id="1" name="Shape 325"/>
        <p:cNvGrpSpPr/>
        <p:nvPr/>
      </p:nvGrpSpPr>
      <p:grpSpPr>
        <a:xfrm>
          <a:off x="0" y="0"/>
          <a:ext cx="0" cy="0"/>
          <a:chOff x="0" y="0"/>
          <a:chExt cx="0" cy="0"/>
        </a:xfrm>
      </p:grpSpPr>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
        <p:nvSpPr>
          <p:cNvPr id="5" name="Content Placeholder 4">
            <a:extLst>
              <a:ext uri="{FF2B5EF4-FFF2-40B4-BE49-F238E27FC236}">
                <a16:creationId xmlns:a16="http://schemas.microsoft.com/office/drawing/2014/main" id="{B6C2C3F1-EF0B-473E-A1FD-CAA622537709}"/>
              </a:ext>
            </a:extLst>
          </p:cNvPr>
          <p:cNvSpPr>
            <a:spLocks noGrp="1"/>
          </p:cNvSpPr>
          <p:nvPr>
            <p:ph sz="quarter" idx="13"/>
          </p:nvPr>
        </p:nvSpPr>
        <p:spPr>
          <a:xfrm>
            <a:off x="758121" y="898773"/>
            <a:ext cx="3131560" cy="3609975"/>
          </a:xfrm>
        </p:spPr>
        <p:txBody>
          <a:bodyPr/>
          <a:lstStyle>
            <a:lvl1pPr marL="457200" indent="-393700">
              <a:buFont typeface="Arial" panose="020B0604020202020204" pitchFamily="34" charset="0"/>
              <a:buChar char="•"/>
              <a:defRPr/>
            </a:lvl1pPr>
            <a:lvl2pPr marL="914400" indent="-355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9" name="Content Placeholder 4">
            <a:extLst>
              <a:ext uri="{FF2B5EF4-FFF2-40B4-BE49-F238E27FC236}">
                <a16:creationId xmlns:a16="http://schemas.microsoft.com/office/drawing/2014/main" id="{CE1DEC94-3807-4EC3-A84B-8BDE43A1BD45}"/>
              </a:ext>
            </a:extLst>
          </p:cNvPr>
          <p:cNvSpPr>
            <a:spLocks noGrp="1"/>
          </p:cNvSpPr>
          <p:nvPr>
            <p:ph sz="quarter" idx="14"/>
          </p:nvPr>
        </p:nvSpPr>
        <p:spPr>
          <a:xfrm>
            <a:off x="4055482" y="894710"/>
            <a:ext cx="3131560" cy="3609975"/>
          </a:xfrm>
        </p:spPr>
        <p:txBody>
          <a:bodyPr/>
          <a:lstStyle>
            <a:lvl1pPr marL="457200" indent="-393700">
              <a:buFont typeface="Arial" panose="020B0604020202020204" pitchFamily="34" charset="0"/>
              <a:buChar char="•"/>
              <a:defRPr/>
            </a:lvl1pPr>
            <a:lvl2pPr marL="914400" indent="-355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9236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73" r:id="rId5"/>
    <p:sldLayoutId id="2147483672" r:id="rId6"/>
    <p:sldLayoutId id="2147483664" r:id="rId7"/>
    <p:sldLayoutId id="2147483670" r:id="rId8"/>
    <p:sldLayoutId id="2147483671" r:id="rId9"/>
    <p:sldLayoutId id="2147483665" r:id="rId10"/>
    <p:sldLayoutId id="2147483666" r:id="rId11"/>
    <p:sldLayoutId id="2147483667" r:id="rId12"/>
    <p:sldLayoutId id="2147483668" r:id="rId13"/>
    <p:sldLayoutId id="2147483669"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1134353"/>
            <a:ext cx="8690137" cy="1159800"/>
          </a:xfrm>
        </p:spPr>
        <p:txBody>
          <a:bodyPr/>
          <a:lstStyle/>
          <a:p>
            <a:pPr algn="ctr"/>
            <a:r>
              <a:rPr lang="en-IN" dirty="0"/>
              <a:t>Basic of Electronics</a:t>
            </a:r>
            <a:br>
              <a:rPr lang="en-IN" dirty="0"/>
            </a:br>
            <a:r>
              <a:rPr lang="en-IN" dirty="0"/>
              <a:t>Current &amp; Resistance</a:t>
            </a:r>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US"/>
              <a:t>Resistance</a:t>
            </a:r>
            <a:endParaRPr lang="en-IN"/>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7" name="Text Placeholder 2">
            <a:extLst>
              <a:ext uri="{FF2B5EF4-FFF2-40B4-BE49-F238E27FC236}">
                <a16:creationId xmlns:a16="http://schemas.microsoft.com/office/drawing/2014/main" id="{D5E80E7C-E36B-4769-9EA0-ABB8A63CB782}"/>
              </a:ext>
            </a:extLst>
          </p:cNvPr>
          <p:cNvSpPr>
            <a:spLocks noGrp="1"/>
          </p:cNvSpPr>
          <p:nvPr>
            <p:ph type="body" idx="1"/>
          </p:nvPr>
        </p:nvSpPr>
        <p:spPr>
          <a:xfrm>
            <a:off x="307026" y="766350"/>
            <a:ext cx="7095580" cy="3610800"/>
          </a:xfrm>
        </p:spPr>
        <p:txBody>
          <a:bodyPr/>
          <a:lstStyle/>
          <a:p>
            <a:r>
              <a:rPr lang="en-US" dirty="0"/>
              <a:t>The property of any material to resist the flow of charge is called </a:t>
            </a:r>
            <a:r>
              <a:rPr lang="en-US" b="1" dirty="0"/>
              <a:t>resistance</a:t>
            </a:r>
            <a:r>
              <a:rPr lang="en-US" dirty="0"/>
              <a:t>.</a:t>
            </a:r>
          </a:p>
          <a:p>
            <a:r>
              <a:rPr lang="en-US" dirty="0"/>
              <a:t>More the resistance, slower the flow of charge i.e. lesser the current.</a:t>
            </a:r>
          </a:p>
          <a:p>
            <a:r>
              <a:rPr lang="en-US" dirty="0"/>
              <a:t>Resistance is measured in Ohms.</a:t>
            </a:r>
            <a:endParaRPr lang="en-IN" dirty="0"/>
          </a:p>
          <a:p>
            <a:endParaRPr lang="en-US" dirty="0"/>
          </a:p>
        </p:txBody>
      </p:sp>
      <p:pic>
        <p:nvPicPr>
          <p:cNvPr id="6" name="Picture 5">
            <a:extLst>
              <a:ext uri="{FF2B5EF4-FFF2-40B4-BE49-F238E27FC236}">
                <a16:creationId xmlns:a16="http://schemas.microsoft.com/office/drawing/2014/main" id="{CD5AECE8-5BF2-40E3-8100-66237042F654}"/>
              </a:ext>
            </a:extLst>
          </p:cNvPr>
          <p:cNvPicPr>
            <a:picLocks noChangeAspect="1"/>
          </p:cNvPicPr>
          <p:nvPr/>
        </p:nvPicPr>
        <p:blipFill>
          <a:blip r:embed="rId2"/>
          <a:stretch>
            <a:fillRect/>
          </a:stretch>
        </p:blipFill>
        <p:spPr>
          <a:xfrm>
            <a:off x="4067397" y="2089103"/>
            <a:ext cx="3335209" cy="2941245"/>
          </a:xfrm>
          <a:prstGeom prst="rect">
            <a:avLst/>
          </a:prstGeom>
        </p:spPr>
      </p:pic>
    </p:spTree>
    <p:extLst>
      <p:ext uri="{BB962C8B-B14F-4D97-AF65-F5344CB8AC3E}">
        <p14:creationId xmlns:p14="http://schemas.microsoft.com/office/powerpoint/2010/main" val="330652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br>
              <a:rPr lang="en-IN"/>
            </a:br>
            <a:r>
              <a:rPr lang="en-IN"/>
              <a:t>Units and Symbols </a:t>
            </a:r>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graphicFrame>
        <p:nvGraphicFramePr>
          <p:cNvPr id="3" name="Table 2">
            <a:extLst>
              <a:ext uri="{FF2B5EF4-FFF2-40B4-BE49-F238E27FC236}">
                <a16:creationId xmlns:a16="http://schemas.microsoft.com/office/drawing/2014/main" id="{3883E78D-FDAA-4CA1-81CB-F2BE56440B4E}"/>
              </a:ext>
            </a:extLst>
          </p:cNvPr>
          <p:cNvGraphicFramePr>
            <a:graphicFrameLocks noGrp="1"/>
          </p:cNvGraphicFramePr>
          <p:nvPr>
            <p:extLst>
              <p:ext uri="{D42A27DB-BD31-4B8C-83A1-F6EECF244321}">
                <p14:modId xmlns:p14="http://schemas.microsoft.com/office/powerpoint/2010/main" val="1421885903"/>
              </p:ext>
            </p:extLst>
          </p:nvPr>
        </p:nvGraphicFramePr>
        <p:xfrm>
          <a:off x="779721" y="3249331"/>
          <a:ext cx="6086404" cy="1584960"/>
        </p:xfrm>
        <a:graphic>
          <a:graphicData uri="http://schemas.openxmlformats.org/drawingml/2006/table">
            <a:tbl>
              <a:tblPr firstRow="1" bandRow="1">
                <a:tableStyleId>{69012ECD-51FC-41F1-AA8D-1B2483CD663E}</a:tableStyleId>
              </a:tblPr>
              <a:tblGrid>
                <a:gridCol w="1521601">
                  <a:extLst>
                    <a:ext uri="{9D8B030D-6E8A-4147-A177-3AD203B41FA5}">
                      <a16:colId xmlns:a16="http://schemas.microsoft.com/office/drawing/2014/main" val="65949181"/>
                    </a:ext>
                  </a:extLst>
                </a:gridCol>
                <a:gridCol w="1521601">
                  <a:extLst>
                    <a:ext uri="{9D8B030D-6E8A-4147-A177-3AD203B41FA5}">
                      <a16:colId xmlns:a16="http://schemas.microsoft.com/office/drawing/2014/main" val="339592967"/>
                    </a:ext>
                  </a:extLst>
                </a:gridCol>
                <a:gridCol w="1521601">
                  <a:extLst>
                    <a:ext uri="{9D8B030D-6E8A-4147-A177-3AD203B41FA5}">
                      <a16:colId xmlns:a16="http://schemas.microsoft.com/office/drawing/2014/main" val="726267423"/>
                    </a:ext>
                  </a:extLst>
                </a:gridCol>
                <a:gridCol w="1521601">
                  <a:extLst>
                    <a:ext uri="{9D8B030D-6E8A-4147-A177-3AD203B41FA5}">
                      <a16:colId xmlns:a16="http://schemas.microsoft.com/office/drawing/2014/main" val="1713048925"/>
                    </a:ext>
                  </a:extLst>
                </a:gridCol>
              </a:tblGrid>
              <a:tr h="393410">
                <a:tc>
                  <a:txBody>
                    <a:bodyPr/>
                    <a:lstStyle/>
                    <a:p>
                      <a:pPr algn="ctr"/>
                      <a:r>
                        <a:rPr lang="en-IN" sz="2000" dirty="0">
                          <a:latin typeface="Dosis" panose="020B0604020202020204" charset="0"/>
                        </a:rPr>
                        <a:t>Property</a:t>
                      </a:r>
                    </a:p>
                  </a:txBody>
                  <a:tcPr/>
                </a:tc>
                <a:tc>
                  <a:txBody>
                    <a:bodyPr/>
                    <a:lstStyle/>
                    <a:p>
                      <a:pPr algn="ctr"/>
                      <a:r>
                        <a:rPr lang="en-IN" sz="2000" dirty="0">
                          <a:latin typeface="Dosis" panose="020B0604020202020204" charset="0"/>
                        </a:rPr>
                        <a:t>Symbol</a:t>
                      </a:r>
                    </a:p>
                  </a:txBody>
                  <a:tcPr/>
                </a:tc>
                <a:tc>
                  <a:txBody>
                    <a:bodyPr/>
                    <a:lstStyle/>
                    <a:p>
                      <a:pPr algn="ctr"/>
                      <a:r>
                        <a:rPr lang="en-IN" sz="2000">
                          <a:latin typeface="Dosis" panose="020B0604020202020204" charset="0"/>
                        </a:rPr>
                        <a:t>Unit</a:t>
                      </a:r>
                    </a:p>
                  </a:txBody>
                  <a:tcPr/>
                </a:tc>
                <a:tc>
                  <a:txBody>
                    <a:bodyPr/>
                    <a:lstStyle/>
                    <a:p>
                      <a:pPr algn="ctr"/>
                      <a:r>
                        <a:rPr lang="en-IN" sz="2000">
                          <a:latin typeface="Dosis" panose="020B0604020202020204" charset="0"/>
                        </a:rPr>
                        <a:t>Symbol</a:t>
                      </a:r>
                    </a:p>
                  </a:txBody>
                  <a:tcPr/>
                </a:tc>
                <a:extLst>
                  <a:ext uri="{0D108BD9-81ED-4DB2-BD59-A6C34878D82A}">
                    <a16:rowId xmlns:a16="http://schemas.microsoft.com/office/drawing/2014/main" val="2815217843"/>
                  </a:ext>
                </a:extLst>
              </a:tr>
              <a:tr h="393410">
                <a:tc>
                  <a:txBody>
                    <a:bodyPr/>
                    <a:lstStyle/>
                    <a:p>
                      <a:pPr algn="ctr"/>
                      <a:r>
                        <a:rPr lang="en-IN" sz="2000" dirty="0">
                          <a:latin typeface="Dosis" panose="020B0604020202020204" charset="0"/>
                        </a:rPr>
                        <a:t>Voltage</a:t>
                      </a:r>
                    </a:p>
                  </a:txBody>
                  <a:tcPr/>
                </a:tc>
                <a:tc>
                  <a:txBody>
                    <a:bodyPr/>
                    <a:lstStyle/>
                    <a:p>
                      <a:pPr algn="ctr"/>
                      <a:r>
                        <a:rPr lang="en-US" sz="2000" dirty="0">
                          <a:latin typeface="Dosis" panose="020B0604020202020204" charset="0"/>
                        </a:rPr>
                        <a:t>V</a:t>
                      </a:r>
                      <a:endParaRPr lang="en-IN" sz="2000" dirty="0">
                        <a:latin typeface="Dosis" panose="020B0604020202020204" charset="0"/>
                      </a:endParaRPr>
                    </a:p>
                  </a:txBody>
                  <a:tcPr/>
                </a:tc>
                <a:tc>
                  <a:txBody>
                    <a:bodyPr/>
                    <a:lstStyle/>
                    <a:p>
                      <a:pPr algn="ctr"/>
                      <a:r>
                        <a:rPr lang="en-US" sz="2000">
                          <a:latin typeface="Dosis" panose="020B0604020202020204" charset="0"/>
                        </a:rPr>
                        <a:t>Volts</a:t>
                      </a:r>
                      <a:endParaRPr lang="en-IN" sz="2000">
                        <a:latin typeface="Dosis" panose="020B0604020202020204" charset="0"/>
                      </a:endParaRPr>
                    </a:p>
                  </a:txBody>
                  <a:tcPr/>
                </a:tc>
                <a:tc>
                  <a:txBody>
                    <a:bodyPr/>
                    <a:lstStyle/>
                    <a:p>
                      <a:pPr algn="ctr"/>
                      <a:r>
                        <a:rPr lang="en-US" sz="2000">
                          <a:latin typeface="Dosis" panose="020B0604020202020204" charset="0"/>
                        </a:rPr>
                        <a:t>V</a:t>
                      </a:r>
                      <a:endParaRPr lang="en-IN" sz="2000">
                        <a:latin typeface="Dosis" panose="020B0604020202020204" charset="0"/>
                      </a:endParaRPr>
                    </a:p>
                  </a:txBody>
                  <a:tcPr/>
                </a:tc>
                <a:extLst>
                  <a:ext uri="{0D108BD9-81ED-4DB2-BD59-A6C34878D82A}">
                    <a16:rowId xmlns:a16="http://schemas.microsoft.com/office/drawing/2014/main" val="750966300"/>
                  </a:ext>
                </a:extLst>
              </a:tr>
              <a:tr h="393410">
                <a:tc>
                  <a:txBody>
                    <a:bodyPr/>
                    <a:lstStyle/>
                    <a:p>
                      <a:pPr algn="ctr"/>
                      <a:r>
                        <a:rPr lang="en-US" sz="2000">
                          <a:latin typeface="Dosis" panose="020B0604020202020204" charset="0"/>
                        </a:rPr>
                        <a:t>Current</a:t>
                      </a:r>
                      <a:endParaRPr lang="en-IN" sz="2000">
                        <a:latin typeface="Dosis" panose="020B0604020202020204" charset="0"/>
                      </a:endParaRPr>
                    </a:p>
                  </a:txBody>
                  <a:tcPr/>
                </a:tc>
                <a:tc>
                  <a:txBody>
                    <a:bodyPr/>
                    <a:lstStyle/>
                    <a:p>
                      <a:pPr algn="ctr"/>
                      <a:r>
                        <a:rPr lang="en-US" sz="2000" dirty="0">
                          <a:latin typeface="Dosis" panose="020B0604020202020204" charset="0"/>
                        </a:rPr>
                        <a:t>I</a:t>
                      </a:r>
                      <a:endParaRPr lang="en-IN" sz="2000" dirty="0">
                        <a:latin typeface="Dosis" panose="020B0604020202020204" charset="0"/>
                      </a:endParaRPr>
                    </a:p>
                  </a:txBody>
                  <a:tcPr/>
                </a:tc>
                <a:tc>
                  <a:txBody>
                    <a:bodyPr/>
                    <a:lstStyle/>
                    <a:p>
                      <a:pPr algn="ctr"/>
                      <a:r>
                        <a:rPr lang="en-US" sz="2000" dirty="0">
                          <a:latin typeface="Dosis" panose="020B0604020202020204" charset="0"/>
                        </a:rPr>
                        <a:t>Ampere</a:t>
                      </a:r>
                      <a:endParaRPr lang="en-IN" sz="2000" dirty="0">
                        <a:latin typeface="Dosis" panose="020B0604020202020204" charset="0"/>
                      </a:endParaRPr>
                    </a:p>
                  </a:txBody>
                  <a:tcPr/>
                </a:tc>
                <a:tc>
                  <a:txBody>
                    <a:bodyPr/>
                    <a:lstStyle/>
                    <a:p>
                      <a:pPr algn="ctr"/>
                      <a:r>
                        <a:rPr lang="en-US" sz="2000" dirty="0">
                          <a:latin typeface="Dosis" panose="020B0604020202020204" charset="0"/>
                        </a:rPr>
                        <a:t>A</a:t>
                      </a:r>
                      <a:endParaRPr lang="en-IN" sz="2000" dirty="0">
                        <a:latin typeface="Dosis" panose="020B0604020202020204" charset="0"/>
                      </a:endParaRPr>
                    </a:p>
                  </a:txBody>
                  <a:tcPr/>
                </a:tc>
                <a:extLst>
                  <a:ext uri="{0D108BD9-81ED-4DB2-BD59-A6C34878D82A}">
                    <a16:rowId xmlns:a16="http://schemas.microsoft.com/office/drawing/2014/main" val="887218238"/>
                  </a:ext>
                </a:extLst>
              </a:tr>
              <a:tr h="393410">
                <a:tc>
                  <a:txBody>
                    <a:bodyPr/>
                    <a:lstStyle/>
                    <a:p>
                      <a:pPr algn="ctr"/>
                      <a:r>
                        <a:rPr lang="en-US" sz="2000">
                          <a:latin typeface="Dosis" panose="020B0604020202020204" charset="0"/>
                        </a:rPr>
                        <a:t>Resistance</a:t>
                      </a:r>
                      <a:endParaRPr lang="en-IN" sz="2000">
                        <a:latin typeface="Dosis" panose="020B0604020202020204" charset="0"/>
                      </a:endParaRPr>
                    </a:p>
                  </a:txBody>
                  <a:tcPr/>
                </a:tc>
                <a:tc>
                  <a:txBody>
                    <a:bodyPr/>
                    <a:lstStyle/>
                    <a:p>
                      <a:pPr algn="ctr"/>
                      <a:r>
                        <a:rPr lang="en-US" sz="2000">
                          <a:latin typeface="Dosis" panose="020B0604020202020204" charset="0"/>
                        </a:rPr>
                        <a:t>R</a:t>
                      </a:r>
                      <a:endParaRPr lang="en-IN" sz="2000">
                        <a:latin typeface="Dosis" panose="020B0604020202020204" charset="0"/>
                      </a:endParaRPr>
                    </a:p>
                  </a:txBody>
                  <a:tcPr/>
                </a:tc>
                <a:tc>
                  <a:txBody>
                    <a:bodyPr/>
                    <a:lstStyle/>
                    <a:p>
                      <a:pPr algn="ctr"/>
                      <a:r>
                        <a:rPr lang="en-US" sz="2000">
                          <a:latin typeface="Dosis" panose="020B0604020202020204" charset="0"/>
                        </a:rPr>
                        <a:t>Ohm</a:t>
                      </a:r>
                      <a:endParaRPr lang="en-IN" sz="2000">
                        <a:latin typeface="Dosis" panose="020B0604020202020204" charset="0"/>
                      </a:endParaRPr>
                    </a:p>
                  </a:txBody>
                  <a:tcPr/>
                </a:tc>
                <a:tc>
                  <a:txBody>
                    <a:bodyPr/>
                    <a:lstStyle/>
                    <a:p>
                      <a:pPr algn="ctr"/>
                      <a:r>
                        <a:rPr lang="el-GR" sz="2000" dirty="0">
                          <a:latin typeface="Dosis" panose="020B0604020202020204" charset="0"/>
                        </a:rPr>
                        <a:t>Ω</a:t>
                      </a:r>
                      <a:endParaRPr lang="en-IN" sz="2000" dirty="0">
                        <a:latin typeface="Dosis" panose="020B0604020202020204" charset="0"/>
                      </a:endParaRPr>
                    </a:p>
                  </a:txBody>
                  <a:tcPr/>
                </a:tc>
                <a:extLst>
                  <a:ext uri="{0D108BD9-81ED-4DB2-BD59-A6C34878D82A}">
                    <a16:rowId xmlns:a16="http://schemas.microsoft.com/office/drawing/2014/main" val="462533966"/>
                  </a:ext>
                </a:extLst>
              </a:tr>
            </a:tbl>
          </a:graphicData>
        </a:graphic>
      </p:graphicFrame>
      <p:sp>
        <p:nvSpPr>
          <p:cNvPr id="5" name="Text Placeholder 2">
            <a:extLst>
              <a:ext uri="{FF2B5EF4-FFF2-40B4-BE49-F238E27FC236}">
                <a16:creationId xmlns:a16="http://schemas.microsoft.com/office/drawing/2014/main" id="{E64EF8B2-BE9D-46E8-9DCD-C1270A086847}"/>
              </a:ext>
            </a:extLst>
          </p:cNvPr>
          <p:cNvSpPr>
            <a:spLocks noGrp="1"/>
          </p:cNvSpPr>
          <p:nvPr>
            <p:ph type="body" idx="1"/>
          </p:nvPr>
        </p:nvSpPr>
        <p:spPr>
          <a:xfrm>
            <a:off x="639318" y="766350"/>
            <a:ext cx="6763287" cy="3610800"/>
          </a:xfrm>
        </p:spPr>
        <p:txBody>
          <a:bodyPr/>
          <a:lstStyle/>
          <a:p>
            <a:r>
              <a:rPr lang="en-US" sz="2000" dirty="0"/>
              <a:t>Units are required to quantify any quantity, like length. </a:t>
            </a:r>
          </a:p>
          <a:p>
            <a:r>
              <a:rPr lang="en-US" sz="2000" dirty="0"/>
              <a:t>How tall are you? You tell it by measuring your height in meters. Hence </a:t>
            </a:r>
            <a:r>
              <a:rPr lang="en-US" sz="2000" b="1" dirty="0"/>
              <a:t>meter</a:t>
            </a:r>
            <a:r>
              <a:rPr lang="en-US" sz="2000" dirty="0"/>
              <a:t> is the unit of length.</a:t>
            </a:r>
          </a:p>
          <a:p>
            <a:r>
              <a:rPr lang="en-US" dirty="0"/>
              <a:t>Symbols are used to simplify how we express anything. Like it is easy write </a:t>
            </a:r>
            <a:r>
              <a:rPr lang="en-US" b="1" dirty="0"/>
              <a:t>V</a:t>
            </a:r>
            <a:r>
              <a:rPr lang="en-US" dirty="0"/>
              <a:t> instead of voltage again and again.</a:t>
            </a:r>
          </a:p>
          <a:p>
            <a:r>
              <a:rPr lang="en-US" sz="2000" dirty="0"/>
              <a:t>Symbol also simplif</a:t>
            </a:r>
            <a:r>
              <a:rPr lang="en-US" dirty="0"/>
              <a:t>ies the equations.</a:t>
            </a:r>
            <a:endParaRPr lang="en-IN" sz="2000" dirty="0"/>
          </a:p>
        </p:txBody>
      </p:sp>
    </p:spTree>
    <p:extLst>
      <p:ext uri="{BB962C8B-B14F-4D97-AF65-F5344CB8AC3E}">
        <p14:creationId xmlns:p14="http://schemas.microsoft.com/office/powerpoint/2010/main" val="334144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a:t>Resistor</a:t>
            </a:r>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a:xfrm>
            <a:off x="220307" y="774349"/>
            <a:ext cx="6572811" cy="3489575"/>
          </a:xfrm>
        </p:spPr>
        <p:txBody>
          <a:bodyPr/>
          <a:lstStyle/>
          <a:p>
            <a:pPr marL="69850" indent="0">
              <a:buNone/>
            </a:pPr>
            <a:r>
              <a:rPr lang="en-US" dirty="0"/>
              <a:t>A resistor is a passive </a:t>
            </a:r>
            <a:br>
              <a:rPr lang="en-US" dirty="0"/>
            </a:br>
            <a:r>
              <a:rPr lang="en-US" dirty="0"/>
              <a:t>two-terminal electrical</a:t>
            </a:r>
            <a:br>
              <a:rPr lang="en-US" dirty="0"/>
            </a:br>
            <a:r>
              <a:rPr lang="en-US" dirty="0"/>
              <a:t>component that </a:t>
            </a:r>
            <a:br>
              <a:rPr lang="en-US" dirty="0"/>
            </a:br>
            <a:r>
              <a:rPr lang="en-US" dirty="0"/>
              <a:t>implements electrical </a:t>
            </a:r>
            <a:br>
              <a:rPr lang="en-US" dirty="0"/>
            </a:br>
            <a:r>
              <a:rPr lang="en-US" dirty="0"/>
              <a:t>resistance as a circuit </a:t>
            </a:r>
            <a:br>
              <a:rPr lang="en-US" dirty="0"/>
            </a:br>
            <a:r>
              <a:rPr lang="en-US" dirty="0"/>
              <a:t>element.</a:t>
            </a:r>
          </a:p>
        </p:txBody>
      </p:sp>
      <p:pic>
        <p:nvPicPr>
          <p:cNvPr id="7" name="Picture 6">
            <a:extLst>
              <a:ext uri="{FF2B5EF4-FFF2-40B4-BE49-F238E27FC236}">
                <a16:creationId xmlns:a16="http://schemas.microsoft.com/office/drawing/2014/main" id="{34F66A78-40E2-4477-8C20-A22E7B297F1F}"/>
              </a:ext>
            </a:extLst>
          </p:cNvPr>
          <p:cNvPicPr>
            <a:picLocks noChangeAspect="1"/>
          </p:cNvPicPr>
          <p:nvPr/>
        </p:nvPicPr>
        <p:blipFill>
          <a:blip r:embed="rId2"/>
          <a:stretch>
            <a:fillRect/>
          </a:stretch>
        </p:blipFill>
        <p:spPr>
          <a:xfrm>
            <a:off x="2679091" y="879576"/>
            <a:ext cx="4653730" cy="3927748"/>
          </a:xfrm>
          <a:prstGeom prst="rect">
            <a:avLst/>
          </a:prstGeom>
        </p:spPr>
      </p:pic>
    </p:spTree>
    <p:extLst>
      <p:ext uri="{BB962C8B-B14F-4D97-AF65-F5344CB8AC3E}">
        <p14:creationId xmlns:p14="http://schemas.microsoft.com/office/powerpoint/2010/main" val="401035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F54603-C635-41FA-B10E-0D7DD36E4C11}"/>
              </a:ext>
            </a:extLst>
          </p:cNvPr>
          <p:cNvPicPr>
            <a:picLocks noChangeAspect="1"/>
          </p:cNvPicPr>
          <p:nvPr/>
        </p:nvPicPr>
        <p:blipFill rotWithShape="1">
          <a:blip r:embed="rId2"/>
          <a:srcRect t="15655" b="17217"/>
          <a:stretch/>
        </p:blipFill>
        <p:spPr>
          <a:xfrm>
            <a:off x="2080653" y="837874"/>
            <a:ext cx="3725058" cy="964032"/>
          </a:xfrm>
          <a:prstGeom prst="rect">
            <a:avLst/>
          </a:prstGeom>
        </p:spPr>
      </p:pic>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IN" dirty="0"/>
              <a:t>Measuring resistance of a resistor</a:t>
            </a:r>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
        <p:nvSpPr>
          <p:cNvPr id="6" name="Text Placeholder 2">
            <a:extLst>
              <a:ext uri="{FF2B5EF4-FFF2-40B4-BE49-F238E27FC236}">
                <a16:creationId xmlns:a16="http://schemas.microsoft.com/office/drawing/2014/main" id="{3E48394C-D720-4B3A-8161-15C5727F6A0B}"/>
              </a:ext>
            </a:extLst>
          </p:cNvPr>
          <p:cNvSpPr>
            <a:spLocks noGrp="1"/>
          </p:cNvSpPr>
          <p:nvPr>
            <p:ph type="body" idx="1"/>
          </p:nvPr>
        </p:nvSpPr>
        <p:spPr>
          <a:xfrm>
            <a:off x="798890" y="1626762"/>
            <a:ext cx="6038469" cy="3489575"/>
          </a:xfrm>
        </p:spPr>
        <p:txBody>
          <a:bodyPr/>
          <a:lstStyle/>
          <a:p>
            <a:r>
              <a:rPr lang="en-US" b="1" dirty="0"/>
              <a:t>First Band </a:t>
            </a:r>
            <a:r>
              <a:rPr lang="en-US" dirty="0"/>
              <a:t>– Red, that means 2</a:t>
            </a:r>
          </a:p>
          <a:p>
            <a:r>
              <a:rPr lang="en-US" b="1" dirty="0"/>
              <a:t>Second Band </a:t>
            </a:r>
            <a:r>
              <a:rPr lang="en-US" dirty="0"/>
              <a:t>– Red, that means 2</a:t>
            </a:r>
          </a:p>
          <a:p>
            <a:r>
              <a:rPr lang="en-US" b="1" dirty="0"/>
              <a:t>Multiplier</a:t>
            </a:r>
            <a:r>
              <a:rPr lang="en-US" dirty="0"/>
              <a:t> – Brown, that means 10</a:t>
            </a:r>
          </a:p>
          <a:p>
            <a:r>
              <a:rPr lang="en-US" dirty="0"/>
              <a:t>Hence by calculation it is 22 x 10 = </a:t>
            </a:r>
            <a:r>
              <a:rPr lang="en-US" b="1" dirty="0"/>
              <a:t>220 Ohm</a:t>
            </a:r>
          </a:p>
          <a:p>
            <a:r>
              <a:rPr lang="en-US" b="1" dirty="0"/>
              <a:t>Tolerance Band </a:t>
            </a:r>
            <a:r>
              <a:rPr lang="en-US" dirty="0"/>
              <a:t>– Gold, that means ±5% variation in the value.</a:t>
            </a:r>
          </a:p>
          <a:p>
            <a:endParaRPr lang="en-US" dirty="0"/>
          </a:p>
          <a:p>
            <a:r>
              <a:rPr lang="en-US" dirty="0"/>
              <a:t>Do it for all other resistors in the kit.</a:t>
            </a:r>
          </a:p>
        </p:txBody>
      </p:sp>
    </p:spTree>
    <p:extLst>
      <p:ext uri="{BB962C8B-B14F-4D97-AF65-F5344CB8AC3E}">
        <p14:creationId xmlns:p14="http://schemas.microsoft.com/office/powerpoint/2010/main" val="203019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9FA402-709E-44BA-9A12-03325425476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pic>
        <p:nvPicPr>
          <p:cNvPr id="8" name="Picture 7">
            <a:extLst>
              <a:ext uri="{FF2B5EF4-FFF2-40B4-BE49-F238E27FC236}">
                <a16:creationId xmlns:a16="http://schemas.microsoft.com/office/drawing/2014/main" id="{B82B84F3-63E2-42B1-BB70-0565BC3142CA}"/>
              </a:ext>
            </a:extLst>
          </p:cNvPr>
          <p:cNvPicPr>
            <a:picLocks noChangeAspect="1"/>
          </p:cNvPicPr>
          <p:nvPr/>
        </p:nvPicPr>
        <p:blipFill>
          <a:blip r:embed="rId2"/>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237117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pPr marL="69850" indent="0">
              <a:buNone/>
            </a:pPr>
            <a:r>
              <a:rPr lang="en-US" sz="5400" dirty="0"/>
              <a:t>Recap</a:t>
            </a:r>
            <a:endParaRPr lang="en-IN" sz="5400"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01893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a:t>Revision</a:t>
            </a:r>
            <a:endParaRPr lang="en-IN"/>
          </a:p>
        </p:txBody>
      </p:sp>
      <p:sp>
        <p:nvSpPr>
          <p:cNvPr id="3" name="Text Placeholder 2">
            <a:extLst>
              <a:ext uri="{FF2B5EF4-FFF2-40B4-BE49-F238E27FC236}">
                <a16:creationId xmlns:a16="http://schemas.microsoft.com/office/drawing/2014/main" id="{78AAAF96-5117-4571-8348-3955C51E7DCD}"/>
              </a:ext>
            </a:extLst>
          </p:cNvPr>
          <p:cNvSpPr>
            <a:spLocks noGrp="1"/>
          </p:cNvSpPr>
          <p:nvPr>
            <p:ph type="body" idx="1"/>
          </p:nvPr>
        </p:nvSpPr>
        <p:spPr>
          <a:xfrm>
            <a:off x="364969" y="837874"/>
            <a:ext cx="7050348" cy="3291590"/>
          </a:xfrm>
        </p:spPr>
        <p:txBody>
          <a:bodyPr/>
          <a:lstStyle/>
          <a:p>
            <a:r>
              <a:rPr lang="en-US" sz="2000" b="1" dirty="0"/>
              <a:t>Electronics</a:t>
            </a:r>
            <a:r>
              <a:rPr lang="en-US" sz="2000" dirty="0"/>
              <a:t> is a field of science in which we study about electric currents generated due to the movement of electric charges.</a:t>
            </a:r>
          </a:p>
          <a:p>
            <a:r>
              <a:rPr lang="en-US" sz="2000" dirty="0"/>
              <a:t>A circuit made of electronic components and wires is known as an </a:t>
            </a:r>
            <a:r>
              <a:rPr lang="en-US" sz="2000" b="1" dirty="0"/>
              <a:t>electronic circuit</a:t>
            </a:r>
            <a:r>
              <a:rPr lang="en-US" sz="2000" dirty="0"/>
              <a:t>.</a:t>
            </a:r>
          </a:p>
          <a:p>
            <a:r>
              <a:rPr lang="en-US" sz="2000" b="1" dirty="0"/>
              <a:t>Voltage</a:t>
            </a:r>
            <a:r>
              <a:rPr lang="en-US" sz="2000" dirty="0"/>
              <a:t> is the force that a power source creates at its two ends. This force makes the charge flow around the circuit.</a:t>
            </a:r>
          </a:p>
          <a:p>
            <a:r>
              <a:rPr lang="en-US" sz="2000" b="1" dirty="0"/>
              <a:t>Battery </a:t>
            </a:r>
            <a:r>
              <a:rPr lang="en-US" sz="2000" dirty="0"/>
              <a:t>is the power source of the circuit which provide voltage.</a:t>
            </a:r>
          </a:p>
          <a:p>
            <a:r>
              <a:rPr lang="en-US" dirty="0"/>
              <a:t>We measure the voltage using a device known as a </a:t>
            </a:r>
            <a:r>
              <a:rPr lang="en-US" b="1" dirty="0"/>
              <a:t>voltmeter.</a:t>
            </a:r>
          </a:p>
          <a:p>
            <a:r>
              <a:rPr lang="en-US" b="1" dirty="0"/>
              <a:t>Polarity</a:t>
            </a:r>
            <a:r>
              <a:rPr lang="en-US" dirty="0"/>
              <a:t> is the property of having two poles that have opposite physical properties – </a:t>
            </a:r>
            <a:r>
              <a:rPr lang="en-US" b="1" dirty="0"/>
              <a:t>Positive &amp; Negative</a:t>
            </a:r>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02243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US"/>
              <a:t>Pump Water System</a:t>
            </a:r>
            <a:endParaRPr lang="en-IN"/>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pic>
        <p:nvPicPr>
          <p:cNvPr id="6" name="Picture 5">
            <a:extLst>
              <a:ext uri="{FF2B5EF4-FFF2-40B4-BE49-F238E27FC236}">
                <a16:creationId xmlns:a16="http://schemas.microsoft.com/office/drawing/2014/main" id="{13A7811A-EFE1-4722-A92D-0DE000905FE2}"/>
              </a:ext>
            </a:extLst>
          </p:cNvPr>
          <p:cNvPicPr>
            <a:picLocks noChangeAspect="1"/>
          </p:cNvPicPr>
          <p:nvPr/>
        </p:nvPicPr>
        <p:blipFill>
          <a:blip r:embed="rId2"/>
          <a:stretch>
            <a:fillRect/>
          </a:stretch>
        </p:blipFill>
        <p:spPr>
          <a:xfrm>
            <a:off x="947308" y="920331"/>
            <a:ext cx="5741633" cy="3802406"/>
          </a:xfrm>
          <a:prstGeom prst="rect">
            <a:avLst/>
          </a:prstGeom>
        </p:spPr>
      </p:pic>
    </p:spTree>
    <p:extLst>
      <p:ext uri="{BB962C8B-B14F-4D97-AF65-F5344CB8AC3E}">
        <p14:creationId xmlns:p14="http://schemas.microsoft.com/office/powerpoint/2010/main" val="397759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US"/>
              <a:t>Electric Circuit</a:t>
            </a:r>
            <a:endParaRPr lang="en-IN"/>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pic>
        <p:nvPicPr>
          <p:cNvPr id="9" name="Picture 8">
            <a:extLst>
              <a:ext uri="{FF2B5EF4-FFF2-40B4-BE49-F238E27FC236}">
                <a16:creationId xmlns:a16="http://schemas.microsoft.com/office/drawing/2014/main" id="{DADE2BF6-A59D-4641-99D7-293CEAD42070}"/>
              </a:ext>
            </a:extLst>
          </p:cNvPr>
          <p:cNvPicPr>
            <a:picLocks noChangeAspect="1"/>
          </p:cNvPicPr>
          <p:nvPr/>
        </p:nvPicPr>
        <p:blipFill>
          <a:blip r:embed="rId2"/>
          <a:stretch>
            <a:fillRect/>
          </a:stretch>
        </p:blipFill>
        <p:spPr>
          <a:xfrm>
            <a:off x="1462218" y="1082425"/>
            <a:ext cx="4451347" cy="3925541"/>
          </a:xfrm>
          <a:prstGeom prst="rect">
            <a:avLst/>
          </a:prstGeom>
        </p:spPr>
      </p:pic>
    </p:spTree>
    <p:extLst>
      <p:ext uri="{BB962C8B-B14F-4D97-AF65-F5344CB8AC3E}">
        <p14:creationId xmlns:p14="http://schemas.microsoft.com/office/powerpoint/2010/main" val="131092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US"/>
              <a:t>Current</a:t>
            </a:r>
            <a:endParaRPr lang="en-IN"/>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7" name="Text Placeholder 2">
            <a:extLst>
              <a:ext uri="{FF2B5EF4-FFF2-40B4-BE49-F238E27FC236}">
                <a16:creationId xmlns:a16="http://schemas.microsoft.com/office/drawing/2014/main" id="{D5E80E7C-E36B-4769-9EA0-ABB8A63CB782}"/>
              </a:ext>
            </a:extLst>
          </p:cNvPr>
          <p:cNvSpPr>
            <a:spLocks noGrp="1"/>
          </p:cNvSpPr>
          <p:nvPr>
            <p:ph type="body" idx="1"/>
          </p:nvPr>
        </p:nvSpPr>
        <p:spPr>
          <a:xfrm>
            <a:off x="639319" y="837874"/>
            <a:ext cx="6402228" cy="3610800"/>
          </a:xfrm>
        </p:spPr>
        <p:txBody>
          <a:bodyPr/>
          <a:lstStyle/>
          <a:p>
            <a:r>
              <a:rPr lang="en-US" dirty="0"/>
              <a:t>Due to the pressure of the pump, water continuously flows in the pipe. </a:t>
            </a:r>
          </a:p>
          <a:p>
            <a:r>
              <a:rPr lang="en-US" dirty="0"/>
              <a:t>Imagine a point on our pipe and try to measure the amount of water flowing through it. Suppose one liter of water passes through the point in one second. Then the rate of flow of water will be 1 liter per second.</a:t>
            </a:r>
          </a:p>
          <a:p>
            <a:r>
              <a:rPr lang="en-US" dirty="0"/>
              <a:t>Similarly, the rate of flow of charge is defined as current. </a:t>
            </a:r>
          </a:p>
          <a:p>
            <a:r>
              <a:rPr lang="en-US" dirty="0"/>
              <a:t>Charge flows from positive terminal of the battery to negative terminal. Hence Current also flows from positive (higher potential) to negative (lower potential).</a:t>
            </a:r>
          </a:p>
          <a:p>
            <a:r>
              <a:rPr lang="en-US" sz="2000" dirty="0"/>
              <a:t>Current is measured in Amperes. </a:t>
            </a:r>
          </a:p>
          <a:p>
            <a:pPr marL="69850" indent="0">
              <a:buNone/>
            </a:pPr>
            <a:endParaRPr lang="en-IN" sz="2000" dirty="0"/>
          </a:p>
        </p:txBody>
      </p:sp>
    </p:spTree>
    <p:extLst>
      <p:ext uri="{BB962C8B-B14F-4D97-AF65-F5344CB8AC3E}">
        <p14:creationId xmlns:p14="http://schemas.microsoft.com/office/powerpoint/2010/main" val="79311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US"/>
              <a:t>More voltage more current</a:t>
            </a:r>
            <a:endParaRPr lang="en-IN"/>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7" name="Text Placeholder 2">
            <a:extLst>
              <a:ext uri="{FF2B5EF4-FFF2-40B4-BE49-F238E27FC236}">
                <a16:creationId xmlns:a16="http://schemas.microsoft.com/office/drawing/2014/main" id="{D5E80E7C-E36B-4769-9EA0-ABB8A63CB782}"/>
              </a:ext>
            </a:extLst>
          </p:cNvPr>
          <p:cNvSpPr>
            <a:spLocks noGrp="1"/>
          </p:cNvSpPr>
          <p:nvPr>
            <p:ph type="body" idx="1"/>
          </p:nvPr>
        </p:nvSpPr>
        <p:spPr>
          <a:xfrm>
            <a:off x="475360" y="837874"/>
            <a:ext cx="6727848" cy="3610800"/>
          </a:xfrm>
        </p:spPr>
        <p:txBody>
          <a:bodyPr/>
          <a:lstStyle/>
          <a:p>
            <a:r>
              <a:rPr lang="en-US" sz="2000" dirty="0"/>
              <a:t>In pump water system, if we increase th</a:t>
            </a:r>
            <a:r>
              <a:rPr lang="en-US" dirty="0"/>
              <a:t>e pump power, water will flow through the pipe at a faster rate.</a:t>
            </a:r>
          </a:p>
          <a:p>
            <a:r>
              <a:rPr lang="en-US" sz="2000" dirty="0"/>
              <a:t>Similar thing happens in electricity, </a:t>
            </a:r>
            <a:r>
              <a:rPr lang="en-US" sz="2000" b="1" dirty="0"/>
              <a:t>more the voltage, more the current</a:t>
            </a:r>
            <a:r>
              <a:rPr lang="en-US" sz="2000" dirty="0"/>
              <a:t>. </a:t>
            </a:r>
            <a:endParaRPr lang="en-IN" sz="2000" dirty="0"/>
          </a:p>
        </p:txBody>
      </p:sp>
      <p:pic>
        <p:nvPicPr>
          <p:cNvPr id="5" name="Picture 4">
            <a:extLst>
              <a:ext uri="{FF2B5EF4-FFF2-40B4-BE49-F238E27FC236}">
                <a16:creationId xmlns:a16="http://schemas.microsoft.com/office/drawing/2014/main" id="{85F117BD-01B4-4471-908E-82EC218749A5}"/>
              </a:ext>
            </a:extLst>
          </p:cNvPr>
          <p:cNvPicPr>
            <a:picLocks noChangeAspect="1"/>
          </p:cNvPicPr>
          <p:nvPr/>
        </p:nvPicPr>
        <p:blipFill>
          <a:blip r:embed="rId2"/>
          <a:stretch>
            <a:fillRect/>
          </a:stretch>
        </p:blipFill>
        <p:spPr>
          <a:xfrm>
            <a:off x="1940792" y="2380128"/>
            <a:ext cx="3753285" cy="2485619"/>
          </a:xfrm>
          <a:prstGeom prst="rect">
            <a:avLst/>
          </a:prstGeom>
        </p:spPr>
      </p:pic>
    </p:spTree>
    <p:extLst>
      <p:ext uri="{BB962C8B-B14F-4D97-AF65-F5344CB8AC3E}">
        <p14:creationId xmlns:p14="http://schemas.microsoft.com/office/powerpoint/2010/main" val="140886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US"/>
              <a:t>Conductors</a:t>
            </a:r>
            <a:endParaRPr lang="en-IN"/>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7" name="Text Placeholder 2">
            <a:extLst>
              <a:ext uri="{FF2B5EF4-FFF2-40B4-BE49-F238E27FC236}">
                <a16:creationId xmlns:a16="http://schemas.microsoft.com/office/drawing/2014/main" id="{D5E80E7C-E36B-4769-9EA0-ABB8A63CB782}"/>
              </a:ext>
            </a:extLst>
          </p:cNvPr>
          <p:cNvSpPr>
            <a:spLocks noGrp="1"/>
          </p:cNvSpPr>
          <p:nvPr>
            <p:ph type="body" idx="1"/>
          </p:nvPr>
        </p:nvSpPr>
        <p:spPr>
          <a:xfrm>
            <a:off x="639318" y="837874"/>
            <a:ext cx="6495671" cy="3610800"/>
          </a:xfrm>
        </p:spPr>
        <p:txBody>
          <a:bodyPr/>
          <a:lstStyle/>
          <a:p>
            <a:r>
              <a:rPr lang="en-US" sz="2000" dirty="0"/>
              <a:t>Charges </a:t>
            </a:r>
            <a:r>
              <a:rPr lang="en-US" dirty="0"/>
              <a:t>moves through material, &amp; that is why we get electricity. But not all material allows this free flow of charge.</a:t>
            </a:r>
            <a:endParaRPr lang="en-US" sz="2000" dirty="0"/>
          </a:p>
          <a:p>
            <a:r>
              <a:rPr lang="en-US" sz="2000" dirty="0"/>
              <a:t>In </a:t>
            </a:r>
            <a:r>
              <a:rPr lang="en-US" sz="2000" b="1" dirty="0"/>
              <a:t>conductors</a:t>
            </a:r>
            <a:r>
              <a:rPr lang="en-US" sz="2000" dirty="0"/>
              <a:t>, there are a lot of free charges, i.e. charges that can move easily whenever we connect a power source. </a:t>
            </a:r>
          </a:p>
          <a:p>
            <a:r>
              <a:rPr lang="en-US" sz="2000" dirty="0"/>
              <a:t>A wire is also a conductor; that is why charges easily flow through it.</a:t>
            </a:r>
            <a:endParaRPr lang="en-IN" sz="2000" dirty="0"/>
          </a:p>
        </p:txBody>
      </p:sp>
      <p:pic>
        <p:nvPicPr>
          <p:cNvPr id="1026" name="Picture 2" descr="Related image">
            <a:extLst>
              <a:ext uri="{FF2B5EF4-FFF2-40B4-BE49-F238E27FC236}">
                <a16:creationId xmlns:a16="http://schemas.microsoft.com/office/drawing/2014/main" id="{D524012C-DE60-418D-9416-861E975BE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375" y="2854137"/>
            <a:ext cx="2976562"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69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4968-DFC2-43D0-9559-2037872BEA91}"/>
              </a:ext>
            </a:extLst>
          </p:cNvPr>
          <p:cNvSpPr>
            <a:spLocks noGrp="1"/>
          </p:cNvSpPr>
          <p:nvPr>
            <p:ph type="title"/>
          </p:nvPr>
        </p:nvSpPr>
        <p:spPr/>
        <p:txBody>
          <a:bodyPr/>
          <a:lstStyle/>
          <a:p>
            <a:r>
              <a:rPr lang="en-US"/>
              <a:t>Resistance</a:t>
            </a:r>
            <a:endParaRPr lang="en-IN"/>
          </a:p>
        </p:txBody>
      </p:sp>
      <p:sp>
        <p:nvSpPr>
          <p:cNvPr id="4" name="Slide Number Placeholder 3">
            <a:extLst>
              <a:ext uri="{FF2B5EF4-FFF2-40B4-BE49-F238E27FC236}">
                <a16:creationId xmlns:a16="http://schemas.microsoft.com/office/drawing/2014/main" id="{D2E26277-AF38-4C20-9CDA-F866699FA4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7" name="Text Placeholder 2">
            <a:extLst>
              <a:ext uri="{FF2B5EF4-FFF2-40B4-BE49-F238E27FC236}">
                <a16:creationId xmlns:a16="http://schemas.microsoft.com/office/drawing/2014/main" id="{D5E80E7C-E36B-4769-9EA0-ABB8A63CB782}"/>
              </a:ext>
            </a:extLst>
          </p:cNvPr>
          <p:cNvSpPr>
            <a:spLocks noGrp="1"/>
          </p:cNvSpPr>
          <p:nvPr>
            <p:ph type="body" idx="1"/>
          </p:nvPr>
        </p:nvSpPr>
        <p:spPr>
          <a:xfrm>
            <a:off x="453864" y="766350"/>
            <a:ext cx="6948742" cy="3610800"/>
          </a:xfrm>
        </p:spPr>
        <p:txBody>
          <a:bodyPr/>
          <a:lstStyle/>
          <a:p>
            <a:r>
              <a:rPr lang="en-US" dirty="0"/>
              <a:t>If left undisturbed, the water will flow at a constant rate in the pipe. </a:t>
            </a:r>
          </a:p>
          <a:p>
            <a:r>
              <a:rPr lang="en-US" dirty="0"/>
              <a:t>But what if the pipe was thinner? Will the rate of flow change? Yes, because the rate of flow also depends on how easily the pipe is allowing the water to flow.</a:t>
            </a:r>
          </a:p>
        </p:txBody>
      </p:sp>
      <p:pic>
        <p:nvPicPr>
          <p:cNvPr id="5" name="Picture 4">
            <a:extLst>
              <a:ext uri="{FF2B5EF4-FFF2-40B4-BE49-F238E27FC236}">
                <a16:creationId xmlns:a16="http://schemas.microsoft.com/office/drawing/2014/main" id="{EAF3930D-1609-4670-81AA-C82DA84245B8}"/>
              </a:ext>
            </a:extLst>
          </p:cNvPr>
          <p:cNvPicPr>
            <a:picLocks noChangeAspect="1"/>
          </p:cNvPicPr>
          <p:nvPr/>
        </p:nvPicPr>
        <p:blipFill>
          <a:blip r:embed="rId2"/>
          <a:stretch>
            <a:fillRect/>
          </a:stretch>
        </p:blipFill>
        <p:spPr>
          <a:xfrm>
            <a:off x="2051592" y="2571750"/>
            <a:ext cx="3753285" cy="2485619"/>
          </a:xfrm>
          <a:prstGeom prst="rect">
            <a:avLst/>
          </a:prstGeom>
        </p:spPr>
      </p:pic>
    </p:spTree>
    <p:extLst>
      <p:ext uri="{BB962C8B-B14F-4D97-AF65-F5344CB8AC3E}">
        <p14:creationId xmlns:p14="http://schemas.microsoft.com/office/powerpoint/2010/main" val="3369531337"/>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6424</TotalTime>
  <Words>608</Words>
  <Application>Microsoft Office PowerPoint</Application>
  <PresentationFormat>On-screen Show (16:9)</PresentationFormat>
  <Paragraphs>75</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Dosis</vt:lpstr>
      <vt:lpstr>Sniglet</vt:lpstr>
      <vt:lpstr>Arial</vt:lpstr>
      <vt:lpstr>1_Friar template</vt:lpstr>
      <vt:lpstr>Basic of Electronics Current &amp; Resistance</vt:lpstr>
      <vt:lpstr>PowerPoint Presentation</vt:lpstr>
      <vt:lpstr>Revision</vt:lpstr>
      <vt:lpstr>Pump Water System</vt:lpstr>
      <vt:lpstr>Electric Circuit</vt:lpstr>
      <vt:lpstr>Current</vt:lpstr>
      <vt:lpstr>More voltage more current</vt:lpstr>
      <vt:lpstr>Conductors</vt:lpstr>
      <vt:lpstr>Resistance</vt:lpstr>
      <vt:lpstr>Resistance</vt:lpstr>
      <vt:lpstr> Units and Symbols </vt:lpstr>
      <vt:lpstr>Resistor</vt:lpstr>
      <vt:lpstr>Measuring resistance of a resistor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Electronics - The First Step</dc:title>
  <dc:creator>contact@thestempedia.com</dc:creator>
  <cp:lastModifiedBy>Ravinder Bidhan</cp:lastModifiedBy>
  <cp:revision>91</cp:revision>
  <dcterms:modified xsi:type="dcterms:W3CDTF">2020-03-18T10:03:29Z</dcterms:modified>
  <cp:contentStatus/>
</cp:coreProperties>
</file>