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84" r:id="rId2"/>
    <p:sldId id="294" r:id="rId3"/>
    <p:sldId id="295" r:id="rId4"/>
    <p:sldId id="341" r:id="rId5"/>
    <p:sldId id="340" r:id="rId6"/>
    <p:sldId id="299" r:id="rId7"/>
    <p:sldId id="302" r:id="rId8"/>
    <p:sldId id="300" r:id="rId9"/>
    <p:sldId id="351" r:id="rId10"/>
    <p:sldId id="307" r:id="rId11"/>
    <p:sldId id="297" r:id="rId12"/>
    <p:sldId id="301" r:id="rId13"/>
    <p:sldId id="342" r:id="rId14"/>
    <p:sldId id="343" r:id="rId15"/>
    <p:sldId id="344" r:id="rId16"/>
    <p:sldId id="346" r:id="rId17"/>
    <p:sldId id="345" r:id="rId18"/>
    <p:sldId id="347" r:id="rId19"/>
    <p:sldId id="348" r:id="rId20"/>
    <p:sldId id="349" r:id="rId21"/>
    <p:sldId id="350" r:id="rId22"/>
    <p:sldId id="293" r:id="rId23"/>
  </p:sldIdLst>
  <p:sldSz cx="9144000" cy="5143500" type="screen16x9"/>
  <p:notesSz cx="6858000" cy="9144000"/>
  <p:embeddedFontLst>
    <p:embeddedFont>
      <p:font typeface="Dosis" panose="020B0604020202020204" charset="0"/>
      <p:regular r:id="rId25"/>
      <p:bold r:id="rId26"/>
    </p:embeddedFont>
    <p:embeddedFont>
      <p:font typeface="Sniglet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385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102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140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298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064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163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80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700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18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188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751352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64" name="Shape 364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65" name="Shape 365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cxnSp>
        <p:nvCxnSpPr>
          <p:cNvPr id="396" name="Shape 39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" name="Shape 293">
            <a:extLst>
              <a:ext uri="{FF2B5EF4-FFF2-40B4-BE49-F238E27FC236}">
                <a16:creationId xmlns:a16="http://schemas.microsoft.com/office/drawing/2014/main" id="{8B14E9AC-679E-43E8-9FA1-ED845D35F555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9" name="Shape 295">
              <a:extLst>
                <a:ext uri="{FF2B5EF4-FFF2-40B4-BE49-F238E27FC236}">
                  <a16:creationId xmlns:a16="http://schemas.microsoft.com/office/drawing/2014/main" id="{5DD69256-7B5C-429B-8121-CEA811E01B1A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6">
              <a:extLst>
                <a:ext uri="{FF2B5EF4-FFF2-40B4-BE49-F238E27FC236}">
                  <a16:creationId xmlns:a16="http://schemas.microsoft.com/office/drawing/2014/main" id="{4C13EB5A-3741-4CF7-9EFC-2F240B001238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7">
              <a:extLst>
                <a:ext uri="{FF2B5EF4-FFF2-40B4-BE49-F238E27FC236}">
                  <a16:creationId xmlns:a16="http://schemas.microsoft.com/office/drawing/2014/main" id="{C6501FB9-19AE-43AE-A90A-0328D6BBA72E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2" name="Shape 298">
              <a:extLst>
                <a:ext uri="{FF2B5EF4-FFF2-40B4-BE49-F238E27FC236}">
                  <a16:creationId xmlns:a16="http://schemas.microsoft.com/office/drawing/2014/main" id="{DA832490-4688-46A4-B72B-18C68158B166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3" name="Shape 299">
              <a:extLst>
                <a:ext uri="{FF2B5EF4-FFF2-40B4-BE49-F238E27FC236}">
                  <a16:creationId xmlns:a16="http://schemas.microsoft.com/office/drawing/2014/main" id="{E92D35B7-657D-4CF3-94CF-9D9D75320774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0">
              <a:extLst>
                <a:ext uri="{FF2B5EF4-FFF2-40B4-BE49-F238E27FC236}">
                  <a16:creationId xmlns:a16="http://schemas.microsoft.com/office/drawing/2014/main" id="{C87B4B91-557E-4717-86CD-C22E7E357DC0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1">
              <a:extLst>
                <a:ext uri="{FF2B5EF4-FFF2-40B4-BE49-F238E27FC236}">
                  <a16:creationId xmlns:a16="http://schemas.microsoft.com/office/drawing/2014/main" id="{5BC1BD90-3609-4183-9196-6B58528113F8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6" name="Shape 302">
              <a:extLst>
                <a:ext uri="{FF2B5EF4-FFF2-40B4-BE49-F238E27FC236}">
                  <a16:creationId xmlns:a16="http://schemas.microsoft.com/office/drawing/2014/main" id="{CC8262CF-857C-40E5-894D-21AEA4A3D856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7" name="Shape 304">
              <a:extLst>
                <a:ext uri="{FF2B5EF4-FFF2-40B4-BE49-F238E27FC236}">
                  <a16:creationId xmlns:a16="http://schemas.microsoft.com/office/drawing/2014/main" id="{C80A8906-C8EE-4431-9F85-FBA71C8EE6F8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5">
              <a:extLst>
                <a:ext uri="{FF2B5EF4-FFF2-40B4-BE49-F238E27FC236}">
                  <a16:creationId xmlns:a16="http://schemas.microsoft.com/office/drawing/2014/main" id="{CD8EE7C1-15D1-4EEF-AA8D-DB7C294F0D3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6">
              <a:extLst>
                <a:ext uri="{FF2B5EF4-FFF2-40B4-BE49-F238E27FC236}">
                  <a16:creationId xmlns:a16="http://schemas.microsoft.com/office/drawing/2014/main" id="{5B9842F4-F271-4856-858B-B1838A5ACF2D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7">
              <a:extLst>
                <a:ext uri="{FF2B5EF4-FFF2-40B4-BE49-F238E27FC236}">
                  <a16:creationId xmlns:a16="http://schemas.microsoft.com/office/drawing/2014/main" id="{34E50980-AD31-460E-B624-EF1B7ACFE76C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8">
              <a:extLst>
                <a:ext uri="{FF2B5EF4-FFF2-40B4-BE49-F238E27FC236}">
                  <a16:creationId xmlns:a16="http://schemas.microsoft.com/office/drawing/2014/main" id="{C2EFE9A0-FAFA-4ECB-BB91-6FB510B5EDB3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09">
              <a:extLst>
                <a:ext uri="{FF2B5EF4-FFF2-40B4-BE49-F238E27FC236}">
                  <a16:creationId xmlns:a16="http://schemas.microsoft.com/office/drawing/2014/main" id="{F6DE768D-9597-4633-AED5-4FD75B7FB54C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1">
              <a:extLst>
                <a:ext uri="{FF2B5EF4-FFF2-40B4-BE49-F238E27FC236}">
                  <a16:creationId xmlns:a16="http://schemas.microsoft.com/office/drawing/2014/main" id="{E0C92D3C-C641-4642-8F82-B53D1CB8436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4" name="Shape 312">
              <a:extLst>
                <a:ext uri="{FF2B5EF4-FFF2-40B4-BE49-F238E27FC236}">
                  <a16:creationId xmlns:a16="http://schemas.microsoft.com/office/drawing/2014/main" id="{0121C034-B96C-45F0-ADA7-91FAD1AC54F5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5" name="Shape 313">
              <a:extLst>
                <a:ext uri="{FF2B5EF4-FFF2-40B4-BE49-F238E27FC236}">
                  <a16:creationId xmlns:a16="http://schemas.microsoft.com/office/drawing/2014/main" id="{5E4A0DFE-9B99-4BC4-9E1F-052E4D652805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4">
              <a:extLst>
                <a:ext uri="{FF2B5EF4-FFF2-40B4-BE49-F238E27FC236}">
                  <a16:creationId xmlns:a16="http://schemas.microsoft.com/office/drawing/2014/main" id="{2065124B-A229-4578-A003-24E7F1B104D8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5">
              <a:extLst>
                <a:ext uri="{FF2B5EF4-FFF2-40B4-BE49-F238E27FC236}">
                  <a16:creationId xmlns:a16="http://schemas.microsoft.com/office/drawing/2014/main" id="{18CCE82F-CEF9-4380-A915-A404EBF6FE22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6">
              <a:extLst>
                <a:ext uri="{FF2B5EF4-FFF2-40B4-BE49-F238E27FC236}">
                  <a16:creationId xmlns:a16="http://schemas.microsoft.com/office/drawing/2014/main" id="{E3165867-DB7C-4CD2-9EDA-7A3B58A9B1E9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7">
              <a:extLst>
                <a:ext uri="{FF2B5EF4-FFF2-40B4-BE49-F238E27FC236}">
                  <a16:creationId xmlns:a16="http://schemas.microsoft.com/office/drawing/2014/main" id="{DC51771B-5692-46E0-B566-21D4900F6FDD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8">
              <a:extLst>
                <a:ext uri="{FF2B5EF4-FFF2-40B4-BE49-F238E27FC236}">
                  <a16:creationId xmlns:a16="http://schemas.microsoft.com/office/drawing/2014/main" id="{5EC6705F-416E-4AE1-86FF-D95E33D71B97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19">
              <a:extLst>
                <a:ext uri="{FF2B5EF4-FFF2-40B4-BE49-F238E27FC236}">
                  <a16:creationId xmlns:a16="http://schemas.microsoft.com/office/drawing/2014/main" id="{FDC56F10-AF1B-43BC-A1E1-80DD8B025767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0">
              <a:extLst>
                <a:ext uri="{FF2B5EF4-FFF2-40B4-BE49-F238E27FC236}">
                  <a16:creationId xmlns:a16="http://schemas.microsoft.com/office/drawing/2014/main" id="{AE45C331-BB27-4F09-B2F9-7E3A8FAA6EB5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1">
              <a:extLst>
                <a:ext uri="{FF2B5EF4-FFF2-40B4-BE49-F238E27FC236}">
                  <a16:creationId xmlns:a16="http://schemas.microsoft.com/office/drawing/2014/main" id="{C9EE3200-B9FE-41BB-BF4C-BE1D40102ADE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4" name="Shape 322">
              <a:extLst>
                <a:ext uri="{FF2B5EF4-FFF2-40B4-BE49-F238E27FC236}">
                  <a16:creationId xmlns:a16="http://schemas.microsoft.com/office/drawing/2014/main" id="{470303B9-AE76-4A66-B4A8-454FD2088082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B0999417-BE1A-41A4-94BE-597AD7D24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cxnSp>
        <p:nvCxnSpPr>
          <p:cNvPr id="430" name="Shape 43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Shape 293">
            <a:extLst>
              <a:ext uri="{FF2B5EF4-FFF2-40B4-BE49-F238E27FC236}">
                <a16:creationId xmlns:a16="http://schemas.microsoft.com/office/drawing/2014/main" id="{31E65F00-9EF3-4AFE-B4AB-6988DEAB8F63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6" name="Shape 295">
              <a:extLst>
                <a:ext uri="{FF2B5EF4-FFF2-40B4-BE49-F238E27FC236}">
                  <a16:creationId xmlns:a16="http://schemas.microsoft.com/office/drawing/2014/main" id="{4DAF561F-252D-4C0F-B93E-22823CB725AC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7" name="Shape 296">
              <a:extLst>
                <a:ext uri="{FF2B5EF4-FFF2-40B4-BE49-F238E27FC236}">
                  <a16:creationId xmlns:a16="http://schemas.microsoft.com/office/drawing/2014/main" id="{DC183C8D-F129-449C-95FE-45481E912800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8" name="Shape 297">
              <a:extLst>
                <a:ext uri="{FF2B5EF4-FFF2-40B4-BE49-F238E27FC236}">
                  <a16:creationId xmlns:a16="http://schemas.microsoft.com/office/drawing/2014/main" id="{044BA692-FBC7-4AFE-9B0B-7C0670488266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8">
              <a:extLst>
                <a:ext uri="{FF2B5EF4-FFF2-40B4-BE49-F238E27FC236}">
                  <a16:creationId xmlns:a16="http://schemas.microsoft.com/office/drawing/2014/main" id="{F80204E0-E7C5-498B-85B8-2B1AE2921FE4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0" name="Shape 299">
              <a:extLst>
                <a:ext uri="{FF2B5EF4-FFF2-40B4-BE49-F238E27FC236}">
                  <a16:creationId xmlns:a16="http://schemas.microsoft.com/office/drawing/2014/main" id="{3D27DFD1-C945-42E7-9E89-6A2CBDA2695D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300">
              <a:extLst>
                <a:ext uri="{FF2B5EF4-FFF2-40B4-BE49-F238E27FC236}">
                  <a16:creationId xmlns:a16="http://schemas.microsoft.com/office/drawing/2014/main" id="{42AE3455-AD2A-4175-930F-764E713B6077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2" name="Shape 301">
              <a:extLst>
                <a:ext uri="{FF2B5EF4-FFF2-40B4-BE49-F238E27FC236}">
                  <a16:creationId xmlns:a16="http://schemas.microsoft.com/office/drawing/2014/main" id="{789F784B-3402-4BE3-83EF-79EF963BC4DF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2">
              <a:extLst>
                <a:ext uri="{FF2B5EF4-FFF2-40B4-BE49-F238E27FC236}">
                  <a16:creationId xmlns:a16="http://schemas.microsoft.com/office/drawing/2014/main" id="{EEC4116C-3972-4E14-B1DA-AD75057B19CE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4" name="Shape 304">
              <a:extLst>
                <a:ext uri="{FF2B5EF4-FFF2-40B4-BE49-F238E27FC236}">
                  <a16:creationId xmlns:a16="http://schemas.microsoft.com/office/drawing/2014/main" id="{949B7D02-E50A-4042-BDE9-9BB0592F8DB4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5">
              <a:extLst>
                <a:ext uri="{FF2B5EF4-FFF2-40B4-BE49-F238E27FC236}">
                  <a16:creationId xmlns:a16="http://schemas.microsoft.com/office/drawing/2014/main" id="{15B641E6-2B9B-40A4-BF10-4C6EC4138B9B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6" name="Shape 306">
              <a:extLst>
                <a:ext uri="{FF2B5EF4-FFF2-40B4-BE49-F238E27FC236}">
                  <a16:creationId xmlns:a16="http://schemas.microsoft.com/office/drawing/2014/main" id="{8CA42B17-A424-4316-8E92-613593472AE5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7">
              <a:extLst>
                <a:ext uri="{FF2B5EF4-FFF2-40B4-BE49-F238E27FC236}">
                  <a16:creationId xmlns:a16="http://schemas.microsoft.com/office/drawing/2014/main" id="{7ECD6BCA-CE93-42B3-A2D7-338714C021D5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8">
              <a:extLst>
                <a:ext uri="{FF2B5EF4-FFF2-40B4-BE49-F238E27FC236}">
                  <a16:creationId xmlns:a16="http://schemas.microsoft.com/office/drawing/2014/main" id="{385C816A-8452-4133-B072-DA85140EC0DF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9">
              <a:extLst>
                <a:ext uri="{FF2B5EF4-FFF2-40B4-BE49-F238E27FC236}">
                  <a16:creationId xmlns:a16="http://schemas.microsoft.com/office/drawing/2014/main" id="{CCFE4226-F94B-4AB3-B734-A4CB02105419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11">
              <a:extLst>
                <a:ext uri="{FF2B5EF4-FFF2-40B4-BE49-F238E27FC236}">
                  <a16:creationId xmlns:a16="http://schemas.microsoft.com/office/drawing/2014/main" id="{AEAFA08D-6D5C-4EB5-A669-23B03C842B20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12">
              <a:extLst>
                <a:ext uri="{FF2B5EF4-FFF2-40B4-BE49-F238E27FC236}">
                  <a16:creationId xmlns:a16="http://schemas.microsoft.com/office/drawing/2014/main" id="{BB2AC40B-8DB5-4A0B-93BB-06A96EC943D8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2" name="Shape 313">
              <a:extLst>
                <a:ext uri="{FF2B5EF4-FFF2-40B4-BE49-F238E27FC236}">
                  <a16:creationId xmlns:a16="http://schemas.microsoft.com/office/drawing/2014/main" id="{A1DAD53B-57DD-4B31-A66C-9E4BA17D750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4">
              <a:extLst>
                <a:ext uri="{FF2B5EF4-FFF2-40B4-BE49-F238E27FC236}">
                  <a16:creationId xmlns:a16="http://schemas.microsoft.com/office/drawing/2014/main" id="{820DEE0C-593C-4F8A-99C4-F479F8850261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4" name="Shape 315">
              <a:extLst>
                <a:ext uri="{FF2B5EF4-FFF2-40B4-BE49-F238E27FC236}">
                  <a16:creationId xmlns:a16="http://schemas.microsoft.com/office/drawing/2014/main" id="{CD90C770-5112-42CB-A9D7-BA00A86A8CA8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6">
              <a:extLst>
                <a:ext uri="{FF2B5EF4-FFF2-40B4-BE49-F238E27FC236}">
                  <a16:creationId xmlns:a16="http://schemas.microsoft.com/office/drawing/2014/main" id="{98060B6E-3F4C-470E-BD48-CDBE4C9D76E7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7">
              <a:extLst>
                <a:ext uri="{FF2B5EF4-FFF2-40B4-BE49-F238E27FC236}">
                  <a16:creationId xmlns:a16="http://schemas.microsoft.com/office/drawing/2014/main" id="{47425AF2-2E7B-49DD-9AE0-F4F4E1280E68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8">
              <a:extLst>
                <a:ext uri="{FF2B5EF4-FFF2-40B4-BE49-F238E27FC236}">
                  <a16:creationId xmlns:a16="http://schemas.microsoft.com/office/drawing/2014/main" id="{467054D7-FA1B-427E-8603-782A72DE156B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9">
              <a:extLst>
                <a:ext uri="{FF2B5EF4-FFF2-40B4-BE49-F238E27FC236}">
                  <a16:creationId xmlns:a16="http://schemas.microsoft.com/office/drawing/2014/main" id="{539D448E-1985-400B-84F0-6824B42D5F0C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20">
              <a:extLst>
                <a:ext uri="{FF2B5EF4-FFF2-40B4-BE49-F238E27FC236}">
                  <a16:creationId xmlns:a16="http://schemas.microsoft.com/office/drawing/2014/main" id="{939C4FBA-B55E-4CBF-8504-1ED8EF6A42B7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21">
              <a:extLst>
                <a:ext uri="{FF2B5EF4-FFF2-40B4-BE49-F238E27FC236}">
                  <a16:creationId xmlns:a16="http://schemas.microsoft.com/office/drawing/2014/main" id="{16EBD8BD-D437-4660-8279-234FC6756475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2">
              <a:extLst>
                <a:ext uri="{FF2B5EF4-FFF2-40B4-BE49-F238E27FC236}">
                  <a16:creationId xmlns:a16="http://schemas.microsoft.com/office/drawing/2014/main" id="{F8BC4BC4-EA64-44A8-A1C4-40415F1648B3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B2D7B8E-3482-41D4-9845-DF7F48F68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Captio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Shape 247">
            <a:extLst>
              <a:ext uri="{FF2B5EF4-FFF2-40B4-BE49-F238E27FC236}">
                <a16:creationId xmlns:a16="http://schemas.microsoft.com/office/drawing/2014/main" id="{86C3A414-D954-41C7-A31D-6A5CAFFE3C4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Char char="•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sp>
        <p:nvSpPr>
          <p:cNvPr id="46" name="Shape 248">
            <a:extLst>
              <a:ext uri="{FF2B5EF4-FFF2-40B4-BE49-F238E27FC236}">
                <a16:creationId xmlns:a16="http://schemas.microsoft.com/office/drawing/2014/main" id="{7F81CB3C-5D86-4D99-8A3D-08A186DF13F2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49">
            <a:extLst>
              <a:ext uri="{FF2B5EF4-FFF2-40B4-BE49-F238E27FC236}">
                <a16:creationId xmlns:a16="http://schemas.microsoft.com/office/drawing/2014/main" id="{A6A4AEB9-EFCF-4A5A-9CD6-D65BB7BDB3CA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0">
            <a:extLst>
              <a:ext uri="{FF2B5EF4-FFF2-40B4-BE49-F238E27FC236}">
                <a16:creationId xmlns:a16="http://schemas.microsoft.com/office/drawing/2014/main" id="{154531E6-2935-46B6-BAD2-1AEC929C95E3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1">
            <a:extLst>
              <a:ext uri="{FF2B5EF4-FFF2-40B4-BE49-F238E27FC236}">
                <a16:creationId xmlns:a16="http://schemas.microsoft.com/office/drawing/2014/main" id="{2B01E76B-17F7-48E7-BFEF-62CC38F54DDE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3">
            <a:extLst>
              <a:ext uri="{FF2B5EF4-FFF2-40B4-BE49-F238E27FC236}">
                <a16:creationId xmlns:a16="http://schemas.microsoft.com/office/drawing/2014/main" id="{AC3CDC20-AB41-47AA-9790-779AD420CDC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4">
            <a:extLst>
              <a:ext uri="{FF2B5EF4-FFF2-40B4-BE49-F238E27FC236}">
                <a16:creationId xmlns:a16="http://schemas.microsoft.com/office/drawing/2014/main" id="{F0440536-1BDF-457C-9F73-E2FB19F7E961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5">
            <a:extLst>
              <a:ext uri="{FF2B5EF4-FFF2-40B4-BE49-F238E27FC236}">
                <a16:creationId xmlns:a16="http://schemas.microsoft.com/office/drawing/2014/main" id="{BFCABC11-0709-46A8-8583-DE10E7DE31CA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6">
            <a:extLst>
              <a:ext uri="{FF2B5EF4-FFF2-40B4-BE49-F238E27FC236}">
                <a16:creationId xmlns:a16="http://schemas.microsoft.com/office/drawing/2014/main" id="{EF739DF4-2A79-4437-B0AF-904BAE46F90D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7">
            <a:extLst>
              <a:ext uri="{FF2B5EF4-FFF2-40B4-BE49-F238E27FC236}">
                <a16:creationId xmlns:a16="http://schemas.microsoft.com/office/drawing/2014/main" id="{1BECFEB7-8AFD-4827-B43B-6D5A366C03EF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8">
            <a:extLst>
              <a:ext uri="{FF2B5EF4-FFF2-40B4-BE49-F238E27FC236}">
                <a16:creationId xmlns:a16="http://schemas.microsoft.com/office/drawing/2014/main" id="{E59D0D36-841B-4E3C-B992-D23162C322D5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59">
            <a:extLst>
              <a:ext uri="{FF2B5EF4-FFF2-40B4-BE49-F238E27FC236}">
                <a16:creationId xmlns:a16="http://schemas.microsoft.com/office/drawing/2014/main" id="{F0F7B9C9-B9A5-42FA-847E-81502FD53FC4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0">
            <a:extLst>
              <a:ext uri="{FF2B5EF4-FFF2-40B4-BE49-F238E27FC236}">
                <a16:creationId xmlns:a16="http://schemas.microsoft.com/office/drawing/2014/main" id="{E744A748-EE92-4D8C-8FDC-B2DC31188B99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1">
            <a:extLst>
              <a:ext uri="{FF2B5EF4-FFF2-40B4-BE49-F238E27FC236}">
                <a16:creationId xmlns:a16="http://schemas.microsoft.com/office/drawing/2014/main" id="{08B24E93-3C58-4423-A109-1E01CBC9D3C5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2">
            <a:extLst>
              <a:ext uri="{FF2B5EF4-FFF2-40B4-BE49-F238E27FC236}">
                <a16:creationId xmlns:a16="http://schemas.microsoft.com/office/drawing/2014/main" id="{50A9D805-02CA-4374-9B55-9076C8C16DE2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3">
            <a:extLst>
              <a:ext uri="{FF2B5EF4-FFF2-40B4-BE49-F238E27FC236}">
                <a16:creationId xmlns:a16="http://schemas.microsoft.com/office/drawing/2014/main" id="{9EAFBEAC-EF56-49C6-A757-6E47159D696F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4">
            <a:extLst>
              <a:ext uri="{FF2B5EF4-FFF2-40B4-BE49-F238E27FC236}">
                <a16:creationId xmlns:a16="http://schemas.microsoft.com/office/drawing/2014/main" id="{6FC0D295-6737-499D-9F63-4E810F3702AB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5">
            <a:extLst>
              <a:ext uri="{FF2B5EF4-FFF2-40B4-BE49-F238E27FC236}">
                <a16:creationId xmlns:a16="http://schemas.microsoft.com/office/drawing/2014/main" id="{CC119231-6634-447A-990A-96F678E35244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6">
            <a:extLst>
              <a:ext uri="{FF2B5EF4-FFF2-40B4-BE49-F238E27FC236}">
                <a16:creationId xmlns:a16="http://schemas.microsoft.com/office/drawing/2014/main" id="{C4268A94-8088-4006-90E0-CFEE6A90E371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7">
            <a:extLst>
              <a:ext uri="{FF2B5EF4-FFF2-40B4-BE49-F238E27FC236}">
                <a16:creationId xmlns:a16="http://schemas.microsoft.com/office/drawing/2014/main" id="{6F21780F-E456-45D4-B3AD-56F4000881DF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68">
            <a:extLst>
              <a:ext uri="{FF2B5EF4-FFF2-40B4-BE49-F238E27FC236}">
                <a16:creationId xmlns:a16="http://schemas.microsoft.com/office/drawing/2014/main" id="{21FCB0E6-8C77-4692-B7D2-AAC01CF4ACBD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0">
            <a:extLst>
              <a:ext uri="{FF2B5EF4-FFF2-40B4-BE49-F238E27FC236}">
                <a16:creationId xmlns:a16="http://schemas.microsoft.com/office/drawing/2014/main" id="{E1E82DD4-D603-4D96-9794-30A1478A07D0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3">
            <a:extLst>
              <a:ext uri="{FF2B5EF4-FFF2-40B4-BE49-F238E27FC236}">
                <a16:creationId xmlns:a16="http://schemas.microsoft.com/office/drawing/2014/main" id="{55C22196-F034-4DAF-9190-DE04783E3194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4">
            <a:extLst>
              <a:ext uri="{FF2B5EF4-FFF2-40B4-BE49-F238E27FC236}">
                <a16:creationId xmlns:a16="http://schemas.microsoft.com/office/drawing/2014/main" id="{1FA7AC1E-7522-4C4D-A19B-06DF0E6B2A42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5">
            <a:extLst>
              <a:ext uri="{FF2B5EF4-FFF2-40B4-BE49-F238E27FC236}">
                <a16:creationId xmlns:a16="http://schemas.microsoft.com/office/drawing/2014/main" id="{056684EB-A631-4B5D-AC93-9DCF8ED2E769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7">
            <a:extLst>
              <a:ext uri="{FF2B5EF4-FFF2-40B4-BE49-F238E27FC236}">
                <a16:creationId xmlns:a16="http://schemas.microsoft.com/office/drawing/2014/main" id="{7BAB014D-C83B-4D02-9913-15B95D0F05C5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8">
            <a:extLst>
              <a:ext uri="{FF2B5EF4-FFF2-40B4-BE49-F238E27FC236}">
                <a16:creationId xmlns:a16="http://schemas.microsoft.com/office/drawing/2014/main" id="{8A53D56C-84A7-44D0-8F7B-8816F64113DF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79">
            <a:extLst>
              <a:ext uri="{FF2B5EF4-FFF2-40B4-BE49-F238E27FC236}">
                <a16:creationId xmlns:a16="http://schemas.microsoft.com/office/drawing/2014/main" id="{F3A06058-35BD-4ABE-922B-97DA15BF4756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0">
            <a:extLst>
              <a:ext uri="{FF2B5EF4-FFF2-40B4-BE49-F238E27FC236}">
                <a16:creationId xmlns:a16="http://schemas.microsoft.com/office/drawing/2014/main" id="{9511F13C-C8CA-430E-833F-6647CFA7829F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1">
            <a:extLst>
              <a:ext uri="{FF2B5EF4-FFF2-40B4-BE49-F238E27FC236}">
                <a16:creationId xmlns:a16="http://schemas.microsoft.com/office/drawing/2014/main" id="{8C417843-6635-464A-81D0-CB422C1A1C0E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2">
            <a:extLst>
              <a:ext uri="{FF2B5EF4-FFF2-40B4-BE49-F238E27FC236}">
                <a16:creationId xmlns:a16="http://schemas.microsoft.com/office/drawing/2014/main" id="{63C7AABB-43D0-4963-B919-3E496FFD4A9A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3">
            <a:extLst>
              <a:ext uri="{FF2B5EF4-FFF2-40B4-BE49-F238E27FC236}">
                <a16:creationId xmlns:a16="http://schemas.microsoft.com/office/drawing/2014/main" id="{A44D7644-5748-48C0-B11B-B59B8A7B96A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Shape 284">
            <a:extLst>
              <a:ext uri="{FF2B5EF4-FFF2-40B4-BE49-F238E27FC236}">
                <a16:creationId xmlns:a16="http://schemas.microsoft.com/office/drawing/2014/main" id="{47217EE0-6943-40BB-8364-7A459FFEB10F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8" name="Shape 285">
            <a:extLst>
              <a:ext uri="{FF2B5EF4-FFF2-40B4-BE49-F238E27FC236}">
                <a16:creationId xmlns:a16="http://schemas.microsoft.com/office/drawing/2014/main" id="{6354832C-582C-4EA4-8763-6C90184B1A5A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6">
            <a:extLst>
              <a:ext uri="{FF2B5EF4-FFF2-40B4-BE49-F238E27FC236}">
                <a16:creationId xmlns:a16="http://schemas.microsoft.com/office/drawing/2014/main" id="{35D3D8A8-A45C-4C5C-955D-DB1E7039DB0A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7">
            <a:extLst>
              <a:ext uri="{FF2B5EF4-FFF2-40B4-BE49-F238E27FC236}">
                <a16:creationId xmlns:a16="http://schemas.microsoft.com/office/drawing/2014/main" id="{547E4314-D2EC-4D1C-B5BE-89F1AB3024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8">
            <a:extLst>
              <a:ext uri="{FF2B5EF4-FFF2-40B4-BE49-F238E27FC236}">
                <a16:creationId xmlns:a16="http://schemas.microsoft.com/office/drawing/2014/main" id="{448A70CC-A8C7-42B0-AAA4-2B56A4608522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2" name="Shape 289">
            <a:extLst>
              <a:ext uri="{FF2B5EF4-FFF2-40B4-BE49-F238E27FC236}">
                <a16:creationId xmlns:a16="http://schemas.microsoft.com/office/drawing/2014/main" id="{4622071D-6B4A-476C-98D3-CF56FE083C3F}"/>
              </a:ext>
            </a:extLst>
          </p:cNvPr>
          <p:cNvSpPr txBox="1">
            <a:spLocks/>
          </p:cNvSpPr>
          <p:nvPr userDrawn="1"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3" name="Shape 272">
            <a:extLst>
              <a:ext uri="{FF2B5EF4-FFF2-40B4-BE49-F238E27FC236}">
                <a16:creationId xmlns:a16="http://schemas.microsoft.com/office/drawing/2014/main" id="{3AD5C3C2-670F-4525-9BB0-DAD5AFB7EAA2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6">
            <a:extLst>
              <a:ext uri="{FF2B5EF4-FFF2-40B4-BE49-F238E27FC236}">
                <a16:creationId xmlns:a16="http://schemas.microsoft.com/office/drawing/2014/main" id="{B2A416A1-A4BD-4765-A8AC-5F32ABAB1A3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0">
            <a:extLst>
              <a:ext uri="{FF2B5EF4-FFF2-40B4-BE49-F238E27FC236}">
                <a16:creationId xmlns:a16="http://schemas.microsoft.com/office/drawing/2014/main" id="{B7B51834-131B-4DBB-BF4E-71667EF76005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4">
            <a:extLst>
              <a:ext uri="{FF2B5EF4-FFF2-40B4-BE49-F238E27FC236}">
                <a16:creationId xmlns:a16="http://schemas.microsoft.com/office/drawing/2014/main" id="{543494EF-7242-4A60-9E99-C680C92C8AC0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7" name="Shape 265">
            <a:extLst>
              <a:ext uri="{FF2B5EF4-FFF2-40B4-BE49-F238E27FC236}">
                <a16:creationId xmlns:a16="http://schemas.microsoft.com/office/drawing/2014/main" id="{0BED5FC0-40C6-46C6-BE3D-177E880B39C2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4DFE594-94E5-4D20-905B-E9B2ADBCE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47">
            <a:extLst>
              <a:ext uri="{FF2B5EF4-FFF2-40B4-BE49-F238E27FC236}">
                <a16:creationId xmlns:a16="http://schemas.microsoft.com/office/drawing/2014/main" id="{FD2CA08F-529B-4F32-B073-0B9A4536CA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Char char="•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Subtitl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747925" y="1337903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 dirty="0"/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747875" y="2540318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269DCD-D5FE-4570-8CF8-E0344F4F41D3}"/>
              </a:ext>
            </a:extLst>
          </p:cNvPr>
          <p:cNvGrpSpPr/>
          <p:nvPr userDrawn="1"/>
        </p:nvGrpSpPr>
        <p:grpSpPr>
          <a:xfrm>
            <a:off x="-35016" y="4000279"/>
            <a:ext cx="9273270" cy="1273491"/>
            <a:chOff x="-35016" y="4000279"/>
            <a:chExt cx="9273270" cy="1273491"/>
          </a:xfrm>
        </p:grpSpPr>
        <p:sp>
          <p:nvSpPr>
            <p:cNvPr id="195" name="Shape 195"/>
            <p:cNvSpPr/>
            <p:nvPr/>
          </p:nvSpPr>
          <p:spPr>
            <a:xfrm>
              <a:off x="4412080" y="4661638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3968826" y="4000288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283364" y="42095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5746560" y="4042836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063610" y="4132028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581517" y="4041241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507132" y="4533962"/>
              <a:ext cx="521292" cy="538992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5010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201567" y="4075599"/>
              <a:ext cx="470320" cy="44221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4765584" y="4075593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5218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052577" y="402927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6984573" y="4950383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6160715" y="4780234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48922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4489179" y="4206693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920548">
              <a:off x="7236726" y="46581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8263292" y="4517805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-5400000">
              <a:off x="7684355" y="39822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50595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482765" y="42095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945960" y="4042836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63010" y="4132028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780917" y="4041241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706532" y="4533962"/>
              <a:ext cx="521292" cy="538992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00967" y="4075599"/>
              <a:ext cx="470320" cy="44221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-35016" y="4075593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32519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3251978" y="402927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2183974" y="4950383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39491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360115" y="4780234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37218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40288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rot="1920548">
              <a:off x="2436125" y="46581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462692" y="4517805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-5400000">
              <a:off x="2883755" y="39822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8590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9818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3F927B1-7BB9-41CE-823D-B2DCBD4DC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Char char="•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747925" y="225024"/>
            <a:ext cx="6140400" cy="6128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Shape 323"/>
          <p:cNvCxnSpPr/>
          <p:nvPr/>
        </p:nvCxnSpPr>
        <p:spPr>
          <a:xfrm>
            <a:off x="850525" y="74567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Shape 323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2C3F1-EF0B-473E-A1FD-CAA622537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121" y="1363663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CE1DEC94-3807-4EC3-A84B-8BDE43A1BD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55482" y="1359600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850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2C3F1-EF0B-473E-A1FD-CAA6225377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121" y="898773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CE1DEC94-3807-4EC3-A84B-8BDE43A1BD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55482" y="894710"/>
            <a:ext cx="3131560" cy="3609975"/>
          </a:xfrm>
        </p:spPr>
        <p:txBody>
          <a:bodyPr/>
          <a:lstStyle>
            <a:lvl1pPr marL="457200" indent="-393700">
              <a:buFont typeface="Arial" panose="020B0604020202020204" pitchFamily="34" charset="0"/>
              <a:buChar char="•"/>
              <a:defRPr/>
            </a:lvl1pPr>
            <a:lvl2pPr marL="914400" indent="-355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236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73" r:id="rId5"/>
    <p:sldLayoutId id="2147483672" r:id="rId6"/>
    <p:sldLayoutId id="2147483664" r:id="rId7"/>
    <p:sldLayoutId id="2147483670" r:id="rId8"/>
    <p:sldLayoutId id="2147483671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34353"/>
            <a:ext cx="8690137" cy="1159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IN" dirty="0"/>
              <a:t>Basics of Electronics – Voltage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Circuit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DE2BF6-A59D-4641-99D7-293CEAD4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18" y="1082425"/>
            <a:ext cx="4451347" cy="39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1BC372-1E03-4134-B9DC-0C3356DE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89" y="2445285"/>
            <a:ext cx="2889242" cy="2473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CD6B8-3E85-4AC3-8264-B9AFDF99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electronic circuit?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AAF96-5117-4571-8348-3955C51E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947" y="837874"/>
            <a:ext cx="6303378" cy="3610800"/>
          </a:xfrm>
        </p:spPr>
        <p:txBody>
          <a:bodyPr/>
          <a:lstStyle/>
          <a:p>
            <a:r>
              <a:rPr lang="en-US" sz="2000" dirty="0"/>
              <a:t>The arrangement of components in the form of a closed path for the charge to flow is known as a </a:t>
            </a:r>
            <a:r>
              <a:rPr lang="en-US" sz="2000" b="1" dirty="0"/>
              <a:t>circuit</a:t>
            </a:r>
            <a:r>
              <a:rPr lang="en-US" sz="2000" dirty="0"/>
              <a:t>.</a:t>
            </a:r>
          </a:p>
          <a:p>
            <a:r>
              <a:rPr lang="en-US" sz="2000" dirty="0"/>
              <a:t>A circuit made of electronic components and wires is known as an </a:t>
            </a:r>
            <a:r>
              <a:rPr lang="en-US" sz="2000" b="1" dirty="0"/>
              <a:t>electronic circuit</a:t>
            </a:r>
            <a:r>
              <a:rPr lang="en-US" sz="2000" dirty="0"/>
              <a:t>.</a:t>
            </a:r>
          </a:p>
          <a:p>
            <a:r>
              <a:rPr lang="en-US" sz="2000" dirty="0"/>
              <a:t>The simplest circuit can consist </a:t>
            </a:r>
            <a:br>
              <a:rPr lang="en-US" sz="2000" dirty="0"/>
            </a:br>
            <a:r>
              <a:rPr lang="en-US" sz="2000" dirty="0"/>
              <a:t>of just a power source and one </a:t>
            </a:r>
            <a:br>
              <a:rPr lang="en-US" sz="2000" dirty="0"/>
            </a:br>
            <a:r>
              <a:rPr lang="en-US" sz="2000" dirty="0"/>
              <a:t>component like battery and blub.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60F73-A8F4-475C-8545-AC0590072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933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954" y="766350"/>
            <a:ext cx="6794594" cy="3610800"/>
          </a:xfrm>
        </p:spPr>
        <p:txBody>
          <a:bodyPr/>
          <a:lstStyle/>
          <a:p>
            <a:r>
              <a:rPr lang="en-US" sz="2000" b="1" dirty="0"/>
              <a:t>Pump</a:t>
            </a:r>
            <a:r>
              <a:rPr lang="en-US" sz="2000" dirty="0"/>
              <a:t> pulls water from one of its sides and pushes it from the other, resulting in circulation or flow of water in the pipe. </a:t>
            </a:r>
          </a:p>
          <a:p>
            <a:r>
              <a:rPr lang="en-US" sz="2000" b="1" dirty="0"/>
              <a:t>Voltage</a:t>
            </a:r>
            <a:r>
              <a:rPr lang="en-US" sz="2000" dirty="0"/>
              <a:t> is nothing but a type of </a:t>
            </a:r>
            <a:r>
              <a:rPr lang="en-US" sz="2000" b="1" dirty="0"/>
              <a:t>force </a:t>
            </a:r>
            <a:r>
              <a:rPr lang="en-US" sz="2000" dirty="0"/>
              <a:t>that a </a:t>
            </a:r>
            <a:r>
              <a:rPr lang="en-US" sz="2000" b="1" dirty="0"/>
              <a:t>power source </a:t>
            </a:r>
            <a:r>
              <a:rPr lang="en-US" sz="2000" dirty="0"/>
              <a:t>creates at its two ends. This force makes the charge flow around the circuit.</a:t>
            </a:r>
          </a:p>
          <a:p>
            <a:r>
              <a:rPr lang="en-US" sz="2000" dirty="0"/>
              <a:t>In electronics,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b="1" dirty="0"/>
              <a:t>water</a:t>
            </a:r>
            <a:r>
              <a:rPr lang="en-US" sz="1500" dirty="0"/>
              <a:t> would be analogous to </a:t>
            </a:r>
            <a:r>
              <a:rPr lang="en-US" sz="1500" b="1" dirty="0"/>
              <a:t>charge</a:t>
            </a:r>
            <a:r>
              <a:rPr lang="en-US" sz="1500" dirty="0"/>
              <a:t>,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the </a:t>
            </a:r>
            <a:r>
              <a:rPr lang="en-US" sz="1500" b="1" dirty="0"/>
              <a:t>pipe</a:t>
            </a:r>
            <a:r>
              <a:rPr lang="en-US" sz="1500" dirty="0"/>
              <a:t> would be analogous to a </a:t>
            </a:r>
            <a:r>
              <a:rPr lang="en-US" sz="1500" b="1" dirty="0"/>
              <a:t>wire</a:t>
            </a:r>
            <a:r>
              <a:rPr lang="en-US" sz="1500" dirty="0"/>
              <a:t>,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the </a:t>
            </a:r>
            <a:r>
              <a:rPr lang="en-US" sz="1500" b="1" dirty="0"/>
              <a:t>pump</a:t>
            </a:r>
            <a:r>
              <a:rPr lang="en-US" sz="1500" dirty="0"/>
              <a:t> to a </a:t>
            </a:r>
            <a:r>
              <a:rPr lang="en-US" sz="1500" b="1" dirty="0"/>
              <a:t>battery</a:t>
            </a:r>
            <a:r>
              <a:rPr lang="en-US" sz="1500" dirty="0"/>
              <a:t>,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the </a:t>
            </a:r>
            <a:r>
              <a:rPr lang="en-US" sz="1500" b="1" dirty="0"/>
              <a:t>pressure difference </a:t>
            </a:r>
            <a:r>
              <a:rPr lang="en-US" sz="1500" dirty="0"/>
              <a:t>to </a:t>
            </a:r>
            <a:r>
              <a:rPr lang="en-US" sz="1500" b="1" dirty="0"/>
              <a:t>voltage</a:t>
            </a:r>
            <a:r>
              <a:rPr lang="en-US" sz="1500" dirty="0"/>
              <a:t>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the complete </a:t>
            </a:r>
            <a:r>
              <a:rPr lang="en-US" sz="1500" b="1" dirty="0"/>
              <a:t>pump-pipe system </a:t>
            </a:r>
            <a:r>
              <a:rPr lang="en-US" sz="1500" dirty="0"/>
              <a:t>to an </a:t>
            </a:r>
            <a:r>
              <a:rPr lang="en-US" sz="1500" b="1" dirty="0"/>
              <a:t>electronic circuit</a:t>
            </a:r>
            <a:r>
              <a:rPr lang="en-US" sz="1500" dirty="0"/>
              <a:t>.</a:t>
            </a:r>
          </a:p>
          <a:p>
            <a:pPr marL="6985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8851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– Power Source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828" y="908889"/>
            <a:ext cx="6794594" cy="3610800"/>
          </a:xfrm>
        </p:spPr>
        <p:txBody>
          <a:bodyPr/>
          <a:lstStyle/>
          <a:p>
            <a:r>
              <a:rPr lang="en-US" sz="2000" b="1" dirty="0"/>
              <a:t>Battery </a:t>
            </a:r>
            <a:r>
              <a:rPr lang="en-US" sz="2000" dirty="0"/>
              <a:t>is the power source of the circuit which provide voltage.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974BC-3A2B-4BCB-942C-6F6A155A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4" y="1516143"/>
            <a:ext cx="5715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Polarity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677" y="1002331"/>
            <a:ext cx="6794594" cy="3610800"/>
          </a:xfrm>
        </p:spPr>
        <p:txBody>
          <a:bodyPr/>
          <a:lstStyle/>
          <a:p>
            <a:r>
              <a:rPr lang="en-US" sz="2000" b="1" dirty="0"/>
              <a:t>Polarity</a:t>
            </a:r>
            <a:r>
              <a:rPr lang="en-US" sz="2000" dirty="0"/>
              <a:t> is the property of having two poles that have opposite physical properties: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Positive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/>
              <a:t>Negative</a:t>
            </a:r>
          </a:p>
          <a:p>
            <a:r>
              <a:rPr lang="en-US" sz="2000" dirty="0"/>
              <a:t>Polarity is important because it decides the </a:t>
            </a:r>
            <a:r>
              <a:rPr lang="en-US" sz="2000" b="1" dirty="0"/>
              <a:t>direction</a:t>
            </a:r>
            <a:r>
              <a:rPr lang="en-US" sz="2000" dirty="0"/>
              <a:t> in which the charge in the circuit will flow.</a:t>
            </a:r>
          </a:p>
          <a:p>
            <a:r>
              <a:rPr lang="en-US" sz="2000" dirty="0"/>
              <a:t>If the polarity is </a:t>
            </a:r>
            <a:r>
              <a:rPr lang="en-US" sz="2000" b="1" dirty="0"/>
              <a:t>reversed</a:t>
            </a:r>
            <a:r>
              <a:rPr lang="en-US" sz="2000" dirty="0"/>
              <a:t> the direction of flow of charges is also reversed.</a:t>
            </a:r>
          </a:p>
          <a:p>
            <a:r>
              <a:rPr lang="en-US" sz="2000" dirty="0"/>
              <a:t>The positive pole or the positive terminal is said to have a higher voltage as compared to the negative terminal in a battery.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920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Voltage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677" y="837874"/>
            <a:ext cx="6794594" cy="3610800"/>
          </a:xfrm>
        </p:spPr>
        <p:txBody>
          <a:bodyPr/>
          <a:lstStyle/>
          <a:p>
            <a:r>
              <a:rPr lang="en-US" sz="2000" dirty="0"/>
              <a:t>In a circuit, we measure the voltage using a device known as a </a:t>
            </a:r>
            <a:r>
              <a:rPr lang="en-US" sz="2000" b="1" dirty="0"/>
              <a:t>voltmeter.</a:t>
            </a:r>
          </a:p>
          <a:p>
            <a:r>
              <a:rPr lang="en-US" sz="2000" dirty="0"/>
              <a:t>A voltmeter is always connected across the component whose voltage we are measuring.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536FCF-9830-4DF7-A513-F520E4F9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94" y="2485977"/>
            <a:ext cx="2630360" cy="26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049" y="2075032"/>
            <a:ext cx="5749901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5400" dirty="0"/>
              <a:t>Activity :</a:t>
            </a:r>
          </a:p>
          <a:p>
            <a:pPr marL="69850" indent="0">
              <a:buNone/>
            </a:pPr>
            <a:r>
              <a:rPr lang="en-US" sz="5400" dirty="0"/>
              <a:t>Measuring Voltage</a:t>
            </a:r>
            <a:endParaRPr lang="en-IN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550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– Measuring Voltage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677" y="837874"/>
            <a:ext cx="6794594" cy="3610800"/>
          </a:xfrm>
        </p:spPr>
        <p:txBody>
          <a:bodyPr/>
          <a:lstStyle/>
          <a:p>
            <a:r>
              <a:rPr lang="en-US" sz="2000" dirty="0"/>
              <a:t>We will use evive to measure the voltage.</a:t>
            </a:r>
          </a:p>
          <a:p>
            <a:r>
              <a:rPr lang="en-US" dirty="0"/>
              <a:t>evive can measure voltage from -30V to 30V range.</a:t>
            </a:r>
            <a:endParaRPr lang="en-US" sz="2000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AC1F0434-29AA-4F91-9D17-F2C59575A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0" t="39276" r="19681" b="35091"/>
          <a:stretch/>
        </p:blipFill>
        <p:spPr>
          <a:xfrm>
            <a:off x="1153923" y="2027275"/>
            <a:ext cx="5328403" cy="22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Powering up the evive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677" y="837874"/>
            <a:ext cx="6794594" cy="3610800"/>
          </a:xfrm>
        </p:spPr>
        <p:txBody>
          <a:bodyPr/>
          <a:lstStyle/>
          <a:p>
            <a:r>
              <a:rPr lang="en-US" sz="2000" dirty="0"/>
              <a:t>On the right side of evive, there is a switch labeled POWER. </a:t>
            </a:r>
          </a:p>
          <a:p>
            <a:r>
              <a:rPr lang="en-US" sz="2000" dirty="0"/>
              <a:t>It will be in the center, under OFF. </a:t>
            </a:r>
          </a:p>
          <a:p>
            <a:r>
              <a:rPr lang="en-US" sz="2000" dirty="0"/>
              <a:t>Flip it to its left, i.e. to INT; this will power up the </a:t>
            </a:r>
            <a:r>
              <a:rPr lang="en-US" sz="2000" dirty="0" err="1"/>
              <a:t>evive</a:t>
            </a:r>
            <a:r>
              <a:rPr lang="en-US" sz="2000" dirty="0"/>
              <a:t> with its internal battery.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A89363D5-5B3C-419B-AB18-DE00096B3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46" b="23972"/>
          <a:stretch/>
        </p:blipFill>
        <p:spPr>
          <a:xfrm>
            <a:off x="541525" y="2567928"/>
            <a:ext cx="6553200" cy="20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evive’s Menu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677" y="837874"/>
            <a:ext cx="6794594" cy="3610800"/>
          </a:xfrm>
        </p:spPr>
        <p:txBody>
          <a:bodyPr/>
          <a:lstStyle/>
          <a:p>
            <a:r>
              <a:rPr lang="en-US" sz="2000" dirty="0"/>
              <a:t>When evive starts up a menu wi</a:t>
            </a:r>
            <a:r>
              <a:rPr lang="en-US" dirty="0"/>
              <a:t>ll appear </a:t>
            </a:r>
            <a:r>
              <a:rPr lang="en-US" sz="2000" dirty="0"/>
              <a:t>on the TFT screen. </a:t>
            </a:r>
          </a:p>
          <a:p>
            <a:r>
              <a:rPr lang="en-US" sz="2000" dirty="0"/>
              <a:t>If not, center press on navigation key.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82FBF-7CA2-41F6-A6CB-4E863977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20" y="1945623"/>
            <a:ext cx="3638107" cy="29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US" sz="5400" dirty="0"/>
              <a:t>What is Electronics?</a:t>
            </a:r>
            <a:endParaRPr lang="en-IN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893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to Sensing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37874"/>
            <a:ext cx="6794594" cy="3610800"/>
          </a:xfrm>
        </p:spPr>
        <p:txBody>
          <a:bodyPr/>
          <a:lstStyle/>
          <a:p>
            <a:r>
              <a:rPr lang="en-US" sz="2000" dirty="0"/>
              <a:t>In the menu, the second option is </a:t>
            </a:r>
            <a:r>
              <a:rPr lang="en-US" sz="2000" b="1" dirty="0"/>
              <a:t>Sensing</a:t>
            </a:r>
            <a:endParaRPr lang="en-US" b="1" dirty="0"/>
          </a:p>
          <a:p>
            <a:r>
              <a:rPr lang="en-US" dirty="0"/>
              <a:t>S</a:t>
            </a:r>
            <a:r>
              <a:rPr lang="en-US" sz="2000" dirty="0"/>
              <a:t>elect this option using the navigation </a:t>
            </a:r>
            <a:r>
              <a:rPr lang="en-US" dirty="0"/>
              <a:t>key.</a:t>
            </a:r>
            <a:endParaRPr lang="en-US" sz="2000" dirty="0"/>
          </a:p>
          <a:p>
            <a:r>
              <a:rPr lang="en-US" sz="2000" dirty="0"/>
              <a:t>Then, navigate through the menu as follows: </a:t>
            </a:r>
            <a:r>
              <a:rPr lang="en-US" sz="2000" b="1" dirty="0"/>
              <a:t>Sensing &gt; </a:t>
            </a:r>
            <a:r>
              <a:rPr lang="en-US" sz="2000" b="1" dirty="0" err="1"/>
              <a:t>ProbeV</a:t>
            </a:r>
            <a:r>
              <a:rPr lang="en-US" sz="2000" b="1" dirty="0"/>
              <a:t> (30V) &amp; I/V (5V)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D2459-FD2E-4646-AA39-0FDCE371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35" y="2509284"/>
            <a:ext cx="2830191" cy="2312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543C4-4DC5-4514-BBC2-A032AA56F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428" y="2509284"/>
            <a:ext cx="2830191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7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Voltage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383" y="836581"/>
            <a:ext cx="2903181" cy="3610800"/>
          </a:xfrm>
        </p:spPr>
        <p:txBody>
          <a:bodyPr/>
          <a:lstStyle/>
          <a:p>
            <a:r>
              <a:rPr lang="en-US" sz="2000" dirty="0"/>
              <a:t>Connect the </a:t>
            </a:r>
            <a:r>
              <a:rPr lang="en-US" sz="2000" b="1" dirty="0"/>
              <a:t>rightmost pin of Graph</a:t>
            </a:r>
            <a:r>
              <a:rPr lang="en-US" sz="2000" dirty="0"/>
              <a:t> to positive terminal of the battery using red wire. </a:t>
            </a:r>
          </a:p>
          <a:p>
            <a:r>
              <a:rPr lang="en-US" dirty="0"/>
              <a:t>Connect the </a:t>
            </a:r>
            <a:r>
              <a:rPr lang="en-US" b="1" dirty="0"/>
              <a:t>center pin of Graph</a:t>
            </a:r>
            <a:r>
              <a:rPr lang="en-US" dirty="0"/>
              <a:t> to the negative terminal of the battery using black wire.</a:t>
            </a:r>
          </a:p>
          <a:p>
            <a:r>
              <a:rPr lang="en-US" sz="2000" dirty="0"/>
              <a:t>The voltage will be </a:t>
            </a:r>
            <a:r>
              <a:rPr lang="en-US" dirty="0"/>
              <a:t>shown on the evive display.</a:t>
            </a:r>
            <a:endParaRPr lang="en-US" sz="2000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154FDE2C-6798-4E78-89DC-0BBF3FCC8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99" b="2980"/>
          <a:stretch/>
        </p:blipFill>
        <p:spPr>
          <a:xfrm>
            <a:off x="3253564" y="995657"/>
            <a:ext cx="4186628" cy="40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FA402-709E-44BA-9A12-033254254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B84F3-63E2-42B1-BB70-0565BC31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D6B8-3E85-4AC3-8264-B9AFDF99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Electronics?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AAF96-5117-4571-8348-3955C51E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968959"/>
            <a:ext cx="6573999" cy="3610800"/>
          </a:xfrm>
        </p:spPr>
        <p:txBody>
          <a:bodyPr/>
          <a:lstStyle/>
          <a:p>
            <a:pPr marL="69850" indent="0">
              <a:buNone/>
            </a:pPr>
            <a:r>
              <a:rPr lang="en-US" sz="2000" b="1" dirty="0"/>
              <a:t>Electronics</a:t>
            </a:r>
            <a:r>
              <a:rPr lang="en-US" sz="2000" dirty="0"/>
              <a:t> is a field of science in which we study about </a:t>
            </a:r>
            <a:r>
              <a:rPr lang="en-US" sz="2000" b="1" dirty="0"/>
              <a:t>electric currents</a:t>
            </a:r>
            <a:r>
              <a:rPr lang="en-US" sz="2000" dirty="0"/>
              <a:t> generated due to the movement of </a:t>
            </a:r>
            <a:r>
              <a:rPr lang="en-US" sz="2000" b="1" dirty="0"/>
              <a:t>electric charges </a:t>
            </a:r>
            <a:r>
              <a:rPr lang="en-US" sz="2000" dirty="0"/>
              <a:t>that flow in </a:t>
            </a:r>
            <a:r>
              <a:rPr lang="en-US" sz="2000" b="1" dirty="0"/>
              <a:t>circuits</a:t>
            </a:r>
            <a:r>
              <a:rPr lang="en-US" sz="2000" dirty="0"/>
              <a:t> that store and handle information, and how to control these currents.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60F73-A8F4-475C-8545-AC0590072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0C85-6103-4C9B-82C4-5C2FE0CE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35" y="2370512"/>
            <a:ext cx="2955227" cy="27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0235" y="1981590"/>
            <a:ext cx="6003530" cy="819900"/>
          </a:xfrm>
        </p:spPr>
        <p:txBody>
          <a:bodyPr/>
          <a:lstStyle/>
          <a:p>
            <a:pPr marL="69850" indent="0">
              <a:buNone/>
            </a:pPr>
            <a:r>
              <a:rPr lang="en-US" sz="5400" dirty="0"/>
              <a:t>Name 10 electronic device you know</a:t>
            </a:r>
            <a:endParaRPr lang="en-IN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849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D6B8-3E85-4AC3-8264-B9AFDF99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Devices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AAF96-5117-4571-8348-3955C51E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140400" cy="3610800"/>
          </a:xfrm>
        </p:spPr>
        <p:txBody>
          <a:bodyPr/>
          <a:lstStyle/>
          <a:p>
            <a:r>
              <a:rPr lang="en-IN" sz="2000" dirty="0"/>
              <a:t>Smartphone</a:t>
            </a:r>
          </a:p>
          <a:p>
            <a:r>
              <a:rPr lang="en-IN" sz="2000" dirty="0"/>
              <a:t>Laptop</a:t>
            </a:r>
          </a:p>
          <a:p>
            <a:r>
              <a:rPr lang="en-IN" sz="2000" dirty="0"/>
              <a:t>Microwave</a:t>
            </a:r>
          </a:p>
          <a:p>
            <a:r>
              <a:rPr lang="en-IN" sz="2000" dirty="0"/>
              <a:t>Washing Machine</a:t>
            </a:r>
          </a:p>
          <a:p>
            <a:r>
              <a:rPr lang="en-IN" sz="2000" dirty="0"/>
              <a:t>Camera</a:t>
            </a:r>
          </a:p>
          <a:p>
            <a:r>
              <a:rPr lang="en-IN" sz="2000" dirty="0"/>
              <a:t>Water pump</a:t>
            </a:r>
          </a:p>
          <a:p>
            <a:r>
              <a:rPr lang="en-IN" sz="2000" dirty="0"/>
              <a:t>Speaker</a:t>
            </a:r>
          </a:p>
          <a:p>
            <a:r>
              <a:rPr lang="en-IN" sz="2000" dirty="0"/>
              <a:t>Projector</a:t>
            </a:r>
          </a:p>
          <a:p>
            <a:r>
              <a:rPr lang="en-IN" sz="2000" dirty="0"/>
              <a:t>AC</a:t>
            </a:r>
          </a:p>
          <a:p>
            <a:r>
              <a:rPr lang="en-IN" sz="2000" dirty="0"/>
              <a:t>Fridge,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60F73-A8F4-475C-8545-AC0590072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0C85-6103-4C9B-82C4-5C2FE0CE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84" y="1082425"/>
            <a:ext cx="3929431" cy="36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US" sz="5400" dirty="0"/>
              <a:t>Basics of Electronics</a:t>
            </a:r>
            <a:endParaRPr lang="en-IN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76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D6B8-3E85-4AC3-8264-B9AFDF99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60F73-A8F4-475C-8545-AC0590072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177C8-B77B-44E2-97AE-7040BB3A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18" y="2980777"/>
            <a:ext cx="4036671" cy="216347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55F727-8C28-4EA7-99D9-AB6830C3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85668"/>
            <a:ext cx="6140400" cy="3610800"/>
          </a:xfrm>
        </p:spPr>
        <p:txBody>
          <a:bodyPr/>
          <a:lstStyle/>
          <a:p>
            <a:r>
              <a:rPr lang="en-US" sz="2000" dirty="0"/>
              <a:t>An </a:t>
            </a:r>
            <a:r>
              <a:rPr lang="en-US" sz="2000" b="1" dirty="0"/>
              <a:t>atom</a:t>
            </a:r>
            <a:r>
              <a:rPr lang="en-US" sz="2000" dirty="0"/>
              <a:t> is the smallest constituent unit of ordinary matter.</a:t>
            </a:r>
          </a:p>
          <a:p>
            <a:r>
              <a:rPr lang="en-US" sz="2000" dirty="0"/>
              <a:t>It has</a:t>
            </a:r>
          </a:p>
          <a:p>
            <a:pPr lvl="2"/>
            <a:r>
              <a:rPr lang="en-US" sz="1500" b="1" dirty="0"/>
              <a:t>Protons</a:t>
            </a:r>
            <a:r>
              <a:rPr lang="en-US" sz="1500" dirty="0"/>
              <a:t> – positively charged particle</a:t>
            </a:r>
          </a:p>
          <a:p>
            <a:pPr lvl="2"/>
            <a:r>
              <a:rPr lang="en-US" sz="1500" b="1" dirty="0"/>
              <a:t>Electron</a:t>
            </a:r>
            <a:r>
              <a:rPr lang="en-US" sz="1500" dirty="0"/>
              <a:t> – negatively charged particle which is free</a:t>
            </a:r>
          </a:p>
          <a:p>
            <a:pPr lvl="2"/>
            <a:r>
              <a:rPr lang="en-US" sz="1500" b="1" dirty="0"/>
              <a:t>Neutrons</a:t>
            </a:r>
            <a:r>
              <a:rPr lang="en-US" sz="1500" dirty="0"/>
              <a:t> – no charge</a:t>
            </a:r>
          </a:p>
          <a:p>
            <a:r>
              <a:rPr lang="en-US" sz="2000" dirty="0"/>
              <a:t>Movement of electrons, or the charge, create electricity.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62160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Water System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7811A-EFE1-4722-A92D-0DE00090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98" y="1607769"/>
            <a:ext cx="5000770" cy="331176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88632"/>
            <a:ext cx="6140400" cy="3610800"/>
          </a:xfrm>
        </p:spPr>
        <p:txBody>
          <a:bodyPr/>
          <a:lstStyle/>
          <a:p>
            <a:pPr marL="69850" indent="0">
              <a:buNone/>
            </a:pPr>
            <a:r>
              <a:rPr lang="en-US" sz="2000" dirty="0"/>
              <a:t>Imagine a piece of rubber pipe full of water placed on a table with both of its ends glued together, forming a closed loop.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7759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4968-DFC2-43D0-9559-2037872B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Water System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26277-AF38-4C20-9CDA-F866699FA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E80E7C-E36B-4769-9EA0-ABB8A63C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71" y="842144"/>
            <a:ext cx="6607708" cy="3610800"/>
          </a:xfrm>
        </p:spPr>
        <p:txBody>
          <a:bodyPr/>
          <a:lstStyle/>
          <a:p>
            <a:r>
              <a:rPr lang="en-US" sz="2000" dirty="0"/>
              <a:t>When the pipe is lying on a flat surface, will the water inside it flow? It won’t. </a:t>
            </a:r>
          </a:p>
          <a:p>
            <a:r>
              <a:rPr lang="en-US" sz="2000" dirty="0"/>
              <a:t>To cause the water to flow, we will have to connect a pump. </a:t>
            </a:r>
          </a:p>
          <a:p>
            <a:r>
              <a:rPr lang="en-US" sz="2000" dirty="0"/>
              <a:t>This pump will pull water from one side and push it from the other, resulting in circulation or flow of water in the pipe. </a:t>
            </a:r>
          </a:p>
          <a:p>
            <a:r>
              <a:rPr lang="en-US" sz="2000" dirty="0"/>
              <a:t>It creates a pressure difference between two points in the pipe which causes the water to flow.</a:t>
            </a:r>
          </a:p>
        </p:txBody>
      </p:sp>
    </p:spTree>
    <p:extLst>
      <p:ext uri="{BB962C8B-B14F-4D97-AF65-F5344CB8AC3E}">
        <p14:creationId xmlns:p14="http://schemas.microsoft.com/office/powerpoint/2010/main" val="1479726219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</TotalTime>
  <Words>722</Words>
  <Application>Microsoft Office PowerPoint</Application>
  <PresentationFormat>On-screen Show (16:9)</PresentationFormat>
  <Paragraphs>98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Dosis</vt:lpstr>
      <vt:lpstr>Arial</vt:lpstr>
      <vt:lpstr>Wingdings</vt:lpstr>
      <vt:lpstr>Sniglet</vt:lpstr>
      <vt:lpstr>Courier New</vt:lpstr>
      <vt:lpstr>1_Friar template</vt:lpstr>
      <vt:lpstr>Basics of Electronics – Voltage</vt:lpstr>
      <vt:lpstr>PowerPoint Presentation</vt:lpstr>
      <vt:lpstr>What is Electronics?</vt:lpstr>
      <vt:lpstr>PowerPoint Presentation</vt:lpstr>
      <vt:lpstr>Electronic Devices</vt:lpstr>
      <vt:lpstr>PowerPoint Presentation</vt:lpstr>
      <vt:lpstr>Atom</vt:lpstr>
      <vt:lpstr>Pump Water System</vt:lpstr>
      <vt:lpstr>Pump Water System</vt:lpstr>
      <vt:lpstr>Electronic Circuit</vt:lpstr>
      <vt:lpstr>What is electronic circuit?</vt:lpstr>
      <vt:lpstr>Voltage</vt:lpstr>
      <vt:lpstr>Battery – Power Source</vt:lpstr>
      <vt:lpstr>Polarity</vt:lpstr>
      <vt:lpstr>Measuring Voltage</vt:lpstr>
      <vt:lpstr>PowerPoint Presentation</vt:lpstr>
      <vt:lpstr>Activity – Measuring Voltage</vt:lpstr>
      <vt:lpstr>Powering up the evive</vt:lpstr>
      <vt:lpstr>evive’s Menu</vt:lpstr>
      <vt:lpstr>Navigating to Sensing</vt:lpstr>
      <vt:lpstr>Measuring Voltage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of Electronics - Voltage</dc:title>
  <dc:creator>contact@thestempedia.com</dc:creator>
  <cp:lastModifiedBy>Ravinder Bidhan</cp:lastModifiedBy>
  <cp:revision>92</cp:revision>
  <dcterms:modified xsi:type="dcterms:W3CDTF">2020-03-16T09:55:40Z</dcterms:modified>
  <cp:contentStatus/>
</cp:coreProperties>
</file>