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84" r:id="rId2"/>
    <p:sldId id="354" r:id="rId3"/>
    <p:sldId id="330" r:id="rId4"/>
    <p:sldId id="309" r:id="rId5"/>
    <p:sldId id="290" r:id="rId6"/>
    <p:sldId id="398" r:id="rId7"/>
    <p:sldId id="443" r:id="rId8"/>
    <p:sldId id="436" r:id="rId9"/>
    <p:sldId id="449" r:id="rId10"/>
    <p:sldId id="361" r:id="rId11"/>
    <p:sldId id="359" r:id="rId12"/>
    <p:sldId id="450" r:id="rId13"/>
    <p:sldId id="451" r:id="rId14"/>
    <p:sldId id="453" r:id="rId15"/>
    <p:sldId id="368" r:id="rId16"/>
    <p:sldId id="358" r:id="rId17"/>
  </p:sldIdLst>
  <p:sldSz cx="9144000" cy="5143500" type="screen16x9"/>
  <p:notesSz cx="6858000" cy="9144000"/>
  <p:embeddedFontLst>
    <p:embeddedFont>
      <p:font typeface="Dosis" panose="020B0604020202020204" charset="0"/>
      <p:regular r:id="rId19"/>
      <p:bold r:id="rId20"/>
    </p:embeddedFont>
    <p:embeddedFont>
      <p:font typeface="Snigle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791"/>
    <a:srgbClr val="9900CC"/>
    <a:srgbClr val="EFDF21"/>
    <a:srgbClr val="F2E5E2"/>
    <a:srgbClr val="18AA45"/>
    <a:srgbClr val="F58220"/>
    <a:srgbClr val="D11F40"/>
    <a:srgbClr val="45BADD"/>
    <a:srgbClr val="FECC0E"/>
    <a:srgbClr val="13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7.jp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249" y="1545498"/>
            <a:ext cx="5124450" cy="1159800"/>
          </a:xfrm>
        </p:spPr>
        <p:txBody>
          <a:bodyPr/>
          <a:lstStyle/>
          <a:p>
            <a:r>
              <a:rPr lang="en-IN" sz="4000" b="0" dirty="0"/>
              <a:t>Programming </a:t>
            </a:r>
            <a:br>
              <a:rPr lang="en-IN" sz="4000" b="0" dirty="0"/>
            </a:br>
            <a:r>
              <a:rPr lang="en-IN" sz="4000" b="0" dirty="0"/>
              <a:t>a </a:t>
            </a:r>
            <a:br>
              <a:rPr lang="en-IN" sz="4000" b="0" dirty="0"/>
            </a:br>
            <a:r>
              <a:rPr lang="en-IN" sz="4000" b="0" dirty="0"/>
              <a:t>Robot</a:t>
            </a:r>
            <a:br>
              <a:rPr lang="en-IN" dirty="0"/>
            </a:br>
            <a:endParaRPr lang="en-IN" sz="4400" b="0" dirty="0">
              <a:solidFill>
                <a:srgbClr val="2A379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1EAC60-9C38-4506-83A9-E3FEE7823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3" t="27160" r="51252" b="16049"/>
          <a:stretch/>
        </p:blipFill>
        <p:spPr>
          <a:xfrm>
            <a:off x="600076" y="245446"/>
            <a:ext cx="2978150" cy="269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88C67-A86F-4DE0-B692-F928A7D3B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1911" r="1442" b="4009"/>
          <a:stretch/>
        </p:blipFill>
        <p:spPr>
          <a:xfrm>
            <a:off x="2717799" y="1898651"/>
            <a:ext cx="1727201" cy="11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116" y="1024338"/>
            <a:ext cx="6286325" cy="819900"/>
          </a:xfrm>
        </p:spPr>
        <p:txBody>
          <a:bodyPr/>
          <a:lstStyle/>
          <a:p>
            <a:r>
              <a:rPr lang="en-US" dirty="0"/>
              <a:t>Programming a Robot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10</a:t>
            </a:fld>
            <a:endParaRPr lang="e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A8A338-C3FD-4FD0-9D4E-110F41F1CB9C}"/>
              </a:ext>
            </a:extLst>
          </p:cNvPr>
          <p:cNvSpPr txBox="1">
            <a:spLocks/>
          </p:cNvSpPr>
          <p:nvPr/>
        </p:nvSpPr>
        <p:spPr>
          <a:xfrm>
            <a:off x="4189907" y="1434288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/>
            <a:r>
              <a:rPr lang="en-US" sz="2000" b="0" dirty="0"/>
              <a:t>In this Activity, We will learn how to move a robot forward, backward, left and right? And finally make scripts to run the robot forward, backward, left and right using keyboard keys.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85718-0BE3-4AE3-9959-2BC23C1DF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3" t="27160" r="51252" b="16049"/>
          <a:stretch/>
        </p:blipFill>
        <p:spPr>
          <a:xfrm>
            <a:off x="934927" y="1024338"/>
            <a:ext cx="2978150" cy="269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65165D-8870-4039-80BB-D521EE5D9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" t="1911" r="1442" b="4009"/>
          <a:stretch/>
        </p:blipFill>
        <p:spPr>
          <a:xfrm>
            <a:off x="2968937" y="2907073"/>
            <a:ext cx="1727201" cy="11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82CFE-6E14-4C04-B9FA-A4F29E17D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3"/>
          <a:stretch/>
        </p:blipFill>
        <p:spPr>
          <a:xfrm>
            <a:off x="5397500" y="2211727"/>
            <a:ext cx="1993900" cy="27078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1: Move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33106"/>
            <a:ext cx="6140400" cy="4075763"/>
          </a:xfrm>
        </p:spPr>
        <p:txBody>
          <a:bodyPr/>
          <a:lstStyle/>
          <a:p>
            <a:pPr algn="just"/>
            <a:r>
              <a:rPr lang="en-IN" dirty="0"/>
              <a:t>To move robot forward, we will run both motors in the forward direction, then add some delay and finally lock motors to stop the robot.</a:t>
            </a:r>
          </a:p>
          <a:p>
            <a:pPr algn="just"/>
            <a:r>
              <a:rPr lang="en-IN" dirty="0"/>
              <a:t>Above thing will be executed whenever we press the up arrow key on the keyboard.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F6FEF-578A-4712-A620-C3BE0798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8" b="100000" l="1866" r="97139">
                        <a14:foregroundMark x1="14428" y1="54084" x2="24627" y2="61589"/>
                        <a14:foregroundMark x1="76617" y1="26711" x2="85323" y2="31788"/>
                        <a14:foregroundMark x1="75871" y1="41943" x2="85821" y2="46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975" y="2424155"/>
            <a:ext cx="4826388" cy="27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82CFE-6E14-4C04-B9FA-A4F29E17D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3"/>
          <a:stretch/>
        </p:blipFill>
        <p:spPr>
          <a:xfrm>
            <a:off x="5397500" y="2211727"/>
            <a:ext cx="1993900" cy="27078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2: Move Backward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33106"/>
            <a:ext cx="6140400" cy="4075763"/>
          </a:xfrm>
        </p:spPr>
        <p:txBody>
          <a:bodyPr/>
          <a:lstStyle/>
          <a:p>
            <a:pPr algn="just"/>
            <a:r>
              <a:rPr lang="en-IN" dirty="0"/>
              <a:t>To move robot backward, we will run both motors in the reverse direction, then add some delay and finally lock motors to stop the robot.</a:t>
            </a:r>
          </a:p>
          <a:p>
            <a:pPr algn="just"/>
            <a:r>
              <a:rPr lang="en-IN" dirty="0"/>
              <a:t>Above thing will be executed whenever we press the down arrow key on the keyboard.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F6FEF-578A-4712-A620-C3BE0798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0" b="98675" l="2007" r="98465">
                        <a14:foregroundMark x1="16647" y1="54525" x2="24203" y2="59161"/>
                        <a14:foregroundMark x1="74262" y1="25166" x2="83943" y2="33113"/>
                        <a14:foregroundMark x1="75443" y1="41280" x2="85124" y2="4613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0975" y="2493182"/>
            <a:ext cx="4826388" cy="2581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B3355-F540-49DF-BBCF-0AD1D09893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383"/>
          <a:stretch/>
        </p:blipFill>
        <p:spPr>
          <a:xfrm>
            <a:off x="5397500" y="2175543"/>
            <a:ext cx="2052435" cy="27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82CFE-6E14-4C04-B9FA-A4F29E17D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3"/>
          <a:stretch/>
        </p:blipFill>
        <p:spPr>
          <a:xfrm>
            <a:off x="5397500" y="2211727"/>
            <a:ext cx="1993900" cy="27078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3: Turn Left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33106"/>
            <a:ext cx="6140400" cy="4075763"/>
          </a:xfrm>
        </p:spPr>
        <p:txBody>
          <a:bodyPr/>
          <a:lstStyle/>
          <a:p>
            <a:pPr algn="just"/>
            <a:r>
              <a:rPr lang="en-IN" dirty="0"/>
              <a:t>To turn the robot left, we will run left motor in reverse and right motor in forward direction, then add some delay and finally lock motors to stop the robot.</a:t>
            </a:r>
          </a:p>
          <a:p>
            <a:pPr algn="just"/>
            <a:r>
              <a:rPr lang="en-IN" dirty="0"/>
              <a:t>Above thing will be executed whenever we press the left arrow key on the keyboard.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F6FEF-578A-4712-A620-C3BE0798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" b="97732" l="3846" r="94351">
                        <a14:foregroundMark x1="14543" y1="54195" x2="23678" y2="58277"/>
                        <a14:foregroundMark x1="75000" y1="24263" x2="84135" y2="30612"/>
                        <a14:foregroundMark x1="73438" y1="39002" x2="84255" y2="4648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0975" y="2504719"/>
            <a:ext cx="4826388" cy="255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0D884-3F82-46A3-9DC0-04714DD512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06" r="49364"/>
          <a:stretch/>
        </p:blipFill>
        <p:spPr>
          <a:xfrm>
            <a:off x="5260453" y="2283427"/>
            <a:ext cx="2130947" cy="26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82CFE-6E14-4C04-B9FA-A4F29E17D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3"/>
          <a:stretch/>
        </p:blipFill>
        <p:spPr>
          <a:xfrm>
            <a:off x="5397500" y="2211727"/>
            <a:ext cx="1993900" cy="27078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4: Turn 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33106"/>
            <a:ext cx="6140400" cy="4075763"/>
          </a:xfrm>
        </p:spPr>
        <p:txBody>
          <a:bodyPr/>
          <a:lstStyle/>
          <a:p>
            <a:pPr algn="just"/>
            <a:r>
              <a:rPr lang="en-IN" dirty="0"/>
              <a:t>To turn the robot right, we will run left motor in forward and right motor in reverse direction, then add some delay and finally lock motors to stop the robot.</a:t>
            </a:r>
          </a:p>
          <a:p>
            <a:pPr algn="just"/>
            <a:r>
              <a:rPr lang="en-IN" dirty="0"/>
              <a:t>Above thing will be executed whenever we press the right arrow key on the keyboard.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F6FEF-578A-4712-A620-C3BE0798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97936" l="3924" r="95363">
                        <a14:foregroundMark x1="14625" y1="51376" x2="21641" y2="58945"/>
                        <a14:foregroundMark x1="73841" y1="21560" x2="81094" y2="30275"/>
                        <a14:foregroundMark x1="73722" y1="39220" x2="83710" y2="4518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0975" y="2532754"/>
            <a:ext cx="4826388" cy="2502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0D884-3F82-46A3-9DC0-04714DD512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06" r="49364"/>
          <a:stretch/>
        </p:blipFill>
        <p:spPr>
          <a:xfrm>
            <a:off x="5260453" y="2283427"/>
            <a:ext cx="2130947" cy="260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5A3DC7-6CEE-4EB1-9368-F60CB9596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16" r="48829"/>
          <a:stretch/>
        </p:blipFill>
        <p:spPr>
          <a:xfrm>
            <a:off x="5234316" y="2258045"/>
            <a:ext cx="2157084" cy="26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15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5: Let’s 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IN" dirty="0"/>
              <a:t>Choose an arena of your choice whether it’s a classroom or a playground and compete with your friends.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A30FA7-1782-45B0-928E-901088009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3" t="27160" r="51252" b="16049"/>
          <a:stretch/>
        </p:blipFill>
        <p:spPr>
          <a:xfrm>
            <a:off x="2477977" y="1843488"/>
            <a:ext cx="2978150" cy="269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07960-7B85-4F33-B55C-54931B6E3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" t="1911" r="1442" b="4009"/>
          <a:stretch/>
        </p:blipFill>
        <p:spPr>
          <a:xfrm>
            <a:off x="5161124" y="2939718"/>
            <a:ext cx="1727201" cy="11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C158B-DF5C-4E96-A6A2-82A692B69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85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Robot?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726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EB45D-C427-4AE5-8E1E-8E26E9EE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1" y="1502599"/>
            <a:ext cx="5862500" cy="18462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 Robot?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E53DF0-FA16-444F-9F02-CB1627D5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Robots are machines that can</a:t>
            </a:r>
          </a:p>
          <a:p>
            <a:pPr marL="69850" indent="0" algn="ctr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Sense &gt;&gt; Plan &gt;&gt; Act (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Just like you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).</a:t>
            </a:r>
          </a:p>
          <a:p>
            <a:pPr marL="69850" indent="0" algn="ctr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" indent="0" algn="ctr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" indent="0" algn="ctr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" indent="0" algn="ctr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Parts of a Robot:</a:t>
            </a:r>
          </a:p>
          <a:p>
            <a:pPr marL="69850" indent="0" algn="just">
              <a:buNone/>
            </a:pPr>
            <a:r>
              <a:rPr lang="en-US" dirty="0"/>
              <a:t>Sensors, Controller, Actuators, Structural Elements and Power Source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" indent="0" algn="ctr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64E3-D4B9-4396-9D53-0D32697B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1" y="-400006"/>
            <a:ext cx="6126113" cy="2143125"/>
          </a:xfrm>
        </p:spPr>
        <p:txBody>
          <a:bodyPr/>
          <a:lstStyle/>
          <a:p>
            <a:pPr algn="ctr"/>
            <a:r>
              <a:rPr lang="en-IN" dirty="0"/>
              <a:t>Your Robot is Ready !</a:t>
            </a:r>
            <a:br>
              <a:rPr lang="en-IN" dirty="0"/>
            </a:br>
            <a:br>
              <a:rPr lang="en-US" sz="2000" dirty="0">
                <a:solidFill>
                  <a:srgbClr val="F58220"/>
                </a:solidFill>
              </a:rPr>
            </a:br>
            <a:br>
              <a:rPr lang="en-US" sz="2000" dirty="0">
                <a:solidFill>
                  <a:srgbClr val="F58220"/>
                </a:solidFill>
              </a:rPr>
            </a:br>
            <a:endParaRPr lang="en-IN" dirty="0">
              <a:solidFill>
                <a:srgbClr val="F5822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6A2FD-8F69-45A5-A8A6-BDBF59214F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599FB-2C44-4C6D-8D1B-8682CBFBD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3" t="27160" r="51252" b="16049"/>
          <a:stretch/>
        </p:blipFill>
        <p:spPr>
          <a:xfrm>
            <a:off x="1835150" y="788528"/>
            <a:ext cx="4603750" cy="416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16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Connecting Robot with PictoBlox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10E12A-6E80-46F3-B9C1-84F0A79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45" y="1045447"/>
            <a:ext cx="1823618" cy="1823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Robot to your laptop/PC via USB cable and open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25" y="3166381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Once you’ve selected </a:t>
            </a:r>
            <a:r>
              <a:rPr lang="en-US" b="1" dirty="0"/>
              <a:t>the board</a:t>
            </a:r>
            <a:r>
              <a:rPr lang="en-US" dirty="0"/>
              <a:t>, click on the </a:t>
            </a:r>
            <a:r>
              <a:rPr lang="en-US" b="1" dirty="0"/>
              <a:t>Connect tab </a:t>
            </a:r>
            <a:r>
              <a:rPr lang="en-US" dirty="0"/>
              <a:t>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You have to upload the firmware into the device before interacting with it. </a:t>
            </a:r>
          </a:p>
          <a:p>
            <a:pPr algn="just"/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via Bluetooth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Remove USB cable.</a:t>
            </a:r>
          </a:p>
          <a:p>
            <a:pPr algn="just"/>
            <a:r>
              <a:rPr lang="en-US" dirty="0"/>
              <a:t>Connect Robot with </a:t>
            </a:r>
            <a:r>
              <a:rPr lang="en-US" dirty="0" err="1"/>
              <a:t>PictoBlox</a:t>
            </a:r>
            <a:r>
              <a:rPr lang="en-US" dirty="0"/>
              <a:t> using Bluetooth.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148F0-5C28-4E50-B11B-52A2028D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935163"/>
            <a:ext cx="3116599" cy="26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2651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451</Words>
  <Application>Microsoft Office PowerPoint</Application>
  <PresentationFormat>On-screen Show (16:9)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Sniglet</vt:lpstr>
      <vt:lpstr>Dosis</vt:lpstr>
      <vt:lpstr>Arial</vt:lpstr>
      <vt:lpstr>1_Friar template</vt:lpstr>
      <vt:lpstr>Programming  a  Robot </vt:lpstr>
      <vt:lpstr>PowerPoint Presentation</vt:lpstr>
      <vt:lpstr>What is a Robot?</vt:lpstr>
      <vt:lpstr>Your Robot is Ready !   </vt:lpstr>
      <vt:lpstr>PowerPoint Presentation</vt:lpstr>
      <vt:lpstr>Interfacing evive with PictoBlox</vt:lpstr>
      <vt:lpstr>Interfacing evive with PictoBlox</vt:lpstr>
      <vt:lpstr>Upload Firmware</vt:lpstr>
      <vt:lpstr>Connecting via Bluetooth</vt:lpstr>
      <vt:lpstr>PowerPoint Presentation</vt:lpstr>
      <vt:lpstr>STEP 1: Move forward</vt:lpstr>
      <vt:lpstr>STEP 2: Move Backward</vt:lpstr>
      <vt:lpstr>STEP 3: Turn Left</vt:lpstr>
      <vt:lpstr>STEP 4: Turn Right</vt:lpstr>
      <vt:lpstr>STEP 5: Let’s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3.9 Programming a Robot</dc:title>
  <dc:creator>contact@thestempedia.com</dc:creator>
  <cp:lastModifiedBy>Ravinder Bidhan</cp:lastModifiedBy>
  <cp:revision>180</cp:revision>
  <dcterms:modified xsi:type="dcterms:W3CDTF">2019-11-05T11:22:26Z</dcterms:modified>
</cp:coreProperties>
</file>