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84" r:id="rId2"/>
    <p:sldId id="445" r:id="rId3"/>
    <p:sldId id="446" r:id="rId4"/>
    <p:sldId id="290" r:id="rId5"/>
    <p:sldId id="398" r:id="rId6"/>
    <p:sldId id="443" r:id="rId7"/>
    <p:sldId id="436" r:id="rId8"/>
    <p:sldId id="361" r:id="rId9"/>
    <p:sldId id="474" r:id="rId10"/>
    <p:sldId id="464" r:id="rId11"/>
    <p:sldId id="359" r:id="rId12"/>
    <p:sldId id="475" r:id="rId13"/>
    <p:sldId id="476" r:id="rId14"/>
    <p:sldId id="368" r:id="rId15"/>
    <p:sldId id="358" r:id="rId16"/>
  </p:sldIdLst>
  <p:sldSz cx="9144000" cy="5143500" type="screen16x9"/>
  <p:notesSz cx="6858000" cy="9144000"/>
  <p:embeddedFontLst>
    <p:embeddedFont>
      <p:font typeface="Dosis" panose="020B0604020202020204" charset="0"/>
      <p:regular r:id="rId18"/>
      <p:bold r:id="rId19"/>
    </p:embeddedFont>
    <p:embeddedFont>
      <p:font typeface="Sniglet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791"/>
    <a:srgbClr val="9900CC"/>
    <a:srgbClr val="EFDF21"/>
    <a:srgbClr val="F2E5E2"/>
    <a:srgbClr val="18AA45"/>
    <a:srgbClr val="F58220"/>
    <a:srgbClr val="D11F40"/>
    <a:srgbClr val="45BADD"/>
    <a:srgbClr val="FECC0E"/>
    <a:srgbClr val="13A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516804-8F88-4118-8439-1FF2495B33D7}">
  <a:tblStyle styleId="{5D516804-8F88-4118-8439-1FF2495B3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22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i="0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1495500" y="1184301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1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73E37C-6F52-4F70-8A86-CFEB253A963E}"/>
              </a:ext>
            </a:extLst>
          </p:cNvPr>
          <p:cNvGrpSpPr/>
          <p:nvPr userDrawn="1"/>
        </p:nvGrpSpPr>
        <p:grpSpPr>
          <a:xfrm>
            <a:off x="-58319" y="3053272"/>
            <a:ext cx="9296570" cy="2186112"/>
            <a:chOff x="-58319" y="3053272"/>
            <a:chExt cx="9296570" cy="2186112"/>
          </a:xfrm>
        </p:grpSpPr>
        <p:sp>
          <p:nvSpPr>
            <p:cNvPr id="163" name="Shape 163"/>
            <p:cNvSpPr/>
            <p:nvPr/>
          </p:nvSpPr>
          <p:spPr>
            <a:xfrm>
              <a:off x="723692" y="4220091"/>
              <a:ext cx="794875" cy="985737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-58319" y="3053287"/>
              <a:ext cx="782014" cy="890356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4025101" y="3422420"/>
              <a:ext cx="370865" cy="809588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3078045" y="3128354"/>
              <a:ext cx="730671" cy="895811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5401648" y="3285712"/>
              <a:ext cx="805934" cy="75083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8364459" y="3346843"/>
              <a:ext cx="873792" cy="600260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4551116" y="3125540"/>
              <a:ext cx="657208" cy="679227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419881" y="3994834"/>
              <a:ext cx="919681" cy="950908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2644912" y="4036538"/>
              <a:ext cx="890356" cy="7068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116542" y="3186156"/>
              <a:ext cx="829755" cy="780163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1347361" y="3186147"/>
              <a:ext cx="599146" cy="706812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2681615" y="4813558"/>
              <a:ext cx="816944" cy="313967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46421" y="4508764"/>
              <a:ext cx="1040884" cy="73062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7146430" y="3104432"/>
              <a:ext cx="684732" cy="721463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5262207" y="4729516"/>
              <a:ext cx="525046" cy="372666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8376372" y="4729061"/>
              <a:ext cx="508532" cy="324976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808716" y="4429326"/>
              <a:ext cx="570935" cy="567282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7975391" y="3053272"/>
              <a:ext cx="541560" cy="67927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570785" y="4028295"/>
              <a:ext cx="734324" cy="723314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247060" y="4094875"/>
              <a:ext cx="275434" cy="244207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8516944" y="4082884"/>
              <a:ext cx="690236" cy="510383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859713" y="3417443"/>
              <a:ext cx="317620" cy="659010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 rot="1920742">
              <a:off x="5707038" y="4213989"/>
              <a:ext cx="884797" cy="750834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 rot="-3496844">
              <a:off x="115839" y="4509560"/>
              <a:ext cx="537852" cy="464440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7518184" y="3966329"/>
              <a:ext cx="846269" cy="598458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 rot="-5400000">
              <a:off x="6496794" y="3021441"/>
              <a:ext cx="493819" cy="63153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6453205" y="3705907"/>
              <a:ext cx="666366" cy="752689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1866011" y="4742879"/>
              <a:ext cx="681078" cy="455287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6669805" y="4614395"/>
              <a:ext cx="308462" cy="330481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1D339C49-C757-44DD-AC62-40136F9A7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2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9850" lvl="0" indent="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None/>
              <a:defRPr sz="36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 lang="en-IN" dirty="0"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CF3864-FF32-480D-809E-78047B0AA13A}"/>
              </a:ext>
            </a:extLst>
          </p:cNvPr>
          <p:cNvGrpSpPr/>
          <p:nvPr userDrawn="1"/>
        </p:nvGrpSpPr>
        <p:grpSpPr>
          <a:xfrm>
            <a:off x="7110132" y="3078732"/>
            <a:ext cx="2128122" cy="2160657"/>
            <a:chOff x="7110132" y="3078732"/>
            <a:chExt cx="2128122" cy="2160657"/>
          </a:xfrm>
        </p:grpSpPr>
        <p:sp>
          <p:nvSpPr>
            <p:cNvPr id="250" name="Shape 250"/>
            <p:cNvSpPr/>
            <p:nvPr/>
          </p:nvSpPr>
          <p:spPr>
            <a:xfrm>
              <a:off x="8817948" y="34396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8742973" y="4166677"/>
              <a:ext cx="495281" cy="340238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8052572" y="4825260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8052577" y="4132327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7430898" y="4873171"/>
              <a:ext cx="297606" cy="211234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8749725" y="4950125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8522444" y="4000279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8829403" y="4583868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 rot="-2426120">
              <a:off x="7110132" y="4877011"/>
              <a:ext cx="279910" cy="357971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7659648" y="4370196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8797588" y="3078732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7782420" y="4885132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5" name="Shape 272">
              <a:extLst>
                <a:ext uri="{FF2B5EF4-FFF2-40B4-BE49-F238E27FC236}">
                  <a16:creationId xmlns:a16="http://schemas.microsoft.com/office/drawing/2014/main" id="{3F5BB61E-EACF-4EC9-8CF0-E820A20EA0E5}"/>
                </a:ext>
              </a:extLst>
            </p:cNvPr>
            <p:cNvSpPr/>
            <p:nvPr userDrawn="1"/>
          </p:nvSpPr>
          <p:spPr>
            <a:xfrm>
              <a:off x="8394267" y="4464801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8BAB03F-FF1E-4CF9-B157-F56D97FF8225}"/>
              </a:ext>
            </a:extLst>
          </p:cNvPr>
          <p:cNvGrpSpPr/>
          <p:nvPr userDrawn="1"/>
        </p:nvGrpSpPr>
        <p:grpSpPr>
          <a:xfrm>
            <a:off x="-35374" y="3366963"/>
            <a:ext cx="1952290" cy="1906807"/>
            <a:chOff x="-35374" y="3366963"/>
            <a:chExt cx="1952290" cy="1906807"/>
          </a:xfrm>
        </p:grpSpPr>
        <p:sp>
          <p:nvSpPr>
            <p:cNvPr id="249" name="Shape 249"/>
            <p:cNvSpPr/>
            <p:nvPr/>
          </p:nvSpPr>
          <p:spPr>
            <a:xfrm>
              <a:off x="-35374" y="3366963"/>
              <a:ext cx="443260" cy="50467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700454" y="4557600"/>
              <a:ext cx="504670" cy="400627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721258" y="4998019"/>
              <a:ext cx="463059" cy="177962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1333294" y="4678454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91624" y="4552927"/>
              <a:ext cx="416228" cy="409988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1525678" y="4911343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2704" y="4900231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448634" y="4138206"/>
              <a:ext cx="479681" cy="339217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258963" y="4957957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6" name="Shape 266">
              <a:extLst>
                <a:ext uri="{FF2B5EF4-FFF2-40B4-BE49-F238E27FC236}">
                  <a16:creationId xmlns:a16="http://schemas.microsoft.com/office/drawing/2014/main" id="{3BEC2B48-8C5C-4C6B-9C88-B007BB2F01F8}"/>
                </a:ext>
              </a:extLst>
            </p:cNvPr>
            <p:cNvSpPr/>
            <p:nvPr userDrawn="1"/>
          </p:nvSpPr>
          <p:spPr>
            <a:xfrm>
              <a:off x="-6398" y="3928634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1C3040-1CA6-4428-9586-879A1B7469C6}"/>
              </a:ext>
            </a:extLst>
          </p:cNvPr>
          <p:cNvGrpSpPr/>
          <p:nvPr userDrawn="1"/>
        </p:nvGrpSpPr>
        <p:grpSpPr>
          <a:xfrm>
            <a:off x="-185869" y="-57166"/>
            <a:ext cx="1877889" cy="1945801"/>
            <a:chOff x="-185869" y="-57166"/>
            <a:chExt cx="1877889" cy="1945801"/>
          </a:xfrm>
        </p:grpSpPr>
        <p:sp>
          <p:nvSpPr>
            <p:cNvPr id="253" name="Shape 253"/>
            <p:cNvSpPr/>
            <p:nvPr/>
          </p:nvSpPr>
          <p:spPr>
            <a:xfrm>
              <a:off x="-77078" y="1488018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346877" y="608615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645010" y="3559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-8" y="1013366"/>
              <a:ext cx="372518" cy="384998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-185869" y="9089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1403775" y="11500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955990" y="-57166"/>
              <a:ext cx="323616" cy="321546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7" name="Shape 260">
              <a:extLst>
                <a:ext uri="{FF2B5EF4-FFF2-40B4-BE49-F238E27FC236}">
                  <a16:creationId xmlns:a16="http://schemas.microsoft.com/office/drawing/2014/main" id="{8EBD0BED-2A30-45DE-B86B-AA3DB554BA1F}"/>
                </a:ext>
              </a:extLst>
            </p:cNvPr>
            <p:cNvSpPr/>
            <p:nvPr userDrawn="1"/>
          </p:nvSpPr>
          <p:spPr>
            <a:xfrm>
              <a:off x="506176" y="8146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8" name="Shape 264">
              <a:extLst>
                <a:ext uri="{FF2B5EF4-FFF2-40B4-BE49-F238E27FC236}">
                  <a16:creationId xmlns:a16="http://schemas.microsoft.com/office/drawing/2014/main" id="{39F33480-2088-4E72-8DA0-329961CEA5EA}"/>
                </a:ext>
              </a:extLst>
            </p:cNvPr>
            <p:cNvSpPr/>
            <p:nvPr userDrawn="1"/>
          </p:nvSpPr>
          <p:spPr>
            <a:xfrm>
              <a:off x="82003" y="59412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609408-B2A7-457A-8690-B8A5DC15DB77}"/>
              </a:ext>
            </a:extLst>
          </p:cNvPr>
          <p:cNvGrpSpPr/>
          <p:nvPr userDrawn="1"/>
        </p:nvGrpSpPr>
        <p:grpSpPr>
          <a:xfrm>
            <a:off x="7302880" y="-294362"/>
            <a:ext cx="1876588" cy="2006619"/>
            <a:chOff x="7302880" y="-294362"/>
            <a:chExt cx="1876588" cy="2006619"/>
          </a:xfrm>
        </p:grpSpPr>
        <p:sp>
          <p:nvSpPr>
            <p:cNvPr id="248" name="Shape 248"/>
            <p:cNvSpPr/>
            <p:nvPr/>
          </p:nvSpPr>
          <p:spPr>
            <a:xfrm>
              <a:off x="7302880" y="-294362"/>
              <a:ext cx="450550" cy="558734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8963979" y="1338718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8318810" y="-29822"/>
              <a:ext cx="456818" cy="42558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7842052" y="-100873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 rot="1920548">
              <a:off x="8225551" y="625274"/>
              <a:ext cx="501522" cy="425557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 rot="-5400000">
              <a:off x="7996280" y="316930"/>
              <a:ext cx="279906" cy="35796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8801760" y="790271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8699345" y="115140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9" name="Shape 265">
              <a:extLst>
                <a:ext uri="{FF2B5EF4-FFF2-40B4-BE49-F238E27FC236}">
                  <a16:creationId xmlns:a16="http://schemas.microsoft.com/office/drawing/2014/main" id="{B3070B0C-1ADF-4F04-96D0-B89050AE1B69}"/>
                </a:ext>
              </a:extLst>
            </p:cNvPr>
            <p:cNvSpPr/>
            <p:nvPr userDrawn="1"/>
          </p:nvSpPr>
          <p:spPr>
            <a:xfrm>
              <a:off x="8853349" y="192487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A9EE9ECE-11E0-40D4-B16F-4FAB06236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  <p:cxnSp>
        <p:nvCxnSpPr>
          <p:cNvPr id="35" name="Shape 323">
            <a:extLst>
              <a:ext uri="{FF2B5EF4-FFF2-40B4-BE49-F238E27FC236}">
                <a16:creationId xmlns:a16="http://schemas.microsoft.com/office/drawing/2014/main" id="{EEFC08EE-20D8-4C0B-BDE9-8B3B3013FC16}"/>
              </a:ext>
            </a:extLst>
          </p:cNvPr>
          <p:cNvCxnSpPr/>
          <p:nvPr userDrawn="1"/>
        </p:nvCxnSpPr>
        <p:spPr>
          <a:xfrm>
            <a:off x="850475" y="697132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" name="Shape 291">
            <a:extLst>
              <a:ext uri="{FF2B5EF4-FFF2-40B4-BE49-F238E27FC236}">
                <a16:creationId xmlns:a16="http://schemas.microsoft.com/office/drawing/2014/main" id="{51D41F13-9D16-4E3A-8CA5-3438CCE41C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7" name="Shape 292">
            <a:extLst>
              <a:ext uri="{FF2B5EF4-FFF2-40B4-BE49-F238E27FC236}">
                <a16:creationId xmlns:a16="http://schemas.microsoft.com/office/drawing/2014/main" id="{BFDF73F0-0B29-48F6-A67D-BEB6B6EDA4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584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47925" y="216310"/>
            <a:ext cx="6140400" cy="4697327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31800" lvl="0" indent="-3429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328" name="Shape 328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cxnSp>
        <p:nvCxnSpPr>
          <p:cNvPr id="359" name="Shape 359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Shape 293">
            <a:extLst>
              <a:ext uri="{FF2B5EF4-FFF2-40B4-BE49-F238E27FC236}">
                <a16:creationId xmlns:a16="http://schemas.microsoft.com/office/drawing/2014/main" id="{240740A9-9FB7-4CBB-93C0-763FC406AE9A}"/>
              </a:ext>
            </a:extLst>
          </p:cNvPr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68" name="Shape 295">
              <a:extLst>
                <a:ext uri="{FF2B5EF4-FFF2-40B4-BE49-F238E27FC236}">
                  <a16:creationId xmlns:a16="http://schemas.microsoft.com/office/drawing/2014/main" id="{6DF8CBA7-9BA1-479F-BBBD-418E800D3416}"/>
                </a:ext>
              </a:extLst>
            </p:cNvPr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9" name="Shape 296">
              <a:extLst>
                <a:ext uri="{FF2B5EF4-FFF2-40B4-BE49-F238E27FC236}">
                  <a16:creationId xmlns:a16="http://schemas.microsoft.com/office/drawing/2014/main" id="{D0DC7A7B-3EBB-4126-A4EC-F7E9FAE5A316}"/>
                </a:ext>
              </a:extLst>
            </p:cNvPr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0" name="Shape 297">
              <a:extLst>
                <a:ext uri="{FF2B5EF4-FFF2-40B4-BE49-F238E27FC236}">
                  <a16:creationId xmlns:a16="http://schemas.microsoft.com/office/drawing/2014/main" id="{68D6AF08-428F-4A9C-A354-E2E10A8D3935}"/>
                </a:ext>
              </a:extLst>
            </p:cNvPr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1" name="Shape 298">
              <a:extLst>
                <a:ext uri="{FF2B5EF4-FFF2-40B4-BE49-F238E27FC236}">
                  <a16:creationId xmlns:a16="http://schemas.microsoft.com/office/drawing/2014/main" id="{B71B6DB4-DF38-41BA-8274-B782F5770DF1}"/>
                </a:ext>
              </a:extLst>
            </p:cNvPr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2" name="Shape 299">
              <a:extLst>
                <a:ext uri="{FF2B5EF4-FFF2-40B4-BE49-F238E27FC236}">
                  <a16:creationId xmlns:a16="http://schemas.microsoft.com/office/drawing/2014/main" id="{DEC3FC8B-1724-4025-BB11-D26BF42746C5}"/>
                </a:ext>
              </a:extLst>
            </p:cNvPr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3" name="Shape 300">
              <a:extLst>
                <a:ext uri="{FF2B5EF4-FFF2-40B4-BE49-F238E27FC236}">
                  <a16:creationId xmlns:a16="http://schemas.microsoft.com/office/drawing/2014/main" id="{57A21143-FB0C-45A7-B78C-60B640B1013F}"/>
                </a:ext>
              </a:extLst>
            </p:cNvPr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4" name="Shape 301">
              <a:extLst>
                <a:ext uri="{FF2B5EF4-FFF2-40B4-BE49-F238E27FC236}">
                  <a16:creationId xmlns:a16="http://schemas.microsoft.com/office/drawing/2014/main" id="{6F080129-3B74-40B1-BA28-DD85FFB926B9}"/>
                </a:ext>
              </a:extLst>
            </p:cNvPr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5" name="Shape 302">
              <a:extLst>
                <a:ext uri="{FF2B5EF4-FFF2-40B4-BE49-F238E27FC236}">
                  <a16:creationId xmlns:a16="http://schemas.microsoft.com/office/drawing/2014/main" id="{AD27BC22-5866-4465-B4A0-10A055915047}"/>
                </a:ext>
              </a:extLst>
            </p:cNvPr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6" name="Shape 304">
              <a:extLst>
                <a:ext uri="{FF2B5EF4-FFF2-40B4-BE49-F238E27FC236}">
                  <a16:creationId xmlns:a16="http://schemas.microsoft.com/office/drawing/2014/main" id="{DA9B07B6-30F7-4652-993C-760844FBBC10}"/>
                </a:ext>
              </a:extLst>
            </p:cNvPr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7" name="Shape 305">
              <a:extLst>
                <a:ext uri="{FF2B5EF4-FFF2-40B4-BE49-F238E27FC236}">
                  <a16:creationId xmlns:a16="http://schemas.microsoft.com/office/drawing/2014/main" id="{E04FE937-6D63-4509-AB54-D2B8C8ED2CC4}"/>
                </a:ext>
              </a:extLst>
            </p:cNvPr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8" name="Shape 306">
              <a:extLst>
                <a:ext uri="{FF2B5EF4-FFF2-40B4-BE49-F238E27FC236}">
                  <a16:creationId xmlns:a16="http://schemas.microsoft.com/office/drawing/2014/main" id="{862099D0-6340-4A3E-BB07-6D859535AC46}"/>
                </a:ext>
              </a:extLst>
            </p:cNvPr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9" name="Shape 307">
              <a:extLst>
                <a:ext uri="{FF2B5EF4-FFF2-40B4-BE49-F238E27FC236}">
                  <a16:creationId xmlns:a16="http://schemas.microsoft.com/office/drawing/2014/main" id="{6C9D575E-280A-48AB-82D9-99208A1D5D87}"/>
                </a:ext>
              </a:extLst>
            </p:cNvPr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0" name="Shape 308">
              <a:extLst>
                <a:ext uri="{FF2B5EF4-FFF2-40B4-BE49-F238E27FC236}">
                  <a16:creationId xmlns:a16="http://schemas.microsoft.com/office/drawing/2014/main" id="{1F9402F2-5E32-489F-961E-9EE0AE2FC5CE}"/>
                </a:ext>
              </a:extLst>
            </p:cNvPr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1" name="Shape 309">
              <a:extLst>
                <a:ext uri="{FF2B5EF4-FFF2-40B4-BE49-F238E27FC236}">
                  <a16:creationId xmlns:a16="http://schemas.microsoft.com/office/drawing/2014/main" id="{A3A660CF-0366-430D-B325-60CD832BD2E6}"/>
                </a:ext>
              </a:extLst>
            </p:cNvPr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2" name="Shape 311">
              <a:extLst>
                <a:ext uri="{FF2B5EF4-FFF2-40B4-BE49-F238E27FC236}">
                  <a16:creationId xmlns:a16="http://schemas.microsoft.com/office/drawing/2014/main" id="{0A56BB41-2714-4FDF-BF2B-CB3AF092B871}"/>
                </a:ext>
              </a:extLst>
            </p:cNvPr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3" name="Shape 312">
              <a:extLst>
                <a:ext uri="{FF2B5EF4-FFF2-40B4-BE49-F238E27FC236}">
                  <a16:creationId xmlns:a16="http://schemas.microsoft.com/office/drawing/2014/main" id="{B65F8E3C-1284-47C4-B3BE-704BEE5247A4}"/>
                </a:ext>
              </a:extLst>
            </p:cNvPr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84" name="Shape 313">
              <a:extLst>
                <a:ext uri="{FF2B5EF4-FFF2-40B4-BE49-F238E27FC236}">
                  <a16:creationId xmlns:a16="http://schemas.microsoft.com/office/drawing/2014/main" id="{AEAFFA5C-BEE0-4A82-8111-A8433DBF02DC}"/>
                </a:ext>
              </a:extLst>
            </p:cNvPr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5" name="Shape 314">
              <a:extLst>
                <a:ext uri="{FF2B5EF4-FFF2-40B4-BE49-F238E27FC236}">
                  <a16:creationId xmlns:a16="http://schemas.microsoft.com/office/drawing/2014/main" id="{FFEA7E71-84DD-43BA-A1A5-6FFF19F3DA83}"/>
                </a:ext>
              </a:extLst>
            </p:cNvPr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6" name="Shape 315">
              <a:extLst>
                <a:ext uri="{FF2B5EF4-FFF2-40B4-BE49-F238E27FC236}">
                  <a16:creationId xmlns:a16="http://schemas.microsoft.com/office/drawing/2014/main" id="{B98533FF-FC2A-45E0-BCB3-54772C5B6F16}"/>
                </a:ext>
              </a:extLst>
            </p:cNvPr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7" name="Shape 316">
              <a:extLst>
                <a:ext uri="{FF2B5EF4-FFF2-40B4-BE49-F238E27FC236}">
                  <a16:creationId xmlns:a16="http://schemas.microsoft.com/office/drawing/2014/main" id="{FAE7E938-1920-4309-B05D-AEB3C3FCCE55}"/>
                </a:ext>
              </a:extLst>
            </p:cNvPr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8" name="Shape 317">
              <a:extLst>
                <a:ext uri="{FF2B5EF4-FFF2-40B4-BE49-F238E27FC236}">
                  <a16:creationId xmlns:a16="http://schemas.microsoft.com/office/drawing/2014/main" id="{9CE1E1E4-D108-4500-A8CA-E42A47579C6A}"/>
                </a:ext>
              </a:extLst>
            </p:cNvPr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9" name="Shape 318">
              <a:extLst>
                <a:ext uri="{FF2B5EF4-FFF2-40B4-BE49-F238E27FC236}">
                  <a16:creationId xmlns:a16="http://schemas.microsoft.com/office/drawing/2014/main" id="{4B668B85-266D-4750-944E-F63DEDA07DC4}"/>
                </a:ext>
              </a:extLst>
            </p:cNvPr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0" name="Shape 319">
              <a:extLst>
                <a:ext uri="{FF2B5EF4-FFF2-40B4-BE49-F238E27FC236}">
                  <a16:creationId xmlns:a16="http://schemas.microsoft.com/office/drawing/2014/main" id="{E6330542-8A2A-487B-93DC-BB4BB13EF2B4}"/>
                </a:ext>
              </a:extLst>
            </p:cNvPr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1" name="Shape 320">
              <a:extLst>
                <a:ext uri="{FF2B5EF4-FFF2-40B4-BE49-F238E27FC236}">
                  <a16:creationId xmlns:a16="http://schemas.microsoft.com/office/drawing/2014/main" id="{70798BC5-22FA-4A4F-AD24-8FE0B2D490E0}"/>
                </a:ext>
              </a:extLst>
            </p:cNvPr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2" name="Shape 321">
              <a:extLst>
                <a:ext uri="{FF2B5EF4-FFF2-40B4-BE49-F238E27FC236}">
                  <a16:creationId xmlns:a16="http://schemas.microsoft.com/office/drawing/2014/main" id="{ED7BB5D2-5FBD-4DD5-8EE6-0439DB89D491}"/>
                </a:ext>
              </a:extLst>
            </p:cNvPr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3" name="Shape 322">
              <a:extLst>
                <a:ext uri="{FF2B5EF4-FFF2-40B4-BE49-F238E27FC236}">
                  <a16:creationId xmlns:a16="http://schemas.microsoft.com/office/drawing/2014/main" id="{689C4625-1C6D-4313-B0D0-9AC78B60B00E}"/>
                </a:ext>
              </a:extLst>
            </p:cNvPr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7A4FB63F-67BB-4EAA-8C16-B299AA83B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1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48">
            <a:extLst>
              <a:ext uri="{FF2B5EF4-FFF2-40B4-BE49-F238E27FC236}">
                <a16:creationId xmlns:a16="http://schemas.microsoft.com/office/drawing/2014/main" id="{5C0AA65E-F6F7-4173-9CAD-E4E3D6595BF7}"/>
              </a:ext>
            </a:extLst>
          </p:cNvPr>
          <p:cNvSpPr/>
          <p:nvPr userDrawn="1"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" name="Shape 249">
            <a:extLst>
              <a:ext uri="{FF2B5EF4-FFF2-40B4-BE49-F238E27FC236}">
                <a16:creationId xmlns:a16="http://schemas.microsoft.com/office/drawing/2014/main" id="{D329F791-42AC-4C3D-BA60-DC0394DF0815}"/>
              </a:ext>
            </a:extLst>
          </p:cNvPr>
          <p:cNvSpPr/>
          <p:nvPr userDrawn="1"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" name="Shape 250">
            <a:extLst>
              <a:ext uri="{FF2B5EF4-FFF2-40B4-BE49-F238E27FC236}">
                <a16:creationId xmlns:a16="http://schemas.microsoft.com/office/drawing/2014/main" id="{C4704A19-6CA3-467F-BEAB-329DCFA79F2B}"/>
              </a:ext>
            </a:extLst>
          </p:cNvPr>
          <p:cNvSpPr/>
          <p:nvPr userDrawn="1"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" name="Shape 251">
            <a:extLst>
              <a:ext uri="{FF2B5EF4-FFF2-40B4-BE49-F238E27FC236}">
                <a16:creationId xmlns:a16="http://schemas.microsoft.com/office/drawing/2014/main" id="{8275D89C-738E-4510-BD1C-9FEE7DCE6687}"/>
              </a:ext>
            </a:extLst>
          </p:cNvPr>
          <p:cNvSpPr/>
          <p:nvPr userDrawn="1"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" name="Shape 253">
            <a:extLst>
              <a:ext uri="{FF2B5EF4-FFF2-40B4-BE49-F238E27FC236}">
                <a16:creationId xmlns:a16="http://schemas.microsoft.com/office/drawing/2014/main" id="{250ACD6A-F99F-4F97-945D-746A7D13F612}"/>
              </a:ext>
            </a:extLst>
          </p:cNvPr>
          <p:cNvSpPr/>
          <p:nvPr userDrawn="1"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" name="Shape 254">
            <a:extLst>
              <a:ext uri="{FF2B5EF4-FFF2-40B4-BE49-F238E27FC236}">
                <a16:creationId xmlns:a16="http://schemas.microsoft.com/office/drawing/2014/main" id="{32D83F1B-E817-4927-B2BF-13CEBA9827C9}"/>
              </a:ext>
            </a:extLst>
          </p:cNvPr>
          <p:cNvSpPr/>
          <p:nvPr userDrawn="1"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" name="Shape 255">
            <a:extLst>
              <a:ext uri="{FF2B5EF4-FFF2-40B4-BE49-F238E27FC236}">
                <a16:creationId xmlns:a16="http://schemas.microsoft.com/office/drawing/2014/main" id="{20A3A173-5C8A-4509-93A0-60217941388C}"/>
              </a:ext>
            </a:extLst>
          </p:cNvPr>
          <p:cNvSpPr/>
          <p:nvPr userDrawn="1"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" name="Shape 256">
            <a:extLst>
              <a:ext uri="{FF2B5EF4-FFF2-40B4-BE49-F238E27FC236}">
                <a16:creationId xmlns:a16="http://schemas.microsoft.com/office/drawing/2014/main" id="{9C2335E8-5CF9-4946-9DBD-970A7372DD79}"/>
              </a:ext>
            </a:extLst>
          </p:cNvPr>
          <p:cNvSpPr/>
          <p:nvPr userDrawn="1"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" name="Shape 257">
            <a:extLst>
              <a:ext uri="{FF2B5EF4-FFF2-40B4-BE49-F238E27FC236}">
                <a16:creationId xmlns:a16="http://schemas.microsoft.com/office/drawing/2014/main" id="{4B46374C-1D15-4BB7-8A95-21B2468F2D24}"/>
              </a:ext>
            </a:extLst>
          </p:cNvPr>
          <p:cNvSpPr/>
          <p:nvPr userDrawn="1"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" name="Shape 258">
            <a:extLst>
              <a:ext uri="{FF2B5EF4-FFF2-40B4-BE49-F238E27FC236}">
                <a16:creationId xmlns:a16="http://schemas.microsoft.com/office/drawing/2014/main" id="{E3BA5BE3-F080-47BA-B3D6-3FCA02C5C197}"/>
              </a:ext>
            </a:extLst>
          </p:cNvPr>
          <p:cNvSpPr/>
          <p:nvPr userDrawn="1"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" name="Shape 259">
            <a:extLst>
              <a:ext uri="{FF2B5EF4-FFF2-40B4-BE49-F238E27FC236}">
                <a16:creationId xmlns:a16="http://schemas.microsoft.com/office/drawing/2014/main" id="{1103B35C-1C0D-4C2B-9C62-304DF150EACB}"/>
              </a:ext>
            </a:extLst>
          </p:cNvPr>
          <p:cNvSpPr/>
          <p:nvPr userDrawn="1"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" name="Shape 260">
            <a:extLst>
              <a:ext uri="{FF2B5EF4-FFF2-40B4-BE49-F238E27FC236}">
                <a16:creationId xmlns:a16="http://schemas.microsoft.com/office/drawing/2014/main" id="{F9D82C06-536B-4D71-BD3B-45F3951F4898}"/>
              </a:ext>
            </a:extLst>
          </p:cNvPr>
          <p:cNvSpPr/>
          <p:nvPr userDrawn="1"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" name="Shape 261">
            <a:extLst>
              <a:ext uri="{FF2B5EF4-FFF2-40B4-BE49-F238E27FC236}">
                <a16:creationId xmlns:a16="http://schemas.microsoft.com/office/drawing/2014/main" id="{13C881BA-9C06-4C0E-B1C9-504FD3D15640}"/>
              </a:ext>
            </a:extLst>
          </p:cNvPr>
          <p:cNvSpPr/>
          <p:nvPr userDrawn="1"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" name="Shape 262">
            <a:extLst>
              <a:ext uri="{FF2B5EF4-FFF2-40B4-BE49-F238E27FC236}">
                <a16:creationId xmlns:a16="http://schemas.microsoft.com/office/drawing/2014/main" id="{7574DC21-C28B-4FC9-B6AB-05C595C5F39D}"/>
              </a:ext>
            </a:extLst>
          </p:cNvPr>
          <p:cNvSpPr/>
          <p:nvPr userDrawn="1"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" name="Shape 263">
            <a:extLst>
              <a:ext uri="{FF2B5EF4-FFF2-40B4-BE49-F238E27FC236}">
                <a16:creationId xmlns:a16="http://schemas.microsoft.com/office/drawing/2014/main" id="{D70257BD-DBD0-45CC-B257-B20CCB311EA4}"/>
              </a:ext>
            </a:extLst>
          </p:cNvPr>
          <p:cNvSpPr/>
          <p:nvPr userDrawn="1"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" name="Shape 264">
            <a:extLst>
              <a:ext uri="{FF2B5EF4-FFF2-40B4-BE49-F238E27FC236}">
                <a16:creationId xmlns:a16="http://schemas.microsoft.com/office/drawing/2014/main" id="{7889ECD1-9F29-494B-BF27-DE823B29D270}"/>
              </a:ext>
            </a:extLst>
          </p:cNvPr>
          <p:cNvSpPr/>
          <p:nvPr userDrawn="1"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1" name="Shape 265">
            <a:extLst>
              <a:ext uri="{FF2B5EF4-FFF2-40B4-BE49-F238E27FC236}">
                <a16:creationId xmlns:a16="http://schemas.microsoft.com/office/drawing/2014/main" id="{C4F19DBC-307D-4499-A880-3D6CDFA009B2}"/>
              </a:ext>
            </a:extLst>
          </p:cNvPr>
          <p:cNvSpPr/>
          <p:nvPr userDrawn="1"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2" name="Shape 266">
            <a:extLst>
              <a:ext uri="{FF2B5EF4-FFF2-40B4-BE49-F238E27FC236}">
                <a16:creationId xmlns:a16="http://schemas.microsoft.com/office/drawing/2014/main" id="{E680E56A-2E58-48E3-A6B2-9AC3ADEE4043}"/>
              </a:ext>
            </a:extLst>
          </p:cNvPr>
          <p:cNvSpPr/>
          <p:nvPr userDrawn="1"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3" name="Shape 267">
            <a:extLst>
              <a:ext uri="{FF2B5EF4-FFF2-40B4-BE49-F238E27FC236}">
                <a16:creationId xmlns:a16="http://schemas.microsoft.com/office/drawing/2014/main" id="{534F6D93-1AA9-483D-9737-C0F7C8B78BAC}"/>
              </a:ext>
            </a:extLst>
          </p:cNvPr>
          <p:cNvSpPr/>
          <p:nvPr userDrawn="1"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4" name="Shape 268">
            <a:extLst>
              <a:ext uri="{FF2B5EF4-FFF2-40B4-BE49-F238E27FC236}">
                <a16:creationId xmlns:a16="http://schemas.microsoft.com/office/drawing/2014/main" id="{3E9A4C11-9A36-4BED-9BEE-54C3BF2F8920}"/>
              </a:ext>
            </a:extLst>
          </p:cNvPr>
          <p:cNvSpPr/>
          <p:nvPr userDrawn="1"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5" name="Shape 270">
            <a:extLst>
              <a:ext uri="{FF2B5EF4-FFF2-40B4-BE49-F238E27FC236}">
                <a16:creationId xmlns:a16="http://schemas.microsoft.com/office/drawing/2014/main" id="{690D65C9-A201-48EF-B866-4D9C03D4500E}"/>
              </a:ext>
            </a:extLst>
          </p:cNvPr>
          <p:cNvSpPr/>
          <p:nvPr userDrawn="1"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6" name="Shape 273">
            <a:extLst>
              <a:ext uri="{FF2B5EF4-FFF2-40B4-BE49-F238E27FC236}">
                <a16:creationId xmlns:a16="http://schemas.microsoft.com/office/drawing/2014/main" id="{6B34695D-3FB0-464E-92E6-87932F60AD0A}"/>
              </a:ext>
            </a:extLst>
          </p:cNvPr>
          <p:cNvSpPr/>
          <p:nvPr userDrawn="1"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7" name="Shape 274">
            <a:extLst>
              <a:ext uri="{FF2B5EF4-FFF2-40B4-BE49-F238E27FC236}">
                <a16:creationId xmlns:a16="http://schemas.microsoft.com/office/drawing/2014/main" id="{65E46ED2-7363-48D9-9A75-6337E36F81FE}"/>
              </a:ext>
            </a:extLst>
          </p:cNvPr>
          <p:cNvSpPr/>
          <p:nvPr userDrawn="1"/>
        </p:nvSpPr>
        <p:spPr>
          <a:xfrm>
            <a:off x="-185869" y="908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8" name="Shape 275">
            <a:extLst>
              <a:ext uri="{FF2B5EF4-FFF2-40B4-BE49-F238E27FC236}">
                <a16:creationId xmlns:a16="http://schemas.microsoft.com/office/drawing/2014/main" id="{D973F3C3-8C82-4609-9847-2BE3CF4B505E}"/>
              </a:ext>
            </a:extLst>
          </p:cNvPr>
          <p:cNvSpPr/>
          <p:nvPr userDrawn="1"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9" name="Shape 277">
            <a:extLst>
              <a:ext uri="{FF2B5EF4-FFF2-40B4-BE49-F238E27FC236}">
                <a16:creationId xmlns:a16="http://schemas.microsoft.com/office/drawing/2014/main" id="{06361BE4-2B64-43AD-9A50-BF1DEF7C4150}"/>
              </a:ext>
            </a:extLst>
          </p:cNvPr>
          <p:cNvSpPr/>
          <p:nvPr userDrawn="1"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0" name="Shape 278">
            <a:extLst>
              <a:ext uri="{FF2B5EF4-FFF2-40B4-BE49-F238E27FC236}">
                <a16:creationId xmlns:a16="http://schemas.microsoft.com/office/drawing/2014/main" id="{9C010E15-D4D3-4BF9-A18F-EA19085E4E79}"/>
              </a:ext>
            </a:extLst>
          </p:cNvPr>
          <p:cNvSpPr/>
          <p:nvPr userDrawn="1"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1" name="Shape 279">
            <a:extLst>
              <a:ext uri="{FF2B5EF4-FFF2-40B4-BE49-F238E27FC236}">
                <a16:creationId xmlns:a16="http://schemas.microsoft.com/office/drawing/2014/main" id="{56BCC3F2-A630-46BE-A68E-B3F0877029DF}"/>
              </a:ext>
            </a:extLst>
          </p:cNvPr>
          <p:cNvSpPr/>
          <p:nvPr userDrawn="1"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2" name="Shape 280">
            <a:extLst>
              <a:ext uri="{FF2B5EF4-FFF2-40B4-BE49-F238E27FC236}">
                <a16:creationId xmlns:a16="http://schemas.microsoft.com/office/drawing/2014/main" id="{8DD17EB5-E23C-404E-BAB2-418FE7FA53C5}"/>
              </a:ext>
            </a:extLst>
          </p:cNvPr>
          <p:cNvSpPr/>
          <p:nvPr userDrawn="1"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3" name="Shape 281">
            <a:extLst>
              <a:ext uri="{FF2B5EF4-FFF2-40B4-BE49-F238E27FC236}">
                <a16:creationId xmlns:a16="http://schemas.microsoft.com/office/drawing/2014/main" id="{C1610600-1A6F-48EC-857F-8C58D0F5CE21}"/>
              </a:ext>
            </a:extLst>
          </p:cNvPr>
          <p:cNvSpPr/>
          <p:nvPr userDrawn="1"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4" name="Shape 282">
            <a:extLst>
              <a:ext uri="{FF2B5EF4-FFF2-40B4-BE49-F238E27FC236}">
                <a16:creationId xmlns:a16="http://schemas.microsoft.com/office/drawing/2014/main" id="{2022AAEC-D89A-495E-AD2A-3945A3E829A4}"/>
              </a:ext>
            </a:extLst>
          </p:cNvPr>
          <p:cNvSpPr/>
          <p:nvPr userDrawn="1"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" name="Shape 283">
            <a:extLst>
              <a:ext uri="{FF2B5EF4-FFF2-40B4-BE49-F238E27FC236}">
                <a16:creationId xmlns:a16="http://schemas.microsoft.com/office/drawing/2014/main" id="{ACE0A285-4031-43F6-AA10-3210BF695E86}"/>
              </a:ext>
            </a:extLst>
          </p:cNvPr>
          <p:cNvSpPr/>
          <p:nvPr userDrawn="1"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" name="Shape 284">
            <a:extLst>
              <a:ext uri="{FF2B5EF4-FFF2-40B4-BE49-F238E27FC236}">
                <a16:creationId xmlns:a16="http://schemas.microsoft.com/office/drawing/2014/main" id="{7B16002A-5731-4953-BCEE-539D329F6F0A}"/>
              </a:ext>
            </a:extLst>
          </p:cNvPr>
          <p:cNvSpPr/>
          <p:nvPr userDrawn="1"/>
        </p:nvSpPr>
        <p:spPr>
          <a:xfrm>
            <a:off x="448634" y="4138206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77" name="Shape 285">
            <a:extLst>
              <a:ext uri="{FF2B5EF4-FFF2-40B4-BE49-F238E27FC236}">
                <a16:creationId xmlns:a16="http://schemas.microsoft.com/office/drawing/2014/main" id="{9A474902-EBF2-46D0-93D1-9FDE226FE9C4}"/>
              </a:ext>
            </a:extLst>
          </p:cNvPr>
          <p:cNvSpPr/>
          <p:nvPr userDrawn="1"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" name="Shape 286">
            <a:extLst>
              <a:ext uri="{FF2B5EF4-FFF2-40B4-BE49-F238E27FC236}">
                <a16:creationId xmlns:a16="http://schemas.microsoft.com/office/drawing/2014/main" id="{F24A4946-CE49-49FF-94A4-2F1FA2F86A6B}"/>
              </a:ext>
            </a:extLst>
          </p:cNvPr>
          <p:cNvSpPr/>
          <p:nvPr userDrawn="1"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9" name="Shape 287">
            <a:extLst>
              <a:ext uri="{FF2B5EF4-FFF2-40B4-BE49-F238E27FC236}">
                <a16:creationId xmlns:a16="http://schemas.microsoft.com/office/drawing/2014/main" id="{871ACBA8-0EDD-4F8D-A2CA-D2B804F765A2}"/>
              </a:ext>
            </a:extLst>
          </p:cNvPr>
          <p:cNvSpPr/>
          <p:nvPr userDrawn="1"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0" name="Shape 288">
            <a:extLst>
              <a:ext uri="{FF2B5EF4-FFF2-40B4-BE49-F238E27FC236}">
                <a16:creationId xmlns:a16="http://schemas.microsoft.com/office/drawing/2014/main" id="{917EA7C9-A923-47F0-AE4C-825DE07BA9A8}"/>
              </a:ext>
            </a:extLst>
          </p:cNvPr>
          <p:cNvSpPr/>
          <p:nvPr userDrawn="1"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1" name="Shape 289">
            <a:extLst>
              <a:ext uri="{FF2B5EF4-FFF2-40B4-BE49-F238E27FC236}">
                <a16:creationId xmlns:a16="http://schemas.microsoft.com/office/drawing/2014/main" id="{65D90BF5-1D1B-4F06-81C8-D28B1F8F40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Shape 272">
            <a:extLst>
              <a:ext uri="{FF2B5EF4-FFF2-40B4-BE49-F238E27FC236}">
                <a16:creationId xmlns:a16="http://schemas.microsoft.com/office/drawing/2014/main" id="{682141FE-25DB-45A7-800B-DA4A6AB9437E}"/>
              </a:ext>
            </a:extLst>
          </p:cNvPr>
          <p:cNvSpPr/>
          <p:nvPr userDrawn="1"/>
        </p:nvSpPr>
        <p:spPr>
          <a:xfrm>
            <a:off x="8394267" y="4464801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3" name="Shape 266">
            <a:extLst>
              <a:ext uri="{FF2B5EF4-FFF2-40B4-BE49-F238E27FC236}">
                <a16:creationId xmlns:a16="http://schemas.microsoft.com/office/drawing/2014/main" id="{41E0902D-6625-4C23-AFD9-36B23D6BA0FA}"/>
              </a:ext>
            </a:extLst>
          </p:cNvPr>
          <p:cNvSpPr/>
          <p:nvPr userDrawn="1"/>
        </p:nvSpPr>
        <p:spPr>
          <a:xfrm>
            <a:off x="-6398" y="3928634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4" name="Shape 260">
            <a:extLst>
              <a:ext uri="{FF2B5EF4-FFF2-40B4-BE49-F238E27FC236}">
                <a16:creationId xmlns:a16="http://schemas.microsoft.com/office/drawing/2014/main" id="{9C52A166-6CA3-48DB-8701-634359AF84AD}"/>
              </a:ext>
            </a:extLst>
          </p:cNvPr>
          <p:cNvSpPr/>
          <p:nvPr userDrawn="1"/>
        </p:nvSpPr>
        <p:spPr>
          <a:xfrm>
            <a:off x="506176" y="8146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5" name="Shape 264">
            <a:extLst>
              <a:ext uri="{FF2B5EF4-FFF2-40B4-BE49-F238E27FC236}">
                <a16:creationId xmlns:a16="http://schemas.microsoft.com/office/drawing/2014/main" id="{FFE33A31-8A3F-4B14-83E7-341ABEDD3EFA}"/>
              </a:ext>
            </a:extLst>
          </p:cNvPr>
          <p:cNvSpPr/>
          <p:nvPr userDrawn="1"/>
        </p:nvSpPr>
        <p:spPr>
          <a:xfrm>
            <a:off x="82003" y="59412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6" name="Shape 265">
            <a:extLst>
              <a:ext uri="{FF2B5EF4-FFF2-40B4-BE49-F238E27FC236}">
                <a16:creationId xmlns:a16="http://schemas.microsoft.com/office/drawing/2014/main" id="{F475E480-A164-4F9C-94CB-70B817EB708A}"/>
              </a:ext>
            </a:extLst>
          </p:cNvPr>
          <p:cNvSpPr/>
          <p:nvPr userDrawn="1"/>
        </p:nvSpPr>
        <p:spPr>
          <a:xfrm>
            <a:off x="8853349" y="192487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B6363852-1BA7-436A-89C5-E413017EE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547ED66-3F16-4324-B6D3-FD1FC10EF4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5567" y="838773"/>
            <a:ext cx="3744166" cy="38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 preserve="1">
  <p:cSld name="Completely blank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8E037-8DF7-4A32-A944-F28D52092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8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224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72" r:id="rId4"/>
    <p:sldLayoutId id="2147483664" r:id="rId5"/>
    <p:sldLayoutId id="2147483674" r:id="rId6"/>
    <p:sldLayoutId id="214748366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635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CC37-2CCE-49F6-9768-6211FAADE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1250" y="1043848"/>
            <a:ext cx="5124450" cy="1159800"/>
          </a:xfrm>
        </p:spPr>
        <p:txBody>
          <a:bodyPr/>
          <a:lstStyle/>
          <a:p>
            <a:r>
              <a:rPr lang="en-US" sz="4400" b="0" dirty="0">
                <a:solidFill>
                  <a:srgbClr val="2A3791"/>
                </a:solidFill>
              </a:rPr>
              <a:t>Animating emojis on </a:t>
            </a:r>
            <a:br>
              <a:rPr lang="en-US" sz="4400" b="0" dirty="0">
                <a:solidFill>
                  <a:srgbClr val="2A3791"/>
                </a:solidFill>
              </a:rPr>
            </a:br>
            <a:r>
              <a:rPr lang="en-US" sz="4400" b="0" dirty="0">
                <a:solidFill>
                  <a:srgbClr val="2A3791"/>
                </a:solidFill>
              </a:rPr>
              <a:t>evive Display</a:t>
            </a:r>
            <a:endParaRPr lang="en-IN" sz="4400" b="0" dirty="0">
              <a:solidFill>
                <a:srgbClr val="2A379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50BFAB-586B-4A69-875E-3FC932AAB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08" y="572889"/>
            <a:ext cx="3024442" cy="19099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AF157E-6899-40B7-B3A9-C533E4C35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75" r="964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2400" y="2423246"/>
            <a:ext cx="5175250" cy="84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47D68D-EEB7-4EE9-A6AA-0FF43A76CF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945F11-648D-4AD5-93C8-FD21CD86F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evive Display Extension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860C8-D1CE-4A0E-B584-C01A37FB9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evive Display Extension allows you to control the display on evive screen (change </a:t>
            </a:r>
            <a:r>
              <a:rPr lang="en-US" dirty="0" err="1"/>
              <a:t>colour</a:t>
            </a:r>
            <a:r>
              <a:rPr lang="en-US" dirty="0"/>
              <a:t>, font size, and font </a:t>
            </a:r>
            <a:r>
              <a:rPr lang="en-US" dirty="0" err="1"/>
              <a:t>colour</a:t>
            </a:r>
            <a:r>
              <a:rPr lang="en-US" dirty="0"/>
              <a:t>), draw shapes, write text, and display values on the screen.</a:t>
            </a:r>
            <a:endParaRPr lang="en-IN" dirty="0"/>
          </a:p>
        </p:txBody>
      </p:sp>
      <p:pic>
        <p:nvPicPr>
          <p:cNvPr id="5124" name="Picture 4" descr="evive Display Extension">
            <a:extLst>
              <a:ext uri="{FF2B5EF4-FFF2-40B4-BE49-F238E27FC236}">
                <a16:creationId xmlns:a16="http://schemas.microsoft.com/office/drawing/2014/main" id="{BA7C3658-1C0D-4B01-8BA2-DE81E61BC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725" y="2362461"/>
            <a:ext cx="4114800" cy="25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862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11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 1: Drag emojis block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05A-35E4-479E-841C-3E86FE309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646974"/>
            <a:ext cx="6140400" cy="4075763"/>
          </a:xfrm>
        </p:spPr>
        <p:txBody>
          <a:bodyPr/>
          <a:lstStyle/>
          <a:p>
            <a:pPr algn="just"/>
            <a:r>
              <a:rPr lang="en-US" dirty="0"/>
              <a:t>Go to the </a:t>
            </a:r>
            <a:r>
              <a:rPr lang="en-US" b="1" dirty="0"/>
              <a:t>Display </a:t>
            </a:r>
            <a:r>
              <a:rPr lang="en-US" dirty="0"/>
              <a:t>palette and drag and drop the following in the scripting area.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Select or create an expression in the drop-down.</a:t>
            </a:r>
            <a:endParaRPr lang="en-IN" dirty="0"/>
          </a:p>
          <a:p>
            <a:pPr algn="just"/>
            <a:r>
              <a:rPr lang="en-US" dirty="0"/>
              <a:t>Next, set the size as 8, the position as 10, 10, color as yellow, and background as black by moving the sliders in the drop-downs.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DCD6E5-D1A1-4A3F-97CC-1F7C482F6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75" r="964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925" y="1571027"/>
            <a:ext cx="6565876" cy="106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42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12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 2: Make the pattern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05A-35E4-479E-841C-3E86FE309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646974"/>
            <a:ext cx="6140400" cy="4075763"/>
          </a:xfrm>
        </p:spPr>
        <p:txBody>
          <a:bodyPr/>
          <a:lstStyle/>
          <a:p>
            <a:pPr algn="just"/>
            <a:r>
              <a:rPr lang="en-US" dirty="0"/>
              <a:t>Add another </a:t>
            </a:r>
            <a:r>
              <a:rPr lang="en-US" b="1" dirty="0"/>
              <a:t>display </a:t>
            </a:r>
            <a:r>
              <a:rPr lang="en-US" dirty="0"/>
              <a:t>block and stack below the first one.</a:t>
            </a:r>
          </a:p>
          <a:p>
            <a:pPr algn="just"/>
            <a:r>
              <a:rPr lang="en-US" dirty="0"/>
              <a:t>Don’t forget to add </a:t>
            </a:r>
            <a:r>
              <a:rPr lang="en-US" b="1" dirty="0"/>
              <a:t>wait</a:t>
            </a:r>
            <a:r>
              <a:rPr lang="en-US" dirty="0"/>
              <a:t> blocks in between to observe the change.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DCD6E5-D1A1-4A3F-97CC-1F7C482F6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74" b="97035" l="195" r="98442">
                        <a14:foregroundMark x1="19279" y1="25067" x2="26388" y2="28571"/>
                        <a14:foregroundMark x1="53262" y1="24259" x2="60662" y2="29380"/>
                        <a14:foregroundMark x1="60662" y1="24528" x2="66115" y2="30997"/>
                        <a14:foregroundMark x1="60565" y1="59299" x2="67283" y2="62534"/>
                        <a14:foregroundMark x1="52191" y1="55795" x2="58715" y2="65229"/>
                        <a14:foregroundMark x1="17819" y1="57412" x2="27556" y2="65229"/>
                        <a14:foregroundMark x1="7790" y1="74663" x2="16650" y2="80593"/>
                        <a14:foregroundMark x1="7984" y1="44205" x2="16261" y2="42588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44133" y="1793277"/>
            <a:ext cx="6461582" cy="233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18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13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 3: Finalise the Script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05A-35E4-479E-841C-3E86FE309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533868"/>
            <a:ext cx="6140400" cy="4075763"/>
          </a:xfrm>
        </p:spPr>
        <p:txBody>
          <a:bodyPr/>
          <a:lstStyle/>
          <a:p>
            <a:pPr algn="just"/>
            <a:r>
              <a:rPr lang="en-US" dirty="0"/>
              <a:t>Add  </a:t>
            </a:r>
            <a:r>
              <a:rPr lang="en-US" b="1" dirty="0"/>
              <a:t>forever </a:t>
            </a:r>
            <a:r>
              <a:rPr lang="en-US" dirty="0"/>
              <a:t>block from the </a:t>
            </a:r>
            <a:r>
              <a:rPr lang="en-US" b="1" dirty="0"/>
              <a:t>control </a:t>
            </a:r>
            <a:r>
              <a:rPr lang="en-US" dirty="0"/>
              <a:t>palette to make it run continuously. </a:t>
            </a:r>
          </a:p>
          <a:p>
            <a:pPr algn="just"/>
            <a:r>
              <a:rPr lang="en-US" dirty="0"/>
              <a:t>Add </a:t>
            </a:r>
            <a:r>
              <a:rPr lang="en-US" b="1" dirty="0"/>
              <a:t>fill screen </a:t>
            </a:r>
            <a:r>
              <a:rPr lang="en-US" dirty="0"/>
              <a:t>block to make screen black at the beginning.</a:t>
            </a:r>
          </a:p>
          <a:p>
            <a:pPr algn="just"/>
            <a:r>
              <a:rPr lang="en-US" dirty="0"/>
              <a:t>Finally add a hat block to trigger the script.</a:t>
            </a:r>
          </a:p>
          <a:p>
            <a:pPr algn="just"/>
            <a:endParaRPr lang="en-US" dirty="0"/>
          </a:p>
          <a:p>
            <a:pPr marL="69850" indent="0" algn="just">
              <a:buNone/>
            </a:pP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A4B6EA-E2DC-4069-9DB6-35E9A08DB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16" b="99127" l="490" r="98431">
                        <a14:foregroundMark x1="10294" y1="55497" x2="16176" y2="61431"/>
                        <a14:foregroundMark x1="9804" y1="77836" x2="17157" y2="84817"/>
                        <a14:foregroundMark x1="53333" y1="45724" x2="59804" y2="49738"/>
                        <a14:foregroundMark x1="59902" y1="45724" x2="66569" y2="50262"/>
                        <a14:foregroundMark x1="53039" y1="67190" x2="59706" y2="70506"/>
                        <a14:foregroundMark x1="60392" y1="65271" x2="66471" y2="71728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472563" y="2327299"/>
            <a:ext cx="5207638" cy="292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81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14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Let’s Play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05A-35E4-479E-841C-3E86FE309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IN" dirty="0"/>
              <a:t>Maximize the stage and click on flag to observe the animation on display.</a:t>
            </a:r>
          </a:p>
          <a:p>
            <a:r>
              <a:rPr lang="en-IN" dirty="0"/>
              <a:t>Try to make more emojis.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1532E1-5EFC-4516-A7A5-DC0EC2188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225" y="2204839"/>
            <a:ext cx="3987116" cy="251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1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EC158B-DF5C-4E96-A6A2-82A692B69F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3851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B13D5D-154E-4C67-9639-6BAB33F2A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0412" y="2161800"/>
            <a:ext cx="5143175" cy="819900"/>
          </a:xfrm>
        </p:spPr>
        <p:txBody>
          <a:bodyPr/>
          <a:lstStyle/>
          <a:p>
            <a:r>
              <a:rPr lang="en-US" dirty="0"/>
              <a:t>evive Display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D439B7-6F03-47A8-8234-7ECA909D70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1867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EB0EA3-8521-49C4-8B13-27FCE4C11E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39D1D6-17AA-45A9-9CDA-C306240B5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evive Display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49C6B-8525-45B9-B715-B42F170F1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4" y="837874"/>
            <a:ext cx="6662525" cy="4075763"/>
          </a:xfrm>
        </p:spPr>
        <p:txBody>
          <a:bodyPr/>
          <a:lstStyle/>
          <a:p>
            <a:pPr fontAlgn="base"/>
            <a:r>
              <a:rPr lang="en-US" dirty="0"/>
              <a:t>evive has a 1.8” TFT Display which is mainly used for visual feedback. The display has a </a:t>
            </a:r>
            <a:r>
              <a:rPr lang="en-US" b="1" dirty="0"/>
              <a:t>160 x 128</a:t>
            </a:r>
            <a:r>
              <a:rPr lang="en-US" dirty="0"/>
              <a:t> color pixels.</a:t>
            </a:r>
          </a:p>
        </p:txBody>
      </p:sp>
      <p:pic>
        <p:nvPicPr>
          <p:cNvPr id="4100" name="Picture 4" descr="https://thestempedia.com/wp-content/uploads/2017/06/evive_tft.png">
            <a:extLst>
              <a:ext uri="{FF2B5EF4-FFF2-40B4-BE49-F238E27FC236}">
                <a16:creationId xmlns:a16="http://schemas.microsoft.com/office/drawing/2014/main" id="{52D7F392-FAF4-453E-A553-FE1BF7A68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74"/>
          <a:stretch/>
        </p:blipFill>
        <p:spPr bwMode="auto">
          <a:xfrm>
            <a:off x="775619" y="1701004"/>
            <a:ext cx="6085012" cy="276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549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B13D5D-154E-4C67-9639-6BAB33F2A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0412" y="2161800"/>
            <a:ext cx="5143175" cy="819900"/>
          </a:xfrm>
        </p:spPr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D439B7-6F03-47A8-8234-7ECA909D70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757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10E12A-6E80-46F3-B9C1-84F0A79AE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945" y="1045447"/>
            <a:ext cx="1823618" cy="18236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Connect evive to your laptop/PC via USB cable and open </a:t>
            </a:r>
            <a:r>
              <a:rPr lang="en-US" dirty="0" err="1"/>
              <a:t>PictoBlox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PictoBlox, go to the menu and click on the Boards Select the evive.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02D136-DA26-45A5-9C3F-A59A42B1B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025" y="3166381"/>
            <a:ext cx="3667520" cy="18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7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pPr algn="just"/>
            <a:r>
              <a:rPr lang="en-US" dirty="0"/>
              <a:t>Once you’ve selected </a:t>
            </a:r>
            <a:r>
              <a:rPr lang="en-US" b="1" dirty="0"/>
              <a:t>the board</a:t>
            </a:r>
            <a:r>
              <a:rPr lang="en-US" dirty="0"/>
              <a:t>, click on the </a:t>
            </a:r>
            <a:r>
              <a:rPr lang="en-US" b="1" dirty="0"/>
              <a:t>Connect tab </a:t>
            </a:r>
            <a:r>
              <a:rPr lang="en-US" dirty="0"/>
              <a:t>and connect the board.</a:t>
            </a:r>
            <a:endParaRPr lang="en-IN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5941B-D3D4-4008-A559-265D5B79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74" y="1803400"/>
            <a:ext cx="3136490" cy="27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AD1E53-C29D-466A-AFAE-C2B22D70A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315" y="1803400"/>
            <a:ext cx="3164652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45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CA213-E415-4550-BD53-043868ACCB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223E9E-2D5F-45A9-9BEC-9754DBD8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Firmware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48B1F-B91D-495E-AB50-805182DBA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pPr algn="just"/>
            <a:r>
              <a:rPr lang="en-US" dirty="0"/>
              <a:t>You have to upload the firmware into the device before interacting with it. </a:t>
            </a:r>
          </a:p>
          <a:p>
            <a:pPr algn="just"/>
            <a:r>
              <a:rPr lang="en-US" dirty="0"/>
              <a:t>Click on </a:t>
            </a:r>
            <a:r>
              <a:rPr lang="en-US" b="1" dirty="0"/>
              <a:t>Upload Firmware </a:t>
            </a:r>
            <a:r>
              <a:rPr lang="en-US" dirty="0"/>
              <a:t>button.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Once you successfully uploaded the firmware you will see evive logo on evive display. </a:t>
            </a: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F232D-5624-4F55-8B42-ABFE467FF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91" y="2169877"/>
            <a:ext cx="4716110" cy="10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57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A43489-CD2F-45BD-B8FB-14D7EF365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3116" y="1024338"/>
            <a:ext cx="6286325" cy="819900"/>
          </a:xfrm>
        </p:spPr>
        <p:txBody>
          <a:bodyPr/>
          <a:lstStyle/>
          <a:p>
            <a:r>
              <a:rPr lang="en-US" dirty="0"/>
              <a:t>Animating emojis on </a:t>
            </a:r>
            <a:br>
              <a:rPr lang="en-US" dirty="0"/>
            </a:br>
            <a:r>
              <a:rPr lang="en-US" dirty="0"/>
              <a:t>evive Display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2E943-6EE2-4958-B432-88A312D749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8</a:t>
            </a:fld>
            <a:endParaRPr lang="en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4A8A338-C3FD-4FD0-9D4E-110F41F1CB9C}"/>
              </a:ext>
            </a:extLst>
          </p:cNvPr>
          <p:cNvSpPr txBox="1">
            <a:spLocks/>
          </p:cNvSpPr>
          <p:nvPr/>
        </p:nvSpPr>
        <p:spPr>
          <a:xfrm>
            <a:off x="4189907" y="1527607"/>
            <a:ext cx="4312741" cy="235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985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None/>
              <a:defRPr sz="36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✗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■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●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○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■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●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○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■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just"/>
            <a:r>
              <a:rPr lang="en-US" sz="2000" b="0" dirty="0"/>
              <a:t>In this Activity, First We will learn how to display custom emojis on </a:t>
            </a:r>
            <a:r>
              <a:rPr lang="en-US" sz="2000" b="0" dirty="0" err="1"/>
              <a:t>evive's</a:t>
            </a:r>
            <a:r>
              <a:rPr lang="en-US" sz="2000" b="0" dirty="0"/>
              <a:t> display using </a:t>
            </a:r>
            <a:r>
              <a:rPr lang="en-US" sz="2000" b="0" dirty="0" err="1"/>
              <a:t>PictoBlox</a:t>
            </a:r>
            <a:r>
              <a:rPr lang="en-US" sz="2000" b="0" dirty="0"/>
              <a:t> and then create a script to animate emojis.</a:t>
            </a:r>
            <a:endParaRPr lang="en-IN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AF26F6-A60B-4589-AB86-0DDE6C879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2" y="968991"/>
            <a:ext cx="3024442" cy="1909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4282DD-7677-448F-AFF2-0B7739A5B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75" r="964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830" y="2799218"/>
            <a:ext cx="4041820" cy="6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80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AE4287-4856-416A-874B-40F713CE0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evive Display Extension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334BC9-266C-4B4B-9C86-A17FDF1A76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44609428"/>
      </p:ext>
    </p:extLst>
  </p:cSld>
  <p:clrMapOvr>
    <a:masterClrMapping/>
  </p:clrMapOvr>
</p:sld>
</file>

<file path=ppt/theme/theme1.xml><?xml version="1.0" encoding="utf-8"?>
<a:theme xmlns:a="http://schemas.openxmlformats.org/drawingml/2006/main" name="1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374</Words>
  <Application>Microsoft Office PowerPoint</Application>
  <PresentationFormat>On-screen Show (16:9)</PresentationFormat>
  <Paragraphs>63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Dosis</vt:lpstr>
      <vt:lpstr>Sniglet</vt:lpstr>
      <vt:lpstr>Arial</vt:lpstr>
      <vt:lpstr>1_Friar template</vt:lpstr>
      <vt:lpstr>Animating emojis on  evive Display</vt:lpstr>
      <vt:lpstr>PowerPoint Presentation</vt:lpstr>
      <vt:lpstr>evive Display</vt:lpstr>
      <vt:lpstr>PowerPoint Presentation</vt:lpstr>
      <vt:lpstr>Interfacing evive with PictoBlox</vt:lpstr>
      <vt:lpstr>Interfacing evive with PictoBlox</vt:lpstr>
      <vt:lpstr>Upload Firmware</vt:lpstr>
      <vt:lpstr>PowerPoint Presentation</vt:lpstr>
      <vt:lpstr>PowerPoint Presentation</vt:lpstr>
      <vt:lpstr>evive Display Extension</vt:lpstr>
      <vt:lpstr>STEP 1: Drag emojis block</vt:lpstr>
      <vt:lpstr>STEP 2: Make the pattern</vt:lpstr>
      <vt:lpstr>STEP 3: Finalise the Script</vt:lpstr>
      <vt:lpstr>Let’s Play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3.8 Animating emojis in evive display</dc:title>
  <dc:creator>contact@thestempedia.com</dc:creator>
  <cp:lastModifiedBy>Ravinder Bidhan</cp:lastModifiedBy>
  <cp:revision>163</cp:revision>
  <dcterms:modified xsi:type="dcterms:W3CDTF">2019-11-13T07:59:59Z</dcterms:modified>
</cp:coreProperties>
</file>