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84" r:id="rId2"/>
    <p:sldId id="361" r:id="rId3"/>
    <p:sldId id="508" r:id="rId4"/>
    <p:sldId id="505" r:id="rId5"/>
    <p:sldId id="453" r:id="rId6"/>
    <p:sldId id="454" r:id="rId7"/>
    <p:sldId id="515" r:id="rId8"/>
    <p:sldId id="506" r:id="rId9"/>
    <p:sldId id="507" r:id="rId10"/>
    <p:sldId id="290" r:id="rId11"/>
    <p:sldId id="398" r:id="rId12"/>
    <p:sldId id="443" r:id="rId13"/>
    <p:sldId id="436" r:id="rId14"/>
    <p:sldId id="509" r:id="rId15"/>
    <p:sldId id="359" r:id="rId16"/>
    <p:sldId id="444" r:id="rId17"/>
    <p:sldId id="445" r:id="rId18"/>
    <p:sldId id="446" r:id="rId19"/>
    <p:sldId id="510" r:id="rId20"/>
    <p:sldId id="511" r:id="rId21"/>
    <p:sldId id="512" r:id="rId22"/>
    <p:sldId id="514" r:id="rId23"/>
    <p:sldId id="368" r:id="rId24"/>
    <p:sldId id="358" r:id="rId25"/>
  </p:sldIdLst>
  <p:sldSz cx="9144000" cy="5143500" type="screen16x9"/>
  <p:notesSz cx="6858000" cy="9144000"/>
  <p:embeddedFontLst>
    <p:embeddedFont>
      <p:font typeface="Dosis" panose="020B0604020202020204" charset="0"/>
      <p:regular r:id="rId27"/>
      <p:bold r:id="rId28"/>
    </p:embeddedFont>
    <p:embeddedFont>
      <p:font typeface="Sniglet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965"/>
    <a:srgbClr val="D11F40"/>
    <a:srgbClr val="2A3791"/>
    <a:srgbClr val="9900CC"/>
    <a:srgbClr val="EFDF21"/>
    <a:srgbClr val="F2E5E2"/>
    <a:srgbClr val="18AA45"/>
    <a:srgbClr val="F58220"/>
    <a:srgbClr val="45BADD"/>
    <a:srgbClr val="FEC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7550" y="1107348"/>
            <a:ext cx="5124450" cy="1159800"/>
          </a:xfrm>
        </p:spPr>
        <p:txBody>
          <a:bodyPr/>
          <a:lstStyle/>
          <a:p>
            <a:r>
              <a:rPr lang="en-US" sz="4400" b="0" dirty="0">
                <a:solidFill>
                  <a:srgbClr val="2A3791"/>
                </a:solidFill>
              </a:rPr>
              <a:t>Musical Drums using </a:t>
            </a:r>
            <a:br>
              <a:rPr lang="en-US" sz="4400" b="0" dirty="0">
                <a:solidFill>
                  <a:srgbClr val="2A3791"/>
                </a:solidFill>
              </a:rPr>
            </a:br>
            <a:r>
              <a:rPr lang="en-US" sz="4400" b="0" dirty="0">
                <a:solidFill>
                  <a:srgbClr val="2A3791"/>
                </a:solidFill>
              </a:rPr>
              <a:t>Touch Sensors</a:t>
            </a:r>
            <a:endParaRPr lang="en-IN" sz="4400" b="0" dirty="0">
              <a:solidFill>
                <a:srgbClr val="2A379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BBBF1-D662-41C1-AEEF-EE8226DB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0410" y="453584"/>
            <a:ext cx="2987654" cy="2340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0CE9A-6129-4379-9F84-F34A3BDF52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21152" y="1988344"/>
            <a:ext cx="2133310" cy="10652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3134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10E12A-6E80-46F3-B9C1-84F0A79A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945" y="1045447"/>
            <a:ext cx="1823618" cy="18236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4D353-63A2-4F57-9030-A124560B88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D6FEC-3F94-49C3-84C5-70B024E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2694E-C525-4F5C-897D-430412B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Connect evive to your laptop/PC via USB cable and open </a:t>
            </a:r>
            <a:r>
              <a:rPr lang="en-US" dirty="0" err="1"/>
              <a:t>PictoBlox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PictoBlox, go to the menu and click on the Boards Select the evive.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02D136-DA26-45A5-9C3F-A59A42B1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25" y="3166381"/>
            <a:ext cx="3667520" cy="18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4D353-63A2-4F57-9030-A124560B88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D6FEC-3F94-49C3-84C5-70B024E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2694E-C525-4F5C-897D-430412B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Once you’ve selected </a:t>
            </a:r>
            <a:r>
              <a:rPr lang="en-US" b="1" dirty="0"/>
              <a:t>the board</a:t>
            </a:r>
            <a:r>
              <a:rPr lang="en-US" dirty="0"/>
              <a:t>, click on the </a:t>
            </a:r>
            <a:r>
              <a:rPr lang="en-US" b="1" dirty="0"/>
              <a:t>Connect tab </a:t>
            </a:r>
            <a:r>
              <a:rPr lang="en-US" dirty="0"/>
              <a:t>and connect the board.</a:t>
            </a:r>
            <a:endParaRPr lang="en-IN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5941B-D3D4-4008-A559-265D5B79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4" y="1803400"/>
            <a:ext cx="3136490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D1E53-C29D-466A-AFAE-C2B22D70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315" y="1803400"/>
            <a:ext cx="316465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3CA213-E415-4550-BD53-043868ACCB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23E9E-2D5F-45A9-9BEC-9754DBD8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Firmware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48B1F-B91D-495E-AB50-805182DBA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You have to upload the firmware into the device before interacting with it. </a:t>
            </a:r>
          </a:p>
          <a:p>
            <a:pPr algn="just"/>
            <a:r>
              <a:rPr lang="en-US" dirty="0"/>
              <a:t>Click on </a:t>
            </a:r>
            <a:r>
              <a:rPr lang="en-US" b="1" dirty="0"/>
              <a:t>Upload Firmware </a:t>
            </a:r>
            <a:r>
              <a:rPr lang="en-US" dirty="0"/>
              <a:t>button.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Once you successfully uploaded the firmware you will see evive logo on evive display. </a:t>
            </a: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F232D-5624-4F55-8B42-ABFE467F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91" y="2169877"/>
            <a:ext cx="4716110" cy="10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Programming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9959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hestempedia.com/wp-content/uploads/2019/01/Choose-Backdrop.png">
            <a:extLst>
              <a:ext uri="{FF2B5EF4-FFF2-40B4-BE49-F238E27FC236}">
                <a16:creationId xmlns:a16="http://schemas.microsoft.com/office/drawing/2014/main" id="{09C02C2E-97E4-445D-AA8E-051F9E42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60" y="748132"/>
            <a:ext cx="2099777" cy="188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1: Choose a backdrop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Click on </a:t>
            </a:r>
            <a:r>
              <a:rPr lang="en-IN" b="1" dirty="0"/>
              <a:t>choose a backdrop </a:t>
            </a:r>
            <a:r>
              <a:rPr lang="en-IN" dirty="0"/>
              <a:t>button.</a:t>
            </a:r>
          </a:p>
          <a:p>
            <a:endParaRPr lang="en-IN" dirty="0"/>
          </a:p>
          <a:p>
            <a:pPr marL="69850" indent="0">
              <a:buNone/>
            </a:pPr>
            <a:endParaRPr lang="en-IN" dirty="0"/>
          </a:p>
          <a:p>
            <a:r>
              <a:rPr lang="en-IN" dirty="0"/>
              <a:t>Choose “</a:t>
            </a:r>
            <a:r>
              <a:rPr lang="en-IN" b="1" dirty="0"/>
              <a:t>Theatre 2</a:t>
            </a:r>
            <a:r>
              <a:rPr lang="en-IN" dirty="0"/>
              <a:t>” as backdrop from library.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E54F0-1D4B-498E-8AF1-EE6582CBA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7" b="1341"/>
          <a:stretch/>
        </p:blipFill>
        <p:spPr>
          <a:xfrm>
            <a:off x="2588887" y="2726947"/>
            <a:ext cx="2907445" cy="21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42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2: Choose a Sprite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67260"/>
            <a:ext cx="6452975" cy="4075763"/>
          </a:xfrm>
        </p:spPr>
        <p:txBody>
          <a:bodyPr/>
          <a:lstStyle/>
          <a:p>
            <a:pPr algn="just"/>
            <a:r>
              <a:rPr lang="en-IN" dirty="0"/>
              <a:t>Using choose a sprite button, choose the </a:t>
            </a:r>
            <a:r>
              <a:rPr lang="en-IN" b="1" dirty="0"/>
              <a:t>drum </a:t>
            </a:r>
            <a:r>
              <a:rPr lang="en-IN" dirty="0"/>
              <a:t>sprite</a:t>
            </a:r>
            <a:r>
              <a:rPr lang="en-IN" b="1" dirty="0"/>
              <a:t> </a:t>
            </a:r>
            <a:r>
              <a:rPr lang="en-IN" dirty="0"/>
              <a:t>and</a:t>
            </a:r>
            <a:r>
              <a:rPr lang="en-IN" b="1" dirty="0"/>
              <a:t> </a:t>
            </a:r>
            <a:r>
              <a:rPr lang="en-IN" dirty="0"/>
              <a:t>duplicate it 2 times to get 3 drum sprites in total.</a:t>
            </a:r>
            <a:endParaRPr lang="en-IN" b="1" dirty="0"/>
          </a:p>
          <a:p>
            <a:pPr marL="69850" indent="0">
              <a:buNone/>
            </a:pPr>
            <a:endParaRPr lang="en-IN" dirty="0"/>
          </a:p>
          <a:p>
            <a:pPr marL="69850" indent="0">
              <a:buNone/>
            </a:pPr>
            <a:endParaRPr lang="en-IN" dirty="0"/>
          </a:p>
          <a:p>
            <a:pPr marL="69850" indent="0">
              <a:buNone/>
            </a:pPr>
            <a:endParaRPr lang="en-IN" dirty="0"/>
          </a:p>
          <a:p>
            <a:pPr marL="69850" indent="0">
              <a:buNone/>
            </a:pPr>
            <a:endParaRPr lang="en-IN" dirty="0"/>
          </a:p>
          <a:p>
            <a:pPr marL="69850" indent="0">
              <a:buNone/>
            </a:pPr>
            <a:endParaRPr lang="en-IN" dirty="0"/>
          </a:p>
          <a:p>
            <a:pPr marL="69850" indent="0">
              <a:buNone/>
            </a:pPr>
            <a:endParaRPr lang="en-IN" dirty="0"/>
          </a:p>
          <a:p>
            <a:r>
              <a:rPr lang="en-IN" dirty="0"/>
              <a:t>Right click on </a:t>
            </a:r>
            <a:r>
              <a:rPr lang="en-IN" b="1" dirty="0"/>
              <a:t>Tobi </a:t>
            </a:r>
            <a:r>
              <a:rPr lang="en-IN" dirty="0"/>
              <a:t>icon in sprite palette and delete 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BC648-FB74-4C3E-8A0C-A34A0920B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6" y="1697240"/>
            <a:ext cx="2476795" cy="198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6F58C-D625-4054-B47E-AB959B2D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630" y="1706111"/>
            <a:ext cx="2476795" cy="198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D3DA8-CA18-40AB-91F2-8169330B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1714982"/>
            <a:ext cx="2476795" cy="198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86C1E-BBB8-4C12-ABDE-4C3B39034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175" y="1697240"/>
            <a:ext cx="1746044" cy="17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55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Adding Music Extension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8125" y="546861"/>
            <a:ext cx="3588742" cy="4075763"/>
          </a:xfrm>
        </p:spPr>
        <p:txBody>
          <a:bodyPr/>
          <a:lstStyle/>
          <a:p>
            <a:pPr algn="just"/>
            <a:r>
              <a:rPr lang="en-IN" dirty="0"/>
              <a:t>Click on </a:t>
            </a:r>
            <a:r>
              <a:rPr lang="en-IN" b="1" dirty="0"/>
              <a:t>Add extension </a:t>
            </a:r>
            <a:r>
              <a:rPr lang="en-IN" dirty="0"/>
              <a:t>button in the bottom left corner and add the </a:t>
            </a:r>
            <a:r>
              <a:rPr lang="en-IN" b="1" dirty="0"/>
              <a:t>Music extension</a:t>
            </a:r>
            <a:r>
              <a:rPr lang="en-IN" dirty="0"/>
              <a:t>.</a:t>
            </a:r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BF41-CD41-46F0-B0F1-7F4EFF60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25" b="638"/>
          <a:stretch/>
        </p:blipFill>
        <p:spPr>
          <a:xfrm>
            <a:off x="865591" y="812623"/>
            <a:ext cx="2966187" cy="3910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849C6-94DD-4151-A947-3C31B6C41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8" r="24668"/>
          <a:stretch/>
        </p:blipFill>
        <p:spPr>
          <a:xfrm>
            <a:off x="4137565" y="2108603"/>
            <a:ext cx="3269302" cy="2614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453674-646A-48F5-81A7-B8EFA633163D}"/>
              </a:ext>
            </a:extLst>
          </p:cNvPr>
          <p:cNvSpPr txBox="1"/>
          <p:nvPr/>
        </p:nvSpPr>
        <p:spPr>
          <a:xfrm>
            <a:off x="39104" y="3838823"/>
            <a:ext cx="1374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D11F40"/>
                </a:solidFill>
                <a:latin typeface="Dosis" panose="020B0604020202020204" charset="0"/>
              </a:rPr>
              <a:t>Add Extension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B698D28-EDC2-43D7-87B9-EB2D5C9CFAFA}"/>
              </a:ext>
            </a:extLst>
          </p:cNvPr>
          <p:cNvSpPr/>
          <p:nvPr/>
        </p:nvSpPr>
        <p:spPr>
          <a:xfrm rot="2836324">
            <a:off x="676370" y="4169418"/>
            <a:ext cx="185308" cy="90002"/>
          </a:xfrm>
          <a:prstGeom prst="rightArrow">
            <a:avLst/>
          </a:prstGeom>
          <a:solidFill>
            <a:srgbClr val="D11F40"/>
          </a:solidFill>
          <a:ln>
            <a:solidFill>
              <a:srgbClr val="D11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9323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B45166-A77A-4C6B-8E18-C8577EA2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013" y="1874837"/>
            <a:ext cx="2114845" cy="16909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3: Script for Drum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249775" cy="4075763"/>
          </a:xfrm>
        </p:spPr>
        <p:txBody>
          <a:bodyPr/>
          <a:lstStyle/>
          <a:p>
            <a:pPr algn="just"/>
            <a:r>
              <a:rPr lang="en-IN" dirty="0"/>
              <a:t>Choose the </a:t>
            </a:r>
            <a:r>
              <a:rPr lang="en-IN" b="1" dirty="0"/>
              <a:t>Drum</a:t>
            </a:r>
            <a:r>
              <a:rPr lang="en-IN" dirty="0"/>
              <a:t> sprite by clicking on its icon.</a:t>
            </a:r>
          </a:p>
          <a:p>
            <a:pPr algn="just"/>
            <a:r>
              <a:rPr lang="en-IN" dirty="0"/>
              <a:t>To add music, we use </a:t>
            </a:r>
            <a:r>
              <a:rPr lang="en-IN" b="1" dirty="0"/>
              <a:t>play drum block </a:t>
            </a:r>
            <a:r>
              <a:rPr lang="en-IN" dirty="0"/>
              <a:t>from the </a:t>
            </a:r>
            <a:r>
              <a:rPr lang="en-IN" b="1" dirty="0"/>
              <a:t>Music palette</a:t>
            </a:r>
            <a:r>
              <a:rPr lang="en-IN" dirty="0"/>
              <a:t>.</a:t>
            </a:r>
          </a:p>
          <a:p>
            <a:pPr algn="just"/>
            <a:r>
              <a:rPr lang="en-IN" dirty="0"/>
              <a:t>To change costume of drum, Use costume blocks from the </a:t>
            </a:r>
            <a:r>
              <a:rPr lang="en-IN" b="1" dirty="0"/>
              <a:t>looks palette</a:t>
            </a:r>
            <a:r>
              <a:rPr lang="en-IN" dirty="0"/>
              <a:t>.</a:t>
            </a:r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1FBC-D59E-4CC6-B441-5C4B93CE7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612" y1="40449" x2="77554" y2="47191"/>
                        <a14:foregroundMark x1="66187" y1="53558" x2="77842" y2="4082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17419" y="2802822"/>
            <a:ext cx="4918737" cy="1889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3D69E-BDCC-4D41-8C47-CDFEBCD6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699" y="3268663"/>
            <a:ext cx="1943475" cy="17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0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4: Sense the Touch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249775" cy="4075763"/>
          </a:xfrm>
        </p:spPr>
        <p:txBody>
          <a:bodyPr/>
          <a:lstStyle/>
          <a:p>
            <a:pPr algn="just"/>
            <a:r>
              <a:rPr lang="en-IN" dirty="0"/>
              <a:t>This music should play whenever touch the drum 1 our custom made drum set.</a:t>
            </a:r>
          </a:p>
          <a:p>
            <a:pPr algn="just"/>
            <a:r>
              <a:rPr lang="en-IN" dirty="0"/>
              <a:t>To sense this, we will use channel touched block from the </a:t>
            </a:r>
            <a:r>
              <a:rPr lang="en-IN" b="1" dirty="0"/>
              <a:t>evive palette </a:t>
            </a:r>
            <a:r>
              <a:rPr lang="en-IN" dirty="0"/>
              <a:t>and put it inside the </a:t>
            </a:r>
            <a:r>
              <a:rPr lang="en-IN" b="1" dirty="0"/>
              <a:t>if condition block</a:t>
            </a:r>
            <a:r>
              <a:rPr lang="en-IN" dirty="0"/>
              <a:t>.</a:t>
            </a:r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1FBC-D59E-4CC6-B441-5C4B93CE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8942" y1="47143" x2="78691" y2="5428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76654" y="2197100"/>
            <a:ext cx="4766330" cy="27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3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79" y="1256923"/>
            <a:ext cx="8613141" cy="819900"/>
          </a:xfrm>
        </p:spPr>
        <p:txBody>
          <a:bodyPr/>
          <a:lstStyle/>
          <a:p>
            <a:r>
              <a:rPr lang="en-US" dirty="0"/>
              <a:t>Musical Drums using Touch Sensors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A8A338-C3FD-4FD0-9D4E-110F41F1CB9C}"/>
              </a:ext>
            </a:extLst>
          </p:cNvPr>
          <p:cNvSpPr txBox="1">
            <a:spLocks/>
          </p:cNvSpPr>
          <p:nvPr/>
        </p:nvSpPr>
        <p:spPr>
          <a:xfrm>
            <a:off x="1390651" y="1888590"/>
            <a:ext cx="7035798" cy="117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985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✗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n-US" sz="2000" b="0" dirty="0"/>
              <a:t>In this Activity, First We will construct a DIY drum and then make it musical by programming it inside the PictoBlox.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790971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5: Compete the script.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637125" cy="4075763"/>
          </a:xfrm>
        </p:spPr>
        <p:txBody>
          <a:bodyPr/>
          <a:lstStyle/>
          <a:p>
            <a:pPr algn="just"/>
            <a:r>
              <a:rPr lang="en-IN" dirty="0"/>
              <a:t>Add </a:t>
            </a:r>
            <a:r>
              <a:rPr lang="en-IN" b="1" dirty="0"/>
              <a:t>forever block </a:t>
            </a:r>
            <a:r>
              <a:rPr lang="en-IN" dirty="0"/>
              <a:t>to sense continuously.</a:t>
            </a:r>
          </a:p>
          <a:p>
            <a:pPr algn="just"/>
            <a:r>
              <a:rPr lang="en-IN" dirty="0"/>
              <a:t>Use </a:t>
            </a:r>
            <a:r>
              <a:rPr lang="en-IN" b="1" dirty="0"/>
              <a:t>go to block </a:t>
            </a:r>
            <a:r>
              <a:rPr lang="en-IN" dirty="0"/>
              <a:t>to set the position of drum.</a:t>
            </a:r>
          </a:p>
          <a:p>
            <a:pPr algn="just"/>
            <a:r>
              <a:rPr lang="en-IN" dirty="0"/>
              <a:t>Finally add the hat block.</a:t>
            </a:r>
          </a:p>
          <a:p>
            <a:pPr algn="just"/>
            <a:r>
              <a:rPr lang="en-IN" dirty="0"/>
              <a:t>That’s it for drum 1, similarly make for drum 2 and drum 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1FBC-D59E-4CC6-B441-5C4B93CE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0" b="89985" l="4400" r="89893">
                        <a14:foregroundMark x1="29727" y1="22307" x2="37931" y2="26252"/>
                        <a14:foregroundMark x1="40785" y1="22307" x2="48989" y2="25948"/>
                        <a14:foregroundMark x1="41260" y1="27011" x2="48276" y2="22610"/>
                        <a14:foregroundMark x1="69798" y1="58118" x2="79905" y2="61912"/>
                        <a14:foregroundMark x1="68847" y1="63885" x2="79073" y2="5842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230048" y="2011551"/>
            <a:ext cx="4570915" cy="35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21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6: Script for Drum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637125" cy="4075763"/>
          </a:xfrm>
        </p:spPr>
        <p:txBody>
          <a:bodyPr/>
          <a:lstStyle/>
          <a:p>
            <a:pPr algn="just"/>
            <a:r>
              <a:rPr lang="en-IN" dirty="0"/>
              <a:t>Script is almost same except the following:</a:t>
            </a:r>
          </a:p>
          <a:p>
            <a:pPr lvl="1" algn="just"/>
            <a:r>
              <a:rPr lang="en-IN" dirty="0"/>
              <a:t>Position in go to block will be different.</a:t>
            </a:r>
          </a:p>
          <a:p>
            <a:pPr lvl="1" algn="just"/>
            <a:r>
              <a:rPr lang="en-IN" dirty="0"/>
              <a:t>Touch sensor 2 will be sensed.</a:t>
            </a:r>
          </a:p>
          <a:p>
            <a:pPr lvl="1" algn="just"/>
            <a:r>
              <a:rPr lang="en-IN" dirty="0"/>
              <a:t>Play drum block will have different music.</a:t>
            </a:r>
          </a:p>
          <a:p>
            <a:pPr algn="just"/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1FBC-D59E-4CC6-B441-5C4B93CE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790" y1="26093" x2="36075" y2="29592"/>
                        <a14:foregroundMark x1="38073" y1="25073" x2="46416" y2="29592"/>
                        <a14:foregroundMark x1="38660" y1="30758" x2="46533" y2="25510"/>
                        <a14:foregroundMark x1="67568" y1="59038" x2="76146" y2="63848"/>
                        <a14:foregroundMark x1="66040" y1="64869" x2="77673" y2="5889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03930" y="1588436"/>
            <a:ext cx="4901436" cy="395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3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7: Script for Drum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637125" cy="4075763"/>
          </a:xfrm>
        </p:spPr>
        <p:txBody>
          <a:bodyPr/>
          <a:lstStyle/>
          <a:p>
            <a:pPr algn="just"/>
            <a:r>
              <a:rPr lang="en-IN" dirty="0"/>
              <a:t>Script is almost same except the following:</a:t>
            </a:r>
          </a:p>
          <a:p>
            <a:pPr lvl="1" algn="just"/>
            <a:r>
              <a:rPr lang="en-IN" dirty="0"/>
              <a:t>Position in go to block will be different.</a:t>
            </a:r>
          </a:p>
          <a:p>
            <a:pPr lvl="1" algn="just"/>
            <a:r>
              <a:rPr lang="en-IN" dirty="0"/>
              <a:t>Touch sensor 3 will be sensed.</a:t>
            </a:r>
          </a:p>
          <a:p>
            <a:pPr lvl="1" algn="just"/>
            <a:r>
              <a:rPr lang="en-IN" dirty="0"/>
              <a:t>Play drum block will have different music.</a:t>
            </a:r>
          </a:p>
          <a:p>
            <a:pPr algn="just"/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1FBC-D59E-4CC6-B441-5C4B93CE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4" b="89888" l="4106" r="89934">
                        <a14:foregroundMark x1="17351" y1="21348" x2="28742" y2="26164"/>
                        <a14:foregroundMark x1="18146" y1="26645" x2="27550" y2="22151"/>
                        <a14:foregroundMark x1="29934" y1="21669" x2="39073" y2="26806"/>
                        <a14:foregroundMark x1="29669" y1="27448" x2="39338" y2="21348"/>
                        <a14:foregroundMark x1="61722" y1="59230" x2="70596" y2="64687"/>
                        <a14:foregroundMark x1="59338" y1="65971" x2="71788" y2="5923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26146" y="1897251"/>
            <a:ext cx="4340617" cy="35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8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Let’s 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4F12C-4F38-467E-AD56-5C8EEF97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2279" y="748132"/>
            <a:ext cx="4362821" cy="341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FB586-8A1A-4CCB-B682-6AE39DFC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39188" y="3667229"/>
            <a:ext cx="2956541" cy="14762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1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C158B-DF5C-4E96-A6A2-82A692B69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51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Construction of Drums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987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35F4A6-75EF-43F1-AF77-FC774191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213" y="2509094"/>
            <a:ext cx="2542353" cy="25423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9D943-7EBF-40AB-B09C-C02B32BDC1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2327B-49CE-4DD6-912B-02757F4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dirty="0"/>
            </a:br>
            <a:r>
              <a:rPr lang="en-IN" dirty="0"/>
              <a:t>Components Required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89C614-B572-470E-B9EF-541DEDDA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76390"/>
            <a:ext cx="6140400" cy="4075763"/>
          </a:xfrm>
        </p:spPr>
        <p:txBody>
          <a:bodyPr/>
          <a:lstStyle/>
          <a:p>
            <a:r>
              <a:rPr lang="en-IN" dirty="0"/>
              <a:t>evive</a:t>
            </a:r>
          </a:p>
          <a:p>
            <a:r>
              <a:rPr lang="en-IN" dirty="0"/>
              <a:t>Male to Male Jumper wires</a:t>
            </a:r>
          </a:p>
          <a:p>
            <a:r>
              <a:rPr lang="en-IN" dirty="0"/>
              <a:t>Drum Cut-outs</a:t>
            </a:r>
          </a:p>
          <a:p>
            <a:r>
              <a:rPr lang="en-IN" dirty="0"/>
              <a:t>Aluminium Foil</a:t>
            </a:r>
          </a:p>
          <a:p>
            <a:r>
              <a:rPr lang="en-IN" dirty="0"/>
              <a:t>Scissors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06D7D-F440-454C-BF89-697B9894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25" y="2824918"/>
            <a:ext cx="1376108" cy="1703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F00AE-2DBE-4D71-9C77-FD4DCC23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675" y="3032161"/>
            <a:ext cx="1994960" cy="1496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938A6-45F0-4A89-AFA4-79A42E4D6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100" y="3823178"/>
            <a:ext cx="1287864" cy="1287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3CCC1-2E3A-4779-BC4A-96B059C93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635" y="857092"/>
            <a:ext cx="2179510" cy="2066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372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Take Cutouts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Cut out the drum parts using a pair of scissors.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D039F-3703-492C-9105-1C1AF64B4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21" t="42222" r="43811" b="39259"/>
          <a:stretch/>
        </p:blipFill>
        <p:spPr>
          <a:xfrm>
            <a:off x="2753274" y="1422074"/>
            <a:ext cx="2862834" cy="1943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6EE63-0811-4C53-BF0D-DA5CD5431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83" t="40247" r="33242" b="44938"/>
          <a:stretch/>
        </p:blipFill>
        <p:spPr>
          <a:xfrm>
            <a:off x="1846578" y="3560051"/>
            <a:ext cx="4676225" cy="126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685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Make it Conductive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6224375" cy="4075763"/>
          </a:xfrm>
        </p:spPr>
        <p:txBody>
          <a:bodyPr/>
          <a:lstStyle/>
          <a:p>
            <a:pPr algn="just"/>
            <a:r>
              <a:rPr lang="en-US" dirty="0"/>
              <a:t>To make drum surface conductive wrap it with the aluminum foil.</a:t>
            </a:r>
          </a:p>
          <a:p>
            <a:pPr algn="just"/>
            <a:r>
              <a:rPr lang="en-US" dirty="0"/>
              <a:t>Bend the flaps in downward direction.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D6FE6-7831-434A-8FE5-B6F57F4A0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01" t="44106" r="43969" b="34412"/>
          <a:stretch/>
        </p:blipFill>
        <p:spPr>
          <a:xfrm>
            <a:off x="1665108" y="2394276"/>
            <a:ext cx="2153017" cy="191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6CE27F-A76A-4C4F-80FE-A6654AB85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4" t="43052" r="41936" b="25590"/>
          <a:stretch/>
        </p:blipFill>
        <p:spPr>
          <a:xfrm>
            <a:off x="4307076" y="2394276"/>
            <a:ext cx="2280078" cy="191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32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Attach the Periphery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6224375" cy="4075763"/>
          </a:xfrm>
        </p:spPr>
        <p:txBody>
          <a:bodyPr/>
          <a:lstStyle/>
          <a:p>
            <a:pPr algn="just"/>
            <a:r>
              <a:rPr lang="en-US" dirty="0"/>
              <a:t>Roll the periphery structure and glue the open end.</a:t>
            </a:r>
          </a:p>
          <a:p>
            <a:pPr algn="just"/>
            <a:r>
              <a:rPr lang="en-US" dirty="0"/>
              <a:t>Fix the drum’s top  on 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587E-9B3C-4976-87C0-FD4E39DCC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4" t="42346" r="40890" b="29012"/>
          <a:stretch/>
        </p:blipFill>
        <p:spPr>
          <a:xfrm>
            <a:off x="1322574" y="2044699"/>
            <a:ext cx="2495551" cy="1989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F402D-C066-48D7-A598-233C1148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13" t="45062" r="36927" b="19820"/>
          <a:stretch/>
        </p:blipFill>
        <p:spPr>
          <a:xfrm>
            <a:off x="4176879" y="2044699"/>
            <a:ext cx="2580945" cy="1989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73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Connect Jumper wire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224375" cy="4075763"/>
          </a:xfrm>
        </p:spPr>
        <p:txBody>
          <a:bodyPr/>
          <a:lstStyle/>
          <a:p>
            <a:pPr algn="just"/>
            <a:r>
              <a:rPr lang="en-US" dirty="0"/>
              <a:t>Connect one end of the jumper wires to the drum and gentle press the aluminum foil so that it remains in contact with its end point.</a:t>
            </a:r>
          </a:p>
          <a:p>
            <a:pPr marL="6985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7FFAF-5015-4044-80C8-D30C3DAF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3" t="27777" r="28791" b="30123"/>
          <a:stretch/>
        </p:blipFill>
        <p:spPr>
          <a:xfrm>
            <a:off x="2236149" y="1955800"/>
            <a:ext cx="4285301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9368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Make the Circuit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937" y="533868"/>
            <a:ext cx="6224375" cy="4075763"/>
          </a:xfrm>
        </p:spPr>
        <p:txBody>
          <a:bodyPr/>
          <a:lstStyle/>
          <a:p>
            <a:pPr algn="just"/>
            <a:r>
              <a:rPr lang="en-US" dirty="0"/>
              <a:t>Connect other end of the jumper to evive’s touch sensor 1.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Similarly make the 2 more drums and Connect their jumper wires to the 2nd &amp; 3</a:t>
            </a:r>
            <a:r>
              <a:rPr lang="en-US" baseline="30000" dirty="0"/>
              <a:t>rd</a:t>
            </a:r>
            <a:r>
              <a:rPr lang="en-US" dirty="0"/>
              <a:t> touch sensors of evive.</a:t>
            </a:r>
          </a:p>
          <a:p>
            <a:pPr algn="just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3659B-4817-4675-A9FA-B8CF2D4FE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6" t="20759" r="18500" b="6214"/>
          <a:stretch/>
        </p:blipFill>
        <p:spPr>
          <a:xfrm>
            <a:off x="2010488" y="1159342"/>
            <a:ext cx="3896816" cy="2824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7477799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3098</TotalTime>
  <Words>605</Words>
  <Application>Microsoft Office PowerPoint</Application>
  <PresentationFormat>On-screen Show (16:9)</PresentationFormat>
  <Paragraphs>115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Sniglet</vt:lpstr>
      <vt:lpstr>Dosis</vt:lpstr>
      <vt:lpstr>Arial</vt:lpstr>
      <vt:lpstr>1_Friar template</vt:lpstr>
      <vt:lpstr>Musical Drums using  Touch Sensors</vt:lpstr>
      <vt:lpstr>PowerPoint Presentation</vt:lpstr>
      <vt:lpstr>PowerPoint Presentation</vt:lpstr>
      <vt:lpstr> Components Required</vt:lpstr>
      <vt:lpstr>STEP 1: Take Cutouts</vt:lpstr>
      <vt:lpstr>STEP 2: Make it Conductive</vt:lpstr>
      <vt:lpstr>STEP 3: Attach the Periphery</vt:lpstr>
      <vt:lpstr>STEP 4: Connect Jumper wire</vt:lpstr>
      <vt:lpstr>STEP 5: Make the Circuit</vt:lpstr>
      <vt:lpstr>PowerPoint Presentation</vt:lpstr>
      <vt:lpstr>Interfacing evive with PictoBlox</vt:lpstr>
      <vt:lpstr>Interfacing evive with PictoBlox</vt:lpstr>
      <vt:lpstr>Upload Firmware</vt:lpstr>
      <vt:lpstr>PowerPoint Presentation</vt:lpstr>
      <vt:lpstr>STEP 1: Choose a backdrop</vt:lpstr>
      <vt:lpstr>STEP 2: Choose a Sprite</vt:lpstr>
      <vt:lpstr>Adding Music Extension</vt:lpstr>
      <vt:lpstr>STEP 3: Script for Drum</vt:lpstr>
      <vt:lpstr>STEP 4: Sense the Touch</vt:lpstr>
      <vt:lpstr>STEP 5: Compete the script.</vt:lpstr>
      <vt:lpstr>STEP 6: Script for Drum 2</vt:lpstr>
      <vt:lpstr>STEP 7: Script for Drum 3</vt:lpstr>
      <vt:lpstr>Let’s 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3.5 Musical Drum using Touch Sensors</dc:title>
  <dc:creator>contact@thestempedia.com</dc:creator>
  <cp:lastModifiedBy>Ravinder Bidhan</cp:lastModifiedBy>
  <cp:revision>181</cp:revision>
  <dcterms:modified xsi:type="dcterms:W3CDTF">2019-12-11T09:32:45Z</dcterms:modified>
</cp:coreProperties>
</file>