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84" r:id="rId2"/>
    <p:sldId id="290" r:id="rId3"/>
    <p:sldId id="398" r:id="rId4"/>
    <p:sldId id="443" r:id="rId5"/>
    <p:sldId id="436" r:id="rId6"/>
    <p:sldId id="361" r:id="rId7"/>
    <p:sldId id="359" r:id="rId8"/>
    <p:sldId id="444" r:id="rId9"/>
    <p:sldId id="520" r:id="rId10"/>
    <p:sldId id="523" r:id="rId11"/>
    <p:sldId id="512" r:id="rId12"/>
    <p:sldId id="525" r:id="rId13"/>
    <p:sldId id="526" r:id="rId14"/>
    <p:sldId id="368" r:id="rId15"/>
    <p:sldId id="358" r:id="rId16"/>
  </p:sldIdLst>
  <p:sldSz cx="9144000" cy="5143500" type="screen16x9"/>
  <p:notesSz cx="6858000" cy="9144000"/>
  <p:embeddedFontLst>
    <p:embeddedFont>
      <p:font typeface="Dosis" panose="020B0604020202020204" charset="0"/>
      <p:regular r:id="rId18"/>
      <p:bold r:id="rId19"/>
    </p:embeddedFont>
    <p:embeddedFont>
      <p:font typeface="Sniglet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2" y="1227998"/>
            <a:ext cx="5124450" cy="1159800"/>
          </a:xfrm>
        </p:spPr>
        <p:txBody>
          <a:bodyPr/>
          <a:lstStyle/>
          <a:p>
            <a:r>
              <a:rPr lang="en-IN" sz="4000" b="0" dirty="0"/>
              <a:t>Beetle in the Maze</a:t>
            </a:r>
            <a:br>
              <a:rPr lang="en-IN" dirty="0"/>
            </a:b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BBBF1-D662-41C1-AEEF-EE8226DB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7225" y="458574"/>
            <a:ext cx="2994024" cy="2330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F8C2D-2B5E-462D-8845-C9CA3E3F71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50866" y="1921340"/>
            <a:ext cx="2010318" cy="1159799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4B9C6-CA5E-4095-AB07-191920868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E597-26F9-4F06-9EAD-BE82640C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Assign other directions 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20AF-BDB8-4E25-9188-F3BE33751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3481175" cy="4075763"/>
          </a:xfrm>
        </p:spPr>
        <p:txBody>
          <a:bodyPr/>
          <a:lstStyle/>
          <a:p>
            <a:pPr fontAlgn="base"/>
            <a:r>
              <a:rPr lang="en-US" dirty="0"/>
              <a:t>Similarly, set conditions for other directions and stack them together. </a:t>
            </a:r>
          </a:p>
          <a:p>
            <a:pPr fontAlgn="base"/>
            <a:r>
              <a:rPr lang="en-US" dirty="0"/>
              <a:t>For ‘down’, set the direction as 180.</a:t>
            </a:r>
          </a:p>
          <a:p>
            <a:pPr fontAlgn="base"/>
            <a:r>
              <a:rPr lang="en-US" dirty="0"/>
              <a:t>For ‘right’, set the direction as 90.</a:t>
            </a:r>
          </a:p>
          <a:p>
            <a:pPr fontAlgn="base"/>
            <a:r>
              <a:rPr lang="en-US" dirty="0"/>
              <a:t>For ‘left’, set the direction as -90.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1B3C4-C093-4D4C-AFAD-A56FC0E1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19" y="748132"/>
            <a:ext cx="2495077" cy="43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A8E7D-134B-438E-A908-D5F639423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2F75E-7AF9-4C12-8931-125E62BB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Step 5: Initialisation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2BEF6-8F5D-4803-A499-BEF18556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Now, it’s time to write the script for safely taking the beetle to the end of the maze.</a:t>
            </a:r>
          </a:p>
          <a:p>
            <a:pPr algn="just"/>
            <a:r>
              <a:rPr lang="en-US" dirty="0"/>
              <a:t>Stack the following blocks together to set the initial parameters of </a:t>
            </a:r>
            <a:r>
              <a:rPr lang="en-US" b="1" dirty="0"/>
              <a:t>Beetle</a:t>
            </a:r>
            <a:r>
              <a:rPr lang="en-US" dirty="0"/>
              <a:t> i.e. direction, position and size.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F34F1-16CD-40BB-953D-08A7D0A01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414785"/>
            <a:ext cx="3209524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A8E7D-134B-438E-A908-D5F639423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2F75E-7AF9-4C12-8931-125E62BB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Step 6: Sensing the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2BEF6-8F5D-4803-A499-BEF18556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3678026" cy="4075763"/>
          </a:xfrm>
        </p:spPr>
        <p:txBody>
          <a:bodyPr/>
          <a:lstStyle/>
          <a:p>
            <a:pPr algn="just"/>
            <a:r>
              <a:rPr lang="en-US" dirty="0"/>
              <a:t>Now we will add the condition i.e. whenever the </a:t>
            </a:r>
            <a:r>
              <a:rPr lang="en-US" b="1" dirty="0"/>
              <a:t>Beetle</a:t>
            </a:r>
            <a:r>
              <a:rPr lang="en-US" dirty="0"/>
              <a:t> touches the maze boundaries, it will go back to its original position.</a:t>
            </a:r>
          </a:p>
          <a:p>
            <a:pPr algn="just"/>
            <a:r>
              <a:rPr lang="en-IN" dirty="0"/>
              <a:t>Using the colour picker, pick the colour of Maze boundaries i.e. Black.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C477E-DDF5-4A6A-9BC0-A4A27F54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49" y="953605"/>
            <a:ext cx="2823455" cy="35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0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A8E7D-134B-438E-A908-D5F639423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2F75E-7AF9-4C12-8931-125E62BB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dirty="0"/>
              <a:t>Step 6: Sense the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2BEF6-8F5D-4803-A499-BEF18556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3652625" cy="4075763"/>
          </a:xfrm>
        </p:spPr>
        <p:txBody>
          <a:bodyPr/>
          <a:lstStyle/>
          <a:p>
            <a:r>
              <a:rPr lang="en-US" dirty="0"/>
              <a:t>Now we will add the condition to end the game. Game ends whenever the beetle touches the apple.</a:t>
            </a:r>
          </a:p>
          <a:p>
            <a:r>
              <a:rPr lang="en-IN" dirty="0"/>
              <a:t>Using the colour picker, pick the apple colour i.e. Red.</a:t>
            </a:r>
          </a:p>
          <a:p>
            <a:r>
              <a:rPr lang="en-IN" b="1" dirty="0"/>
              <a:t>Stop all block </a:t>
            </a:r>
            <a:r>
              <a:rPr lang="en-IN" dirty="0"/>
              <a:t>is used to stop the all scripts i.e. GAMEOVER.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77AB2-B8F2-4F41-930E-7D3BF5A4E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4550"/>
            <a:ext cx="2614226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8: 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Maximize the stage and enjoy the Game.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EEFD2-14B5-4486-BDED-22FAD955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14450" y="1471189"/>
            <a:ext cx="4340223" cy="337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C3660-3FDB-47C8-A70C-F39908468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0" y="3594101"/>
            <a:ext cx="2638541" cy="1522236"/>
          </a:xfrm>
          <a:prstGeom prst="snipRoundRect">
            <a:avLst>
              <a:gd name="adj1" fmla="val 16667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10E12A-6E80-46F3-B9C1-84F0A79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5" y="1045447"/>
            <a:ext cx="1823618" cy="1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via USB cable and open PictoBlox.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25" y="3166381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Once you’ve selected </a:t>
            </a:r>
            <a:r>
              <a:rPr lang="en-US" b="1" dirty="0"/>
              <a:t>the board</a:t>
            </a:r>
            <a:r>
              <a:rPr lang="en-US" dirty="0"/>
              <a:t>, click on the </a:t>
            </a:r>
            <a:r>
              <a:rPr lang="en-US" b="1" dirty="0"/>
              <a:t>Connect tab </a:t>
            </a:r>
            <a:r>
              <a:rPr lang="en-US" dirty="0"/>
              <a:t>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You have to upload the firmware into the device before interacting with it. </a:t>
            </a:r>
          </a:p>
          <a:p>
            <a:pPr algn="just"/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8EF834-C3DB-4F31-BA19-253A55F9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6175" y="1209404"/>
            <a:ext cx="2994024" cy="23303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Beetle in the Maze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230710" y="1582682"/>
            <a:ext cx="4329895" cy="231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We will make an animated game in PictoBlox where beetle needs help to come out of the maze without touching the boundaries.</a:t>
            </a:r>
          </a:p>
          <a:p>
            <a:br>
              <a:rPr lang="en-US" sz="2000" dirty="0"/>
            </a:b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677B4-861A-4966-BCF6-1BE5FBF9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61682" y="3144918"/>
            <a:ext cx="2010318" cy="1159799"/>
          </a:xfrm>
          <a:prstGeom prst="snipRoundRect">
            <a:avLst>
              <a:gd name="adj1" fmla="val 16667"/>
              <a:gd name="adj2" fmla="val 6693"/>
            </a:avLst>
          </a:prstGeom>
        </p:spPr>
      </p:pic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estempedia.com/wp-content/uploads/2019/01/Choose-Backdrop.png">
            <a:extLst>
              <a:ext uri="{FF2B5EF4-FFF2-40B4-BE49-F238E27FC236}">
                <a16:creationId xmlns:a16="http://schemas.microsoft.com/office/drawing/2014/main" id="{09C02C2E-97E4-445D-AA8E-051F9E42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60" y="748132"/>
            <a:ext cx="2099777" cy="18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Choose a backdrop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Click on </a:t>
            </a:r>
            <a:r>
              <a:rPr lang="en-IN" b="1" dirty="0"/>
              <a:t>choose a backdrop </a:t>
            </a:r>
            <a:r>
              <a:rPr lang="en-IN" dirty="0"/>
              <a:t>button.</a:t>
            </a:r>
          </a:p>
          <a:p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Choose “</a:t>
            </a:r>
            <a:r>
              <a:rPr lang="en-IN" b="1" dirty="0"/>
              <a:t>Maze</a:t>
            </a:r>
            <a:r>
              <a:rPr lang="en-IN" dirty="0"/>
              <a:t>” as backdrop from library.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E54F0-1D4B-498E-8AF1-EE6582CB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3147" y="2640868"/>
            <a:ext cx="3038923" cy="22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Choose a Sprite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837874"/>
            <a:ext cx="6561581" cy="4075763"/>
          </a:xfrm>
        </p:spPr>
        <p:txBody>
          <a:bodyPr/>
          <a:lstStyle/>
          <a:p>
            <a:r>
              <a:rPr lang="en-IN" dirty="0"/>
              <a:t>Using choose a sprite button, Choose the </a:t>
            </a:r>
            <a:r>
              <a:rPr lang="en-IN" b="1" dirty="0"/>
              <a:t>Beetle </a:t>
            </a:r>
            <a:r>
              <a:rPr lang="en-IN" dirty="0"/>
              <a:t>sprite.</a:t>
            </a:r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Right click on </a:t>
            </a:r>
            <a:r>
              <a:rPr lang="en-IN" b="1" dirty="0"/>
              <a:t>Tobi </a:t>
            </a:r>
            <a:r>
              <a:rPr lang="en-IN" dirty="0"/>
              <a:t>icon in sprite palette and delete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BE984-1EEC-44F0-85CC-6DDA566B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78" y="1636629"/>
            <a:ext cx="3106777" cy="202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86C1E-BBB8-4C12-ABDE-4C3B3903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1496929"/>
            <a:ext cx="1746044" cy="17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4B9C6-CA5E-4095-AB07-191920868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E597-26F9-4F06-9EAD-BE82640C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Beetle &amp; its Moves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20AF-BDB8-4E25-9188-F3BE33751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619" y="594564"/>
            <a:ext cx="3756181" cy="4075763"/>
          </a:xfrm>
        </p:spPr>
        <p:txBody>
          <a:bodyPr/>
          <a:lstStyle/>
          <a:p>
            <a:pPr algn="just"/>
            <a:r>
              <a:rPr lang="en-IN" dirty="0"/>
              <a:t>To control the </a:t>
            </a:r>
            <a:r>
              <a:rPr lang="en-IN" b="1" dirty="0"/>
              <a:t>Beetle </a:t>
            </a:r>
            <a:r>
              <a:rPr lang="en-IN" dirty="0"/>
              <a:t>movement using Navigation Key of evive, we will use </a:t>
            </a:r>
            <a:r>
              <a:rPr lang="en-US" b="1" dirty="0"/>
              <a:t>navigation key block </a:t>
            </a:r>
            <a:r>
              <a:rPr lang="en-US" dirty="0"/>
              <a:t>from </a:t>
            </a:r>
            <a:r>
              <a:rPr lang="en-US" b="1" dirty="0"/>
              <a:t>evive palette.</a:t>
            </a:r>
          </a:p>
          <a:p>
            <a:pPr algn="just"/>
            <a:r>
              <a:rPr lang="en-US" b="1" dirty="0"/>
              <a:t>If block </a:t>
            </a:r>
            <a:r>
              <a:rPr lang="en-US" dirty="0"/>
              <a:t>is used to set condition.</a:t>
            </a:r>
          </a:p>
          <a:p>
            <a:pPr algn="just"/>
            <a:r>
              <a:rPr lang="en-US" b="1" dirty="0"/>
              <a:t>Point in direction </a:t>
            </a:r>
            <a:r>
              <a:rPr lang="en-US" dirty="0"/>
              <a:t>will decide direction of beetle’s movement.</a:t>
            </a:r>
          </a:p>
          <a:p>
            <a:pPr algn="just"/>
            <a:r>
              <a:rPr lang="en-US" b="1" dirty="0"/>
              <a:t>Move block </a:t>
            </a:r>
            <a:r>
              <a:rPr lang="en-US" dirty="0"/>
              <a:t>will make it move.</a:t>
            </a:r>
          </a:p>
          <a:p>
            <a:pPr algn="just"/>
            <a:r>
              <a:rPr lang="en-US" b="1" dirty="0"/>
              <a:t>forever block </a:t>
            </a:r>
            <a:r>
              <a:rPr lang="en-US" dirty="0"/>
              <a:t>to sense continuously.</a:t>
            </a:r>
          </a:p>
          <a:p>
            <a:pPr algn="just"/>
            <a:r>
              <a:rPr lang="en-US" b="1" dirty="0"/>
              <a:t>When flag clicked </a:t>
            </a:r>
            <a:r>
              <a:rPr lang="en-US" dirty="0"/>
              <a:t>is used to trigger.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E3524-45B0-4F4E-99D2-A7383C9E3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00" y="1687484"/>
            <a:ext cx="3325425" cy="23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294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479</Words>
  <Application>Microsoft Office PowerPoint</Application>
  <PresentationFormat>On-screen Show (16:9)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Dosis</vt:lpstr>
      <vt:lpstr>Arial</vt:lpstr>
      <vt:lpstr>Sniglet</vt:lpstr>
      <vt:lpstr>1_Friar template</vt:lpstr>
      <vt:lpstr>Beetle in the Maze </vt:lpstr>
      <vt:lpstr>PowerPoint Presentation</vt:lpstr>
      <vt:lpstr>Interfacing evive with PictoBlox</vt:lpstr>
      <vt:lpstr>Interfacing evive with PictoBlox</vt:lpstr>
      <vt:lpstr>Upload Firmware</vt:lpstr>
      <vt:lpstr>PowerPoint Presentation</vt:lpstr>
      <vt:lpstr>STEP 1: Choose a backdrop</vt:lpstr>
      <vt:lpstr>STEP 2: Choose a Sprite</vt:lpstr>
      <vt:lpstr>Step 3: Beetle &amp; its Moves</vt:lpstr>
      <vt:lpstr>Step 4: Assign other directions </vt:lpstr>
      <vt:lpstr>Step 5: Initialisation</vt:lpstr>
      <vt:lpstr>Step 6: Sensing the environment</vt:lpstr>
      <vt:lpstr>Step 6: Sense the environment</vt:lpstr>
      <vt:lpstr>STEP 8: 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Beetle in the Maze</dc:title>
  <dc:creator>contact@thestempedia.com</dc:creator>
  <cp:lastModifiedBy>Ravinder Bidhan</cp:lastModifiedBy>
  <cp:revision>176</cp:revision>
  <dcterms:modified xsi:type="dcterms:W3CDTF">2019-11-12T12:54:48Z</dcterms:modified>
</cp:coreProperties>
</file>