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84" r:id="rId2"/>
    <p:sldId id="290" r:id="rId3"/>
    <p:sldId id="398" r:id="rId4"/>
    <p:sldId id="443" r:id="rId5"/>
    <p:sldId id="436" r:id="rId6"/>
    <p:sldId id="354" r:id="rId7"/>
    <p:sldId id="330" r:id="rId8"/>
    <p:sldId id="361" r:id="rId9"/>
    <p:sldId id="359" r:id="rId10"/>
    <p:sldId id="444" r:id="rId11"/>
    <p:sldId id="445" r:id="rId12"/>
    <p:sldId id="448" r:id="rId13"/>
    <p:sldId id="369" r:id="rId14"/>
    <p:sldId id="365" r:id="rId15"/>
    <p:sldId id="447" r:id="rId16"/>
    <p:sldId id="368" r:id="rId17"/>
    <p:sldId id="358" r:id="rId18"/>
  </p:sldIdLst>
  <p:sldSz cx="9144000" cy="5143500" type="screen16x9"/>
  <p:notesSz cx="6858000" cy="9144000"/>
  <p:embeddedFontLst>
    <p:embeddedFont>
      <p:font typeface="Dosis" panose="020B0604020202020204" charset="0"/>
      <p:regular r:id="rId20"/>
      <p:bold r:id="rId21"/>
    </p:embeddedFont>
    <p:embeddedFont>
      <p:font typeface="Snigl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1"/>
    <a:srgbClr val="9900CC"/>
    <a:srgbClr val="EFDF21"/>
    <a:srgbClr val="F2E5E2"/>
    <a:srgbClr val="18AA45"/>
    <a:srgbClr val="F58220"/>
    <a:srgbClr val="D11F40"/>
    <a:srgbClr val="45BADD"/>
    <a:srgbClr val="FECC0E"/>
    <a:srgbClr val="13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2" y="1227998"/>
            <a:ext cx="5124450" cy="1159800"/>
          </a:xfrm>
        </p:spPr>
        <p:txBody>
          <a:bodyPr/>
          <a:lstStyle/>
          <a:p>
            <a:r>
              <a:rPr lang="en-IN" sz="4000" b="0" dirty="0"/>
              <a:t>Scuba Diving</a:t>
            </a:r>
            <a:br>
              <a:rPr lang="en-IN" dirty="0"/>
            </a:br>
            <a:endParaRPr lang="en-IN" sz="4400" b="0" dirty="0">
              <a:solidFill>
                <a:srgbClr val="2A379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BBBF1-D662-41C1-AEEF-EE8226DB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7225" y="453584"/>
            <a:ext cx="2994024" cy="2340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F8C2D-2B5E-462D-8845-C9CA3E3F7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3" t="10532"/>
          <a:stretch/>
        </p:blipFill>
        <p:spPr>
          <a:xfrm>
            <a:off x="2476388" y="1991850"/>
            <a:ext cx="3016365" cy="1159799"/>
          </a:xfrm>
          <a:prstGeom prst="snipRoundRect">
            <a:avLst>
              <a:gd name="adj1" fmla="val 1666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Choose a Sprite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37874"/>
            <a:ext cx="6561581" cy="4075763"/>
          </a:xfrm>
        </p:spPr>
        <p:txBody>
          <a:bodyPr/>
          <a:lstStyle/>
          <a:p>
            <a:r>
              <a:rPr lang="en-IN" dirty="0"/>
              <a:t>Using choose a sprite button, One by one choose the </a:t>
            </a:r>
            <a:r>
              <a:rPr lang="en-IN" b="1" dirty="0"/>
              <a:t>Fish </a:t>
            </a:r>
            <a:r>
              <a:rPr lang="en-IN" dirty="0"/>
              <a:t>and</a:t>
            </a:r>
            <a:r>
              <a:rPr lang="en-IN" b="1" dirty="0"/>
              <a:t> Diver2.</a:t>
            </a:r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r>
              <a:rPr lang="en-IN" dirty="0"/>
              <a:t>Right click on </a:t>
            </a:r>
            <a:r>
              <a:rPr lang="en-IN" b="1" dirty="0"/>
              <a:t>Tobi </a:t>
            </a:r>
            <a:r>
              <a:rPr lang="en-IN" dirty="0"/>
              <a:t>icon in sprite palette and delete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86C1E-BBB8-4C12-ABDE-4C3B3903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75" y="1697240"/>
            <a:ext cx="1746044" cy="1779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3E46F-71EC-4D8D-ABB3-FE55AB49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18" y="1936145"/>
            <a:ext cx="4870738" cy="18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3: Create multiple Fishes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4725775" cy="4075763"/>
          </a:xfrm>
        </p:spPr>
        <p:txBody>
          <a:bodyPr/>
          <a:lstStyle/>
          <a:p>
            <a:pPr algn="just"/>
            <a:r>
              <a:rPr lang="en-IN" dirty="0"/>
              <a:t>Choose the </a:t>
            </a:r>
            <a:r>
              <a:rPr lang="en-IN" b="1" dirty="0"/>
              <a:t>Fish </a:t>
            </a:r>
            <a:r>
              <a:rPr lang="en-IN" dirty="0"/>
              <a:t>sprite.</a:t>
            </a:r>
          </a:p>
          <a:p>
            <a:pPr algn="just"/>
            <a:r>
              <a:rPr lang="en-IN" dirty="0"/>
              <a:t>To make our sea full of fishes, we will use </a:t>
            </a:r>
            <a:r>
              <a:rPr lang="en-IN" b="1" dirty="0"/>
              <a:t>create clone block</a:t>
            </a:r>
            <a:r>
              <a:rPr lang="en-IN" dirty="0"/>
              <a:t> from </a:t>
            </a:r>
            <a:r>
              <a:rPr lang="en-IN" b="1" dirty="0"/>
              <a:t>control palette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To make every fish look different, Let’s change costume using </a:t>
            </a:r>
            <a:r>
              <a:rPr lang="en-IN" b="1" dirty="0"/>
              <a:t>next costume block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Add some delay using </a:t>
            </a:r>
            <a:r>
              <a:rPr lang="en-IN" b="1" dirty="0"/>
              <a:t>wait block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Make it continuous using </a:t>
            </a:r>
            <a:r>
              <a:rPr lang="en-IN" b="1" dirty="0"/>
              <a:t>forever block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Hide it initially using </a:t>
            </a:r>
            <a:r>
              <a:rPr lang="en-IN" b="1" dirty="0"/>
              <a:t>hide block.</a:t>
            </a:r>
          </a:p>
          <a:p>
            <a:pPr algn="just"/>
            <a:r>
              <a:rPr lang="en-IN" dirty="0"/>
              <a:t>To trigger let’s use </a:t>
            </a:r>
            <a:r>
              <a:rPr lang="en-IN" b="1" dirty="0"/>
              <a:t>when flag clicked </a:t>
            </a:r>
            <a:r>
              <a:rPr lang="en-IN" dirty="0"/>
              <a:t>hat block.</a:t>
            </a:r>
          </a:p>
          <a:p>
            <a:pPr marL="69850" indent="0" algn="just">
              <a:buNone/>
            </a:pPr>
            <a:endParaRPr lang="en-IN" dirty="0"/>
          </a:p>
          <a:p>
            <a:pPr marL="69850" indent="0" algn="just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33705-5AB3-4F76-A294-40E6A897F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940" y1="69912" x2="47005" y2="76991"/>
                        <a14:foregroundMark x1="34562" y1="76460" x2="49309" y2="7203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086954" y="1060350"/>
            <a:ext cx="2700056" cy="35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2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4: Assign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3925675" cy="4075763"/>
          </a:xfrm>
        </p:spPr>
        <p:txBody>
          <a:bodyPr/>
          <a:lstStyle/>
          <a:p>
            <a:pPr algn="just"/>
            <a:r>
              <a:rPr lang="en-IN" dirty="0"/>
              <a:t>We will use a hat block to sense the creation of a clone.</a:t>
            </a:r>
          </a:p>
          <a:p>
            <a:pPr algn="just"/>
            <a:r>
              <a:rPr lang="en-IN" dirty="0"/>
              <a:t>It should appear from random positions, hence we use </a:t>
            </a:r>
            <a:r>
              <a:rPr lang="en-IN" b="1" dirty="0"/>
              <a:t>go to random position block.</a:t>
            </a:r>
          </a:p>
          <a:p>
            <a:pPr algn="just"/>
            <a:r>
              <a:rPr lang="en-IN" dirty="0"/>
              <a:t>To show we will use </a:t>
            </a:r>
            <a:r>
              <a:rPr lang="en-IN" b="1" dirty="0"/>
              <a:t>show block </a:t>
            </a:r>
            <a:r>
              <a:rPr lang="en-IN" dirty="0"/>
              <a:t>from </a:t>
            </a:r>
            <a:r>
              <a:rPr lang="en-IN" b="1" dirty="0"/>
              <a:t>looks palette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To make it move, use </a:t>
            </a:r>
            <a:r>
              <a:rPr lang="en-IN" b="1" dirty="0"/>
              <a:t>glide block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Finally to make it disappear, add </a:t>
            </a:r>
            <a:r>
              <a:rPr lang="en-IN" b="1" dirty="0"/>
              <a:t>delete this clone block</a:t>
            </a:r>
            <a:r>
              <a:rPr lang="en-IN" dirty="0"/>
              <a:t>.</a:t>
            </a:r>
          </a:p>
          <a:p>
            <a:pPr marL="69850" indent="0" algn="just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94DDC-A4ED-49E1-BB60-B7F8E568E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78" l="2505" r="89979">
                        <a14:foregroundMark x1="20668" y1="58606" x2="30689" y2="649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841587"/>
            <a:ext cx="3328573" cy="31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5: Point &amp; Move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91824"/>
            <a:ext cx="6369382" cy="4075763"/>
          </a:xfrm>
        </p:spPr>
        <p:txBody>
          <a:bodyPr/>
          <a:lstStyle/>
          <a:p>
            <a:pPr algn="just"/>
            <a:r>
              <a:rPr lang="en-IN" dirty="0"/>
              <a:t>Choose the </a:t>
            </a:r>
            <a:r>
              <a:rPr lang="en-IN" b="1" dirty="0"/>
              <a:t>Diver2 </a:t>
            </a:r>
            <a:r>
              <a:rPr lang="en-IN" dirty="0"/>
              <a:t>sprite.</a:t>
            </a:r>
          </a:p>
          <a:p>
            <a:pPr algn="just"/>
            <a:r>
              <a:rPr lang="en-IN" dirty="0"/>
              <a:t>To sense the potentiometer, we will use </a:t>
            </a:r>
            <a:r>
              <a:rPr lang="en-IN" b="1" dirty="0"/>
              <a:t>potentiometer block </a:t>
            </a:r>
            <a:r>
              <a:rPr lang="en-IN" dirty="0"/>
              <a:t>from </a:t>
            </a:r>
            <a:r>
              <a:rPr lang="en-IN" b="1" dirty="0"/>
              <a:t>evive palette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Potentiometer will give value between 0-1023 but Diver can point in any direction between 0-360 degree, hence to map we multiply its value with 360 and finally divide with 1023 using blocks from </a:t>
            </a:r>
            <a:r>
              <a:rPr lang="en-IN" b="1" dirty="0"/>
              <a:t>operator palette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To move, use </a:t>
            </a:r>
            <a:r>
              <a:rPr lang="en-IN" b="1" dirty="0"/>
              <a:t>move block</a:t>
            </a:r>
            <a:r>
              <a:rPr lang="en-IN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FF7C4-FCE9-4A86-82C3-9AC91C62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89493" l="5522" r="100000">
                        <a14:foregroundMark x1="17167" y1="52899" x2="24970" y2="63768"/>
                        <a14:foregroundMark x1="75150" y1="28986" x2="82353" y2="35870"/>
                        <a14:foregroundMark x1="84634" y1="26812" x2="93277" y2="355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653" y="3494235"/>
            <a:ext cx="5779334" cy="19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6: Sense Continuously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N" dirty="0"/>
              <a:t>Add </a:t>
            </a:r>
            <a:r>
              <a:rPr lang="en-IN" b="1" dirty="0"/>
              <a:t>forever block </a:t>
            </a:r>
            <a:r>
              <a:rPr lang="en-IN" dirty="0"/>
              <a:t>to sense continuously.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A2923-5C30-4375-B506-E918424E8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6914" l="6016" r="96708">
                        <a14:foregroundMark x1="19523" y1="66358" x2="24064" y2="78395"/>
                        <a14:foregroundMark x1="72531" y1="45988" x2="83087" y2="56790"/>
                        <a14:foregroundMark x1="82293" y1="47222" x2="90465" y2="52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901" y="1588020"/>
            <a:ext cx="7003048" cy="25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15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7: Finalize the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N" dirty="0"/>
              <a:t>To set initial position of diver use </a:t>
            </a:r>
            <a:r>
              <a:rPr lang="en-IN" b="1" dirty="0"/>
              <a:t>go to block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Add </a:t>
            </a:r>
            <a:r>
              <a:rPr lang="en-IN" b="1" dirty="0"/>
              <a:t>when flag clicked block to </a:t>
            </a:r>
            <a:r>
              <a:rPr lang="en-IN" dirty="0"/>
              <a:t>trigger.</a:t>
            </a:r>
          </a:p>
          <a:p>
            <a:pPr algn="just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C3B9B-30B1-49B0-8D99-9EAAB8C64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963" l="9935" r="97084">
                        <a14:foregroundMark x1="20626" y1="37037" x2="25810" y2="44630"/>
                        <a14:foregroundMark x1="28834" y1="37222" x2="34557" y2="44630"/>
                        <a14:foregroundMark x1="20734" y1="71481" x2="25486" y2="81852"/>
                        <a14:foregroundMark x1="70518" y1="61296" x2="81317" y2="66296"/>
                        <a14:foregroundMark x1="81102" y1="61111" x2="89849" y2="65370"/>
                        <a14:foregroundMark x1="81641" y1="69630" x2="88445" y2="5944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39850" y="1691738"/>
            <a:ext cx="5197603" cy="30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16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Let’s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Maximize the stage and enjoy the animation.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EEFD2-14B5-4486-BDED-22FAD955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14450" y="1463956"/>
            <a:ext cx="4340223" cy="3392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C3660-3FDB-47C8-A70C-F39908468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3" t="10532"/>
          <a:stretch/>
        </p:blipFill>
        <p:spPr>
          <a:xfrm>
            <a:off x="4224239" y="3874159"/>
            <a:ext cx="3230611" cy="1242177"/>
          </a:xfrm>
          <a:prstGeom prst="snipRoundRect">
            <a:avLst>
              <a:gd name="adj1" fmla="val 1666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0302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10E12A-6E80-46F3-B9C1-84F0A79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5" y="1045447"/>
            <a:ext cx="1823618" cy="182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via USB cable and open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25" y="3166381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Once you’ve selected </a:t>
            </a:r>
            <a:r>
              <a:rPr lang="en-US" b="1" dirty="0"/>
              <a:t>the board</a:t>
            </a:r>
            <a:r>
              <a:rPr lang="en-US" dirty="0"/>
              <a:t>, click on the </a:t>
            </a:r>
            <a:r>
              <a:rPr lang="en-US" b="1" dirty="0"/>
              <a:t>Connect tab </a:t>
            </a:r>
            <a:r>
              <a:rPr lang="en-US" dirty="0"/>
              <a:t>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You have to upload the firmware into the device before interacting with it. </a:t>
            </a:r>
          </a:p>
          <a:p>
            <a:pPr algn="just"/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Potentiometer?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2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Potentiometer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E53DF0-FA16-444F-9F02-CB1627D5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A potentiometer is nothing but a variable resistor.</a:t>
            </a:r>
          </a:p>
          <a:p>
            <a:pPr algn="just"/>
            <a:r>
              <a:rPr lang="en-US" dirty="0"/>
              <a:t>Since the movement of the slider or the knob is smooth and continuous, the change in the value of the resistance is smooth.</a:t>
            </a:r>
          </a:p>
          <a:p>
            <a:pPr algn="just"/>
            <a:r>
              <a:rPr lang="en-US" dirty="0"/>
              <a:t>evive has 2 potentiometers. </a:t>
            </a:r>
            <a:endParaRPr lang="en-IN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FA22D-15EB-4E32-A820-763B0530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5150" y="2837358"/>
            <a:ext cx="4866172" cy="19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8EF834-C3DB-4F31-BA19-253A55F9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175" y="1204414"/>
            <a:ext cx="2994024" cy="23403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US" dirty="0"/>
              <a:t>Scuba Diving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247864" y="1582682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First We will learn about potentiometer and then create an animation of scuba diving using  potentiometer of evive.</a:t>
            </a:r>
          </a:p>
          <a:p>
            <a:br>
              <a:rPr lang="en-US" sz="2000" dirty="0"/>
            </a:br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677B4-861A-4966-BCF6-1BE5FBF93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3" t="10532"/>
          <a:stretch/>
        </p:blipFill>
        <p:spPr>
          <a:xfrm>
            <a:off x="2424873" y="3144918"/>
            <a:ext cx="3016365" cy="1159799"/>
          </a:xfrm>
          <a:prstGeom prst="snipRoundRect">
            <a:avLst>
              <a:gd name="adj1" fmla="val 1666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28228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estempedia.com/wp-content/uploads/2019/01/Choose-Backdrop.png">
            <a:extLst>
              <a:ext uri="{FF2B5EF4-FFF2-40B4-BE49-F238E27FC236}">
                <a16:creationId xmlns:a16="http://schemas.microsoft.com/office/drawing/2014/main" id="{09C02C2E-97E4-445D-AA8E-051F9E42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60" y="748132"/>
            <a:ext cx="2099777" cy="18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Choose a backdrop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Click on </a:t>
            </a:r>
            <a:r>
              <a:rPr lang="en-IN" b="1" dirty="0"/>
              <a:t>choose a backdrop </a:t>
            </a:r>
            <a:r>
              <a:rPr lang="en-IN" dirty="0"/>
              <a:t>button.</a:t>
            </a:r>
          </a:p>
          <a:p>
            <a:endParaRPr lang="en-IN" dirty="0"/>
          </a:p>
          <a:p>
            <a:pPr marL="69850" indent="0">
              <a:buNone/>
            </a:pPr>
            <a:endParaRPr lang="en-IN" dirty="0"/>
          </a:p>
          <a:p>
            <a:r>
              <a:rPr lang="en-IN" dirty="0"/>
              <a:t>Choose “</a:t>
            </a:r>
            <a:r>
              <a:rPr lang="en-IN" b="1" dirty="0"/>
              <a:t>Underwater 1</a:t>
            </a:r>
            <a:r>
              <a:rPr lang="en-IN" dirty="0"/>
              <a:t>” as backdrop from library.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E54F0-1D4B-498E-8AF1-EE6582CB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1188" y="2640868"/>
            <a:ext cx="3042842" cy="22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294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499</Words>
  <Application>Microsoft Office PowerPoint</Application>
  <PresentationFormat>On-screen Show (16:9)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Dosis</vt:lpstr>
      <vt:lpstr>Sniglet</vt:lpstr>
      <vt:lpstr>Arial</vt:lpstr>
      <vt:lpstr>1_Friar template</vt:lpstr>
      <vt:lpstr>Scuba Diving </vt:lpstr>
      <vt:lpstr>PowerPoint Presentation</vt:lpstr>
      <vt:lpstr>Interfacing evive with PictoBlox</vt:lpstr>
      <vt:lpstr>Interfacing evive with PictoBlox</vt:lpstr>
      <vt:lpstr>Upload Firmware</vt:lpstr>
      <vt:lpstr>PowerPoint Presentation</vt:lpstr>
      <vt:lpstr>Potentiometer</vt:lpstr>
      <vt:lpstr>PowerPoint Presentation</vt:lpstr>
      <vt:lpstr>STEP 1: Choose a backdrop</vt:lpstr>
      <vt:lpstr>STEP 2: Choose a Sprite</vt:lpstr>
      <vt:lpstr>STEP 3: Create multiple Fishes</vt:lpstr>
      <vt:lpstr>STEP 4: Assign Actions</vt:lpstr>
      <vt:lpstr>STEP 5: Point &amp; Move</vt:lpstr>
      <vt:lpstr>STEP 6: Sense Continuously</vt:lpstr>
      <vt:lpstr>STEP 7: Finalize the script</vt:lpstr>
      <vt:lpstr>Let’s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Scuba Diving</dc:title>
  <dc:creator>contact@thestempedia.com</dc:creator>
  <cp:lastModifiedBy>Ravinder Bidhan</cp:lastModifiedBy>
  <cp:revision>170</cp:revision>
  <dcterms:modified xsi:type="dcterms:W3CDTF">2019-12-11T12:38:37Z</dcterms:modified>
</cp:coreProperties>
</file>