
<file path=[Content_Types].xml><?xml version="1.0" encoding="utf-8"?>
<Types xmlns="http://schemas.openxmlformats.org/package/2006/content-types">
  <Default Extension="emf" ContentType="image/x-emf"/>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84" r:id="rId2"/>
    <p:sldId id="290" r:id="rId3"/>
    <p:sldId id="398" r:id="rId4"/>
    <p:sldId id="443" r:id="rId5"/>
    <p:sldId id="436" r:id="rId6"/>
    <p:sldId id="353" r:id="rId7"/>
    <p:sldId id="336" r:id="rId8"/>
    <p:sldId id="356" r:id="rId9"/>
    <p:sldId id="361" r:id="rId10"/>
    <p:sldId id="359" r:id="rId11"/>
    <p:sldId id="444" r:id="rId12"/>
    <p:sldId id="445" r:id="rId13"/>
    <p:sldId id="446" r:id="rId14"/>
    <p:sldId id="369" r:id="rId15"/>
    <p:sldId id="365" r:id="rId16"/>
    <p:sldId id="447" r:id="rId17"/>
    <p:sldId id="368" r:id="rId18"/>
    <p:sldId id="358" r:id="rId19"/>
  </p:sldIdLst>
  <p:sldSz cx="9144000" cy="5143500" type="screen16x9"/>
  <p:notesSz cx="6858000" cy="9144000"/>
  <p:embeddedFontLst>
    <p:embeddedFont>
      <p:font typeface="Dosis" panose="020B0604020202020204" charset="0"/>
      <p:regular r:id="rId21"/>
      <p:bold r:id="rId22"/>
    </p:embeddedFont>
    <p:embeddedFont>
      <p:font typeface="Sniglet"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791"/>
    <a:srgbClr val="9900CC"/>
    <a:srgbClr val="EFDF21"/>
    <a:srgbClr val="F2E5E2"/>
    <a:srgbClr val="18AA45"/>
    <a:srgbClr val="F58220"/>
    <a:srgbClr val="D11F40"/>
    <a:srgbClr val="45BADD"/>
    <a:srgbClr val="FECC0E"/>
    <a:srgbClr val="13AF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p:scale>
          <a:sx n="150" d="100"/>
          <a:sy n="150" d="100"/>
        </p:scale>
        <p:origin x="24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3651250" y="1043848"/>
            <a:ext cx="5124450" cy="1159800"/>
          </a:xfrm>
        </p:spPr>
        <p:txBody>
          <a:bodyPr/>
          <a:lstStyle/>
          <a:p>
            <a:r>
              <a:rPr lang="en-IN" sz="4400" b="0" dirty="0">
                <a:solidFill>
                  <a:srgbClr val="2A3791"/>
                </a:solidFill>
              </a:rPr>
              <a:t>Musical Party</a:t>
            </a:r>
          </a:p>
        </p:txBody>
      </p:sp>
      <p:pic>
        <p:nvPicPr>
          <p:cNvPr id="6" name="Picture 5">
            <a:extLst>
              <a:ext uri="{FF2B5EF4-FFF2-40B4-BE49-F238E27FC236}">
                <a16:creationId xmlns:a16="http://schemas.microsoft.com/office/drawing/2014/main" id="{A85BBBF1-D662-41C1-AEEF-EE8226DBDED5}"/>
              </a:ext>
            </a:extLst>
          </p:cNvPr>
          <p:cNvPicPr>
            <a:picLocks noChangeAspect="1"/>
          </p:cNvPicPr>
          <p:nvPr/>
        </p:nvPicPr>
        <p:blipFill>
          <a:blip r:embed="rId3"/>
          <a:srcRect/>
          <a:stretch/>
        </p:blipFill>
        <p:spPr>
          <a:xfrm>
            <a:off x="657225" y="453584"/>
            <a:ext cx="2994024" cy="2340329"/>
          </a:xfrm>
          <a:prstGeom prst="rect">
            <a:avLst/>
          </a:prstGeom>
        </p:spPr>
      </p:pic>
      <p:pic>
        <p:nvPicPr>
          <p:cNvPr id="5" name="Picture 4">
            <a:extLst>
              <a:ext uri="{FF2B5EF4-FFF2-40B4-BE49-F238E27FC236}">
                <a16:creationId xmlns:a16="http://schemas.microsoft.com/office/drawing/2014/main" id="{6340CE9A-6129-4379-9F84-F34A3BDF52A4}"/>
              </a:ext>
            </a:extLst>
          </p:cNvPr>
          <p:cNvPicPr>
            <a:picLocks noChangeAspect="1"/>
          </p:cNvPicPr>
          <p:nvPr/>
        </p:nvPicPr>
        <p:blipFill>
          <a:blip r:embed="rId4"/>
          <a:stretch>
            <a:fillRect/>
          </a:stretch>
        </p:blipFill>
        <p:spPr>
          <a:xfrm>
            <a:off x="2467356" y="2014538"/>
            <a:ext cx="2265228" cy="842962"/>
          </a:xfrm>
          <a:prstGeom prst="roundRect">
            <a:avLst/>
          </a:prstGeom>
        </p:spPr>
      </p:pic>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thestempedia.com/wp-content/uploads/2019/01/Choose-Backdrop.png">
            <a:extLst>
              <a:ext uri="{FF2B5EF4-FFF2-40B4-BE49-F238E27FC236}">
                <a16:creationId xmlns:a16="http://schemas.microsoft.com/office/drawing/2014/main" id="{09C02C2E-97E4-445D-AA8E-051F9E423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6960" y="748132"/>
            <a:ext cx="2099777" cy="188907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10</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1: Choose a backdrop</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IN" dirty="0"/>
              <a:t>Click on </a:t>
            </a:r>
            <a:r>
              <a:rPr lang="en-IN" b="1" dirty="0"/>
              <a:t>choose a backdrop </a:t>
            </a:r>
            <a:r>
              <a:rPr lang="en-IN" dirty="0"/>
              <a:t>button.</a:t>
            </a:r>
          </a:p>
          <a:p>
            <a:endParaRPr lang="en-IN" dirty="0"/>
          </a:p>
          <a:p>
            <a:pPr marL="69850" indent="0">
              <a:buNone/>
            </a:pPr>
            <a:endParaRPr lang="en-IN" dirty="0"/>
          </a:p>
          <a:p>
            <a:r>
              <a:rPr lang="en-IN" dirty="0"/>
              <a:t>Choose “</a:t>
            </a:r>
            <a:r>
              <a:rPr lang="en-IN" b="1" dirty="0"/>
              <a:t>Theatre</a:t>
            </a:r>
            <a:r>
              <a:rPr lang="en-IN" dirty="0"/>
              <a:t>” as backdrop from library.</a:t>
            </a:r>
          </a:p>
        </p:txBody>
      </p:sp>
      <p:pic>
        <p:nvPicPr>
          <p:cNvPr id="8" name="Picture 7">
            <a:extLst>
              <a:ext uri="{FF2B5EF4-FFF2-40B4-BE49-F238E27FC236}">
                <a16:creationId xmlns:a16="http://schemas.microsoft.com/office/drawing/2014/main" id="{782E54F0-1D4B-498E-8AF1-EE6582CBAF9F}"/>
              </a:ext>
            </a:extLst>
          </p:cNvPr>
          <p:cNvPicPr>
            <a:picLocks noChangeAspect="1"/>
          </p:cNvPicPr>
          <p:nvPr/>
        </p:nvPicPr>
        <p:blipFill rotWithShape="1">
          <a:blip r:embed="rId3"/>
          <a:srcRect b="1201"/>
          <a:stretch/>
        </p:blipFill>
        <p:spPr>
          <a:xfrm>
            <a:off x="2510970" y="2640868"/>
            <a:ext cx="3063279" cy="2272769"/>
          </a:xfrm>
          <a:prstGeom prst="rect">
            <a:avLst/>
          </a:prstGeom>
        </p:spPr>
      </p:pic>
    </p:spTree>
    <p:extLst>
      <p:ext uri="{BB962C8B-B14F-4D97-AF65-F5344CB8AC3E}">
        <p14:creationId xmlns:p14="http://schemas.microsoft.com/office/powerpoint/2010/main" val="1543742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76CCF95-AE39-40C8-ABC4-776F6941A65D}"/>
              </a:ext>
            </a:extLst>
          </p:cNvPr>
          <p:cNvPicPr>
            <a:picLocks noChangeAspect="1"/>
          </p:cNvPicPr>
          <p:nvPr/>
        </p:nvPicPr>
        <p:blipFill>
          <a:blip r:embed="rId2"/>
          <a:stretch>
            <a:fillRect/>
          </a:stretch>
        </p:blipFill>
        <p:spPr>
          <a:xfrm>
            <a:off x="1613106" y="1537056"/>
            <a:ext cx="3594100" cy="2329812"/>
          </a:xfrm>
          <a:prstGeom prst="rect">
            <a:avLst/>
          </a:prstGeom>
        </p:spPr>
      </p:pic>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11</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2: Choose a Sprite</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837874"/>
            <a:ext cx="6452975" cy="4075763"/>
          </a:xfrm>
        </p:spPr>
        <p:txBody>
          <a:bodyPr/>
          <a:lstStyle/>
          <a:p>
            <a:r>
              <a:rPr lang="en-IN" dirty="0"/>
              <a:t>Using choose a sprite button, One by one choose the </a:t>
            </a:r>
            <a:r>
              <a:rPr lang="en-IN" b="1" dirty="0"/>
              <a:t>Radio </a:t>
            </a:r>
            <a:r>
              <a:rPr lang="en-IN" dirty="0"/>
              <a:t>and</a:t>
            </a:r>
            <a:r>
              <a:rPr lang="en-IN" b="1" dirty="0"/>
              <a:t> Champ99.</a:t>
            </a:r>
          </a:p>
          <a:p>
            <a:pPr marL="69850" indent="0">
              <a:buNone/>
            </a:pPr>
            <a:endParaRPr lang="en-IN" dirty="0"/>
          </a:p>
          <a:p>
            <a:pPr marL="69850" indent="0">
              <a:buNone/>
            </a:pPr>
            <a:endParaRPr lang="en-IN" dirty="0"/>
          </a:p>
          <a:p>
            <a:pPr marL="69850" indent="0">
              <a:buNone/>
            </a:pPr>
            <a:endParaRPr lang="en-IN" dirty="0"/>
          </a:p>
          <a:p>
            <a:pPr marL="69850" indent="0">
              <a:buNone/>
            </a:pPr>
            <a:endParaRPr lang="en-IN" dirty="0"/>
          </a:p>
          <a:p>
            <a:pPr marL="69850" indent="0">
              <a:buNone/>
            </a:pPr>
            <a:endParaRPr lang="en-IN" dirty="0"/>
          </a:p>
          <a:p>
            <a:pPr marL="69850" indent="0">
              <a:buNone/>
            </a:pPr>
            <a:endParaRPr lang="en-IN" dirty="0"/>
          </a:p>
          <a:p>
            <a:r>
              <a:rPr lang="en-IN" dirty="0"/>
              <a:t>Right click on </a:t>
            </a:r>
            <a:r>
              <a:rPr lang="en-IN" b="1" dirty="0"/>
              <a:t>Tobi </a:t>
            </a:r>
            <a:r>
              <a:rPr lang="en-IN" dirty="0"/>
              <a:t>icon in sprite palette and delete it.</a:t>
            </a:r>
          </a:p>
        </p:txBody>
      </p:sp>
      <p:pic>
        <p:nvPicPr>
          <p:cNvPr id="7" name="Picture 6">
            <a:extLst>
              <a:ext uri="{FF2B5EF4-FFF2-40B4-BE49-F238E27FC236}">
                <a16:creationId xmlns:a16="http://schemas.microsoft.com/office/drawing/2014/main" id="{0C386C1E-BBB8-4C12-ABDE-4C3B39034E08}"/>
              </a:ext>
            </a:extLst>
          </p:cNvPr>
          <p:cNvPicPr>
            <a:picLocks noChangeAspect="1"/>
          </p:cNvPicPr>
          <p:nvPr/>
        </p:nvPicPr>
        <p:blipFill>
          <a:blip r:embed="rId3"/>
          <a:stretch>
            <a:fillRect/>
          </a:stretch>
        </p:blipFill>
        <p:spPr>
          <a:xfrm>
            <a:off x="5613175" y="1697240"/>
            <a:ext cx="1746044" cy="1779751"/>
          </a:xfrm>
          <a:prstGeom prst="rect">
            <a:avLst/>
          </a:prstGeom>
        </p:spPr>
      </p:pic>
    </p:spTree>
    <p:extLst>
      <p:ext uri="{BB962C8B-B14F-4D97-AF65-F5344CB8AC3E}">
        <p14:creationId xmlns:p14="http://schemas.microsoft.com/office/powerpoint/2010/main" val="4128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12</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3: Script for Radio</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837874"/>
            <a:ext cx="2223875" cy="4075763"/>
          </a:xfrm>
        </p:spPr>
        <p:txBody>
          <a:bodyPr/>
          <a:lstStyle/>
          <a:p>
            <a:pPr algn="just"/>
            <a:r>
              <a:rPr lang="en-IN" dirty="0"/>
              <a:t>Choose the </a:t>
            </a:r>
            <a:r>
              <a:rPr lang="en-IN" b="1" dirty="0"/>
              <a:t>Radio </a:t>
            </a:r>
            <a:r>
              <a:rPr lang="en-IN" dirty="0"/>
              <a:t>sprite by clicking on its icon.</a:t>
            </a:r>
          </a:p>
          <a:p>
            <a:pPr algn="just"/>
            <a:r>
              <a:rPr lang="en-IN" dirty="0"/>
              <a:t>First let’s add </a:t>
            </a:r>
            <a:r>
              <a:rPr lang="en-IN" b="1" dirty="0"/>
              <a:t>Drum Machine sound </a:t>
            </a:r>
            <a:r>
              <a:rPr lang="en-IN" dirty="0"/>
              <a:t>from sound library.</a:t>
            </a:r>
          </a:p>
          <a:p>
            <a:pPr marL="69850" indent="0" algn="just">
              <a:buNone/>
            </a:pPr>
            <a:endParaRPr lang="en-IN" dirty="0"/>
          </a:p>
          <a:p>
            <a:pPr marL="69850" indent="0" algn="just">
              <a:buNone/>
            </a:pPr>
            <a:endParaRPr lang="en-IN" dirty="0"/>
          </a:p>
        </p:txBody>
      </p:sp>
      <p:pic>
        <p:nvPicPr>
          <p:cNvPr id="7" name="Picture 6">
            <a:extLst>
              <a:ext uri="{FF2B5EF4-FFF2-40B4-BE49-F238E27FC236}">
                <a16:creationId xmlns:a16="http://schemas.microsoft.com/office/drawing/2014/main" id="{7E548557-C858-496B-B914-A44EE591448F}"/>
              </a:ext>
            </a:extLst>
          </p:cNvPr>
          <p:cNvPicPr>
            <a:picLocks noChangeAspect="1"/>
          </p:cNvPicPr>
          <p:nvPr/>
        </p:nvPicPr>
        <p:blipFill>
          <a:blip r:embed="rId2"/>
          <a:srcRect/>
          <a:stretch/>
        </p:blipFill>
        <p:spPr>
          <a:xfrm>
            <a:off x="3497560" y="780255"/>
            <a:ext cx="2981518" cy="4179096"/>
          </a:xfrm>
          <a:prstGeom prst="rect">
            <a:avLst/>
          </a:prstGeom>
        </p:spPr>
      </p:pic>
    </p:spTree>
    <p:extLst>
      <p:ext uri="{BB962C8B-B14F-4D97-AF65-F5344CB8AC3E}">
        <p14:creationId xmlns:p14="http://schemas.microsoft.com/office/powerpoint/2010/main" val="2829323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13</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3: Script for Radio</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646974"/>
            <a:ext cx="6249775" cy="4075763"/>
          </a:xfrm>
        </p:spPr>
        <p:txBody>
          <a:bodyPr/>
          <a:lstStyle/>
          <a:p>
            <a:pPr algn="just"/>
            <a:r>
              <a:rPr lang="en-IN" dirty="0"/>
              <a:t>Now to make party musical, we will use </a:t>
            </a:r>
            <a:r>
              <a:rPr lang="en-IN" b="1" dirty="0"/>
              <a:t>play sound block </a:t>
            </a:r>
            <a:r>
              <a:rPr lang="en-IN" dirty="0"/>
              <a:t>from </a:t>
            </a:r>
            <a:r>
              <a:rPr lang="en-IN" b="1" dirty="0"/>
              <a:t>sound palette </a:t>
            </a:r>
            <a:r>
              <a:rPr lang="en-IN" dirty="0"/>
              <a:t>and choose the music from its dropdown.</a:t>
            </a:r>
          </a:p>
          <a:p>
            <a:pPr algn="just"/>
            <a:r>
              <a:rPr lang="en-IN" dirty="0"/>
              <a:t>To change radio costume, we use </a:t>
            </a:r>
            <a:r>
              <a:rPr lang="en-IN" b="1" dirty="0"/>
              <a:t>switch costume block</a:t>
            </a:r>
            <a:r>
              <a:rPr lang="en-IN" dirty="0"/>
              <a:t>.</a:t>
            </a:r>
          </a:p>
          <a:p>
            <a:pPr algn="just"/>
            <a:r>
              <a:rPr lang="en-IN" dirty="0"/>
              <a:t>Add </a:t>
            </a:r>
            <a:r>
              <a:rPr lang="en-IN" b="1" dirty="0"/>
              <a:t>forever block</a:t>
            </a:r>
            <a:r>
              <a:rPr lang="en-IN" dirty="0"/>
              <a:t> for non-stop party and a hat block to trigger it.</a:t>
            </a:r>
          </a:p>
          <a:p>
            <a:pPr marL="69850" indent="0" algn="just">
              <a:buNone/>
            </a:pPr>
            <a:endParaRPr lang="en-IN" dirty="0"/>
          </a:p>
          <a:p>
            <a:pPr marL="69850" indent="0" algn="just">
              <a:buNone/>
            </a:pPr>
            <a:endParaRPr lang="en-IN" dirty="0"/>
          </a:p>
        </p:txBody>
      </p:sp>
      <p:pic>
        <p:nvPicPr>
          <p:cNvPr id="6" name="Picture 5">
            <a:extLst>
              <a:ext uri="{FF2B5EF4-FFF2-40B4-BE49-F238E27FC236}">
                <a16:creationId xmlns:a16="http://schemas.microsoft.com/office/drawing/2014/main" id="{05AC1FBC-D59E-4CC6-B441-5C4B93CE7AD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959" b="94919" l="5142" r="89986">
                        <a14:foregroundMark x1="17050" y1="26016" x2="17050" y2="26016"/>
                        <a14:foregroundMark x1="19486" y1="17276" x2="19486" y2="17276"/>
                      </a14:backgroundRemoval>
                    </a14:imgEffect>
                  </a14:imgLayer>
                </a14:imgProps>
              </a:ext>
            </a:extLst>
          </a:blip>
          <a:stretch>
            <a:fillRect/>
          </a:stretch>
        </p:blipFill>
        <p:spPr>
          <a:xfrm>
            <a:off x="2927350" y="2378761"/>
            <a:ext cx="4656628" cy="3100218"/>
          </a:xfrm>
          <a:prstGeom prst="rect">
            <a:avLst/>
          </a:prstGeom>
        </p:spPr>
      </p:pic>
      <p:pic>
        <p:nvPicPr>
          <p:cNvPr id="9" name="Picture 8">
            <a:extLst>
              <a:ext uri="{FF2B5EF4-FFF2-40B4-BE49-F238E27FC236}">
                <a16:creationId xmlns:a16="http://schemas.microsoft.com/office/drawing/2014/main" id="{D4CD5C29-9868-442E-A533-FDE75AA126FF}"/>
              </a:ext>
            </a:extLst>
          </p:cNvPr>
          <p:cNvPicPr>
            <a:picLocks noChangeAspect="1"/>
          </p:cNvPicPr>
          <p:nvPr/>
        </p:nvPicPr>
        <p:blipFill rotWithShape="1">
          <a:blip r:embed="rId4"/>
          <a:srcRect t="46248" r="58963"/>
          <a:stretch/>
        </p:blipFill>
        <p:spPr>
          <a:xfrm>
            <a:off x="573988" y="2997601"/>
            <a:ext cx="2527300" cy="2145899"/>
          </a:xfrm>
          <a:prstGeom prst="rect">
            <a:avLst/>
          </a:prstGeom>
        </p:spPr>
      </p:pic>
    </p:spTree>
    <p:extLst>
      <p:ext uri="{BB962C8B-B14F-4D97-AF65-F5344CB8AC3E}">
        <p14:creationId xmlns:p14="http://schemas.microsoft.com/office/powerpoint/2010/main" val="90221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14</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4: Script for Champ99</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a:xfrm>
            <a:off x="747925" y="691824"/>
            <a:ext cx="6369382" cy="4075763"/>
          </a:xfrm>
        </p:spPr>
        <p:txBody>
          <a:bodyPr/>
          <a:lstStyle/>
          <a:p>
            <a:pPr algn="just"/>
            <a:r>
              <a:rPr lang="en-IN" dirty="0"/>
              <a:t>Choose the </a:t>
            </a:r>
            <a:r>
              <a:rPr lang="en-IN" b="1" dirty="0"/>
              <a:t>Champ99 </a:t>
            </a:r>
            <a:r>
              <a:rPr lang="en-IN" dirty="0"/>
              <a:t>sprite by clicking on its icon.</a:t>
            </a:r>
          </a:p>
          <a:p>
            <a:pPr algn="just"/>
            <a:r>
              <a:rPr lang="en-IN" dirty="0"/>
              <a:t>To sense the slide switch, we will use </a:t>
            </a:r>
            <a:r>
              <a:rPr lang="en-IN" b="1" dirty="0"/>
              <a:t>tactile switch block </a:t>
            </a:r>
            <a:r>
              <a:rPr lang="en-IN" dirty="0"/>
              <a:t>from </a:t>
            </a:r>
            <a:r>
              <a:rPr lang="en-IN" b="1" dirty="0"/>
              <a:t>evive palette</a:t>
            </a:r>
            <a:r>
              <a:rPr lang="en-IN" dirty="0"/>
              <a:t>.</a:t>
            </a:r>
          </a:p>
          <a:p>
            <a:pPr algn="just"/>
            <a:r>
              <a:rPr lang="en-IN" dirty="0"/>
              <a:t>If we move the slide switch upward the </a:t>
            </a:r>
            <a:r>
              <a:rPr lang="en-IN" b="1" dirty="0"/>
              <a:t>Champ99</a:t>
            </a:r>
            <a:r>
              <a:rPr lang="en-IN" dirty="0"/>
              <a:t> should start dancing else it should stand still, hence we use </a:t>
            </a:r>
            <a:r>
              <a:rPr lang="en-IN" b="1" dirty="0"/>
              <a:t>if-else</a:t>
            </a:r>
            <a:r>
              <a:rPr lang="en-IN" dirty="0"/>
              <a:t> </a:t>
            </a:r>
            <a:r>
              <a:rPr lang="en-IN" b="1" dirty="0"/>
              <a:t>block</a:t>
            </a:r>
            <a:r>
              <a:rPr lang="en-IN" dirty="0"/>
              <a:t> to implement this.</a:t>
            </a:r>
          </a:p>
        </p:txBody>
      </p:sp>
      <p:pic>
        <p:nvPicPr>
          <p:cNvPr id="7" name="Picture 6">
            <a:extLst>
              <a:ext uri="{FF2B5EF4-FFF2-40B4-BE49-F238E27FC236}">
                <a16:creationId xmlns:a16="http://schemas.microsoft.com/office/drawing/2014/main" id="{674E70F2-50D7-4067-9F96-74A97E06A13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672" b="96350" l="2575" r="97425">
                        <a14:foregroundMark x1="19742" y1="43066" x2="27611" y2="48905"/>
                      </a14:backgroundRemoval>
                    </a14:imgEffect>
                  </a14:imgLayer>
                </a14:imgProps>
              </a:ext>
            </a:extLst>
          </a:blip>
          <a:stretch>
            <a:fillRect/>
          </a:stretch>
        </p:blipFill>
        <p:spPr>
          <a:xfrm>
            <a:off x="282618" y="2250525"/>
            <a:ext cx="4581095" cy="3591474"/>
          </a:xfrm>
          <a:prstGeom prst="rect">
            <a:avLst/>
          </a:prstGeom>
        </p:spPr>
      </p:pic>
      <p:pic>
        <p:nvPicPr>
          <p:cNvPr id="8" name="Picture 7">
            <a:extLst>
              <a:ext uri="{FF2B5EF4-FFF2-40B4-BE49-F238E27FC236}">
                <a16:creationId xmlns:a16="http://schemas.microsoft.com/office/drawing/2014/main" id="{4D86B154-D26E-421D-BA53-12A0BD02F0C2}"/>
              </a:ext>
            </a:extLst>
          </p:cNvPr>
          <p:cNvPicPr>
            <a:picLocks noChangeAspect="1"/>
          </p:cNvPicPr>
          <p:nvPr/>
        </p:nvPicPr>
        <p:blipFill>
          <a:blip r:embed="rId4"/>
          <a:stretch>
            <a:fillRect/>
          </a:stretch>
        </p:blipFill>
        <p:spPr>
          <a:xfrm>
            <a:off x="4768850" y="3892899"/>
            <a:ext cx="3003119" cy="1117554"/>
          </a:xfrm>
          <a:prstGeom prst="snip1Rect">
            <a:avLst>
              <a:gd name="adj" fmla="val 50000"/>
            </a:avLst>
          </a:prstGeom>
        </p:spPr>
      </p:pic>
    </p:spTree>
    <p:extLst>
      <p:ext uri="{BB962C8B-B14F-4D97-AF65-F5344CB8AC3E}">
        <p14:creationId xmlns:p14="http://schemas.microsoft.com/office/powerpoint/2010/main" val="4208351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15</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5: Sense Continuously</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pPr algn="just"/>
            <a:r>
              <a:rPr lang="en-IN" dirty="0"/>
              <a:t>Add </a:t>
            </a:r>
            <a:r>
              <a:rPr lang="en-IN" b="1" dirty="0"/>
              <a:t>forever block </a:t>
            </a:r>
            <a:r>
              <a:rPr lang="en-IN" dirty="0"/>
              <a:t>to sense continuously.</a:t>
            </a:r>
          </a:p>
        </p:txBody>
      </p:sp>
      <p:pic>
        <p:nvPicPr>
          <p:cNvPr id="7" name="Picture 6">
            <a:extLst>
              <a:ext uri="{FF2B5EF4-FFF2-40B4-BE49-F238E27FC236}">
                <a16:creationId xmlns:a16="http://schemas.microsoft.com/office/drawing/2014/main" id="{A87C3B9B-30B1-49B0-8D99-9EAAB8C64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6702" b="89771" l="1387" r="94591">
                        <a14:foregroundMark x1="18169" y1="48148" x2="27739" y2="51499"/>
                      </a14:backgroundRemoval>
                    </a14:imgEffect>
                  </a14:imgLayer>
                </a14:imgProps>
              </a:ext>
            </a:extLst>
          </a:blip>
          <a:srcRect/>
          <a:stretch/>
        </p:blipFill>
        <p:spPr>
          <a:xfrm>
            <a:off x="1526142" y="1222636"/>
            <a:ext cx="5182761" cy="4075763"/>
          </a:xfrm>
          <a:prstGeom prst="rect">
            <a:avLst/>
          </a:prstGeom>
        </p:spPr>
      </p:pic>
    </p:spTree>
    <p:extLst>
      <p:ext uri="{BB962C8B-B14F-4D97-AF65-F5344CB8AC3E}">
        <p14:creationId xmlns:p14="http://schemas.microsoft.com/office/powerpoint/2010/main" val="105977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16</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6: Add a Hat Block</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pPr algn="just"/>
            <a:r>
              <a:rPr lang="en-IN" dirty="0"/>
              <a:t>Lets add </a:t>
            </a:r>
            <a:r>
              <a:rPr lang="en-IN" b="1" dirty="0"/>
              <a:t>when flag clicked block</a:t>
            </a:r>
            <a:r>
              <a:rPr lang="en-IN" dirty="0"/>
              <a:t>. Now flag button will act as trigger.</a:t>
            </a:r>
          </a:p>
        </p:txBody>
      </p:sp>
      <p:pic>
        <p:nvPicPr>
          <p:cNvPr id="7" name="Picture 6">
            <a:extLst>
              <a:ext uri="{FF2B5EF4-FFF2-40B4-BE49-F238E27FC236}">
                <a16:creationId xmlns:a16="http://schemas.microsoft.com/office/drawing/2014/main" id="{A87C3B9B-30B1-49B0-8D99-9EAAB8C6412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392" b="94320" l="4524" r="96667">
                        <a14:foregroundMark x1="30595" y1="49028" x2="37143" y2="53812"/>
                      </a14:backgroundRemoval>
                    </a14:imgEffect>
                  </a14:imgLayer>
                </a14:imgProps>
              </a:ext>
            </a:extLst>
          </a:blip>
          <a:stretch>
            <a:fillRect/>
          </a:stretch>
        </p:blipFill>
        <p:spPr>
          <a:xfrm>
            <a:off x="1295400" y="1384980"/>
            <a:ext cx="5197603" cy="4139519"/>
          </a:xfrm>
          <a:prstGeom prst="rect">
            <a:avLst/>
          </a:prstGeom>
        </p:spPr>
      </p:pic>
    </p:spTree>
    <p:extLst>
      <p:ext uri="{BB962C8B-B14F-4D97-AF65-F5344CB8AC3E}">
        <p14:creationId xmlns:p14="http://schemas.microsoft.com/office/powerpoint/2010/main" val="3143720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17</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STEP 7: Let’s Play</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IN" dirty="0"/>
              <a:t>Maximize the stage and make it move.</a:t>
            </a:r>
          </a:p>
        </p:txBody>
      </p:sp>
      <p:pic>
        <p:nvPicPr>
          <p:cNvPr id="7" name="Picture 6">
            <a:extLst>
              <a:ext uri="{FF2B5EF4-FFF2-40B4-BE49-F238E27FC236}">
                <a16:creationId xmlns:a16="http://schemas.microsoft.com/office/drawing/2014/main" id="{494EEFD2-14B5-4486-BDED-22FAD9555138}"/>
              </a:ext>
            </a:extLst>
          </p:cNvPr>
          <p:cNvPicPr>
            <a:picLocks noChangeAspect="1"/>
          </p:cNvPicPr>
          <p:nvPr/>
        </p:nvPicPr>
        <p:blipFill>
          <a:blip r:embed="rId2"/>
          <a:srcRect/>
          <a:stretch/>
        </p:blipFill>
        <p:spPr>
          <a:xfrm>
            <a:off x="1314450" y="1463956"/>
            <a:ext cx="4340223" cy="3392608"/>
          </a:xfrm>
          <a:prstGeom prst="rect">
            <a:avLst/>
          </a:prstGeom>
        </p:spPr>
      </p:pic>
      <p:pic>
        <p:nvPicPr>
          <p:cNvPr id="5" name="Picture 4">
            <a:extLst>
              <a:ext uri="{FF2B5EF4-FFF2-40B4-BE49-F238E27FC236}">
                <a16:creationId xmlns:a16="http://schemas.microsoft.com/office/drawing/2014/main" id="{38ED4FC8-7A51-4D08-8AFE-389B85B21BBB}"/>
              </a:ext>
            </a:extLst>
          </p:cNvPr>
          <p:cNvPicPr>
            <a:picLocks noChangeAspect="1"/>
          </p:cNvPicPr>
          <p:nvPr/>
        </p:nvPicPr>
        <p:blipFill>
          <a:blip r:embed="rId3"/>
          <a:srcRect/>
          <a:stretch/>
        </p:blipFill>
        <p:spPr>
          <a:xfrm>
            <a:off x="4425950" y="3756336"/>
            <a:ext cx="3143250" cy="1169701"/>
          </a:xfrm>
          <a:prstGeom prst="roundRect">
            <a:avLst/>
          </a:prstGeom>
        </p:spPr>
      </p:pic>
    </p:spTree>
    <p:extLst>
      <p:ext uri="{BB962C8B-B14F-4D97-AF65-F5344CB8AC3E}">
        <p14:creationId xmlns:p14="http://schemas.microsoft.com/office/powerpoint/2010/main" val="203021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EC158B-DF5C-4E96-A6A2-82A692B69F67}"/>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638512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B13D5D-154E-4C67-9639-6BAB33F2AF91}"/>
              </a:ext>
            </a:extLst>
          </p:cNvPr>
          <p:cNvSpPr>
            <a:spLocks noGrp="1"/>
          </p:cNvSpPr>
          <p:nvPr>
            <p:ph type="body" idx="1"/>
          </p:nvPr>
        </p:nvSpPr>
        <p:spPr>
          <a:xfrm>
            <a:off x="2000412" y="2161800"/>
            <a:ext cx="5143175" cy="819900"/>
          </a:xfrm>
        </p:spPr>
        <p:txBody>
          <a:bodyPr/>
          <a:lstStyle/>
          <a:p>
            <a:r>
              <a:rPr lang="en-US" dirty="0"/>
              <a:t>Interfacing evive with PictoBlox</a:t>
            </a:r>
            <a:endParaRPr lang="en-IN" dirty="0"/>
          </a:p>
        </p:txBody>
      </p:sp>
      <p:sp>
        <p:nvSpPr>
          <p:cNvPr id="3" name="Slide Number Placeholder 2">
            <a:extLst>
              <a:ext uri="{FF2B5EF4-FFF2-40B4-BE49-F238E27FC236}">
                <a16:creationId xmlns:a16="http://schemas.microsoft.com/office/drawing/2014/main" id="{39D439B7-6F03-47A8-8234-7ECA909D7048}"/>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1837579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10E12A-6E80-46F3-B9C1-84F0A79AE258}"/>
              </a:ext>
            </a:extLst>
          </p:cNvPr>
          <p:cNvPicPr>
            <a:picLocks noChangeAspect="1"/>
          </p:cNvPicPr>
          <p:nvPr/>
        </p:nvPicPr>
        <p:blipFill>
          <a:blip r:embed="rId2"/>
          <a:stretch>
            <a:fillRect/>
          </a:stretch>
        </p:blipFill>
        <p:spPr>
          <a:xfrm>
            <a:off x="5573945" y="1045447"/>
            <a:ext cx="1823618" cy="1823618"/>
          </a:xfrm>
          <a:prstGeom prst="rect">
            <a:avLst/>
          </a:prstGeom>
        </p:spPr>
      </p:pic>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Connect evive to your laptop/PC via USB cable and open </a:t>
            </a:r>
            <a:r>
              <a:rPr lang="en-US" dirty="0" err="1"/>
              <a:t>PictoBlox</a:t>
            </a:r>
            <a:r>
              <a:rPr lang="en-US" dirty="0"/>
              <a:t>.</a:t>
            </a:r>
          </a:p>
          <a:p>
            <a:endParaRPr lang="en-US" dirty="0"/>
          </a:p>
          <a:p>
            <a:endParaRPr lang="en-US" dirty="0"/>
          </a:p>
          <a:p>
            <a:r>
              <a:rPr lang="en-US" dirty="0"/>
              <a:t>In PictoBlox, go to the menu and click on the Boards Select the evive.</a:t>
            </a:r>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5A02D136-DA26-45A5-9C3F-A59A42B1B0DE}"/>
              </a:ext>
            </a:extLst>
          </p:cNvPr>
          <p:cNvPicPr>
            <a:picLocks noChangeAspect="1"/>
          </p:cNvPicPr>
          <p:nvPr/>
        </p:nvPicPr>
        <p:blipFill>
          <a:blip r:embed="rId3"/>
          <a:stretch>
            <a:fillRect/>
          </a:stretch>
        </p:blipFill>
        <p:spPr>
          <a:xfrm>
            <a:off x="1881025" y="3166381"/>
            <a:ext cx="3667520" cy="1854364"/>
          </a:xfrm>
          <a:prstGeom prst="rect">
            <a:avLst/>
          </a:prstGeom>
        </p:spPr>
      </p:pic>
    </p:spTree>
    <p:extLst>
      <p:ext uri="{BB962C8B-B14F-4D97-AF65-F5344CB8AC3E}">
        <p14:creationId xmlns:p14="http://schemas.microsoft.com/office/powerpoint/2010/main" val="278177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pPr algn="just"/>
            <a:r>
              <a:rPr lang="en-US" dirty="0"/>
              <a:t>Once you’ve selected </a:t>
            </a:r>
            <a:r>
              <a:rPr lang="en-US" b="1" dirty="0"/>
              <a:t>the board</a:t>
            </a:r>
            <a:r>
              <a:rPr lang="en-US" dirty="0"/>
              <a:t>, click on the </a:t>
            </a:r>
            <a:r>
              <a:rPr lang="en-US" b="1" dirty="0"/>
              <a:t>Connect tab </a:t>
            </a:r>
            <a:r>
              <a:rPr lang="en-US" dirty="0"/>
              <a:t>and connect the board.</a:t>
            </a:r>
            <a:endParaRPr lang="en-IN" dirty="0"/>
          </a:p>
          <a:p>
            <a:endParaRPr lang="en-US" dirty="0"/>
          </a:p>
        </p:txBody>
      </p:sp>
      <p:pic>
        <p:nvPicPr>
          <p:cNvPr id="6" name="Picture 5">
            <a:extLst>
              <a:ext uri="{FF2B5EF4-FFF2-40B4-BE49-F238E27FC236}">
                <a16:creationId xmlns:a16="http://schemas.microsoft.com/office/drawing/2014/main" id="{6DD5941B-D3D4-4008-A559-265D5B79C99B}"/>
              </a:ext>
            </a:extLst>
          </p:cNvPr>
          <p:cNvPicPr>
            <a:picLocks noChangeAspect="1"/>
          </p:cNvPicPr>
          <p:nvPr/>
        </p:nvPicPr>
        <p:blipFill>
          <a:blip r:embed="rId2"/>
          <a:stretch>
            <a:fillRect/>
          </a:stretch>
        </p:blipFill>
        <p:spPr>
          <a:xfrm>
            <a:off x="500274" y="1803400"/>
            <a:ext cx="3136490" cy="2700000"/>
          </a:xfrm>
          <a:prstGeom prst="rect">
            <a:avLst/>
          </a:prstGeom>
        </p:spPr>
      </p:pic>
      <p:pic>
        <p:nvPicPr>
          <p:cNvPr id="8" name="Picture 7">
            <a:extLst>
              <a:ext uri="{FF2B5EF4-FFF2-40B4-BE49-F238E27FC236}">
                <a16:creationId xmlns:a16="http://schemas.microsoft.com/office/drawing/2014/main" id="{25AD1E53-C29D-466A-AFAE-C2B22D70AA4F}"/>
              </a:ext>
            </a:extLst>
          </p:cNvPr>
          <p:cNvPicPr>
            <a:picLocks noChangeAspect="1"/>
          </p:cNvPicPr>
          <p:nvPr/>
        </p:nvPicPr>
        <p:blipFill>
          <a:blip r:embed="rId3"/>
          <a:stretch>
            <a:fillRect/>
          </a:stretch>
        </p:blipFill>
        <p:spPr>
          <a:xfrm>
            <a:off x="3973315" y="1803400"/>
            <a:ext cx="3164652" cy="2700000"/>
          </a:xfrm>
          <a:prstGeom prst="rect">
            <a:avLst/>
          </a:prstGeom>
        </p:spPr>
      </p:pic>
    </p:spTree>
    <p:extLst>
      <p:ext uri="{BB962C8B-B14F-4D97-AF65-F5344CB8AC3E}">
        <p14:creationId xmlns:p14="http://schemas.microsoft.com/office/powerpoint/2010/main" val="1710745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3CA213-E415-4550-BD53-043868ACCB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30223E9E-2D5F-45A9-9BEC-9754DBD81FD4}"/>
              </a:ext>
            </a:extLst>
          </p:cNvPr>
          <p:cNvSpPr>
            <a:spLocks noGrp="1"/>
          </p:cNvSpPr>
          <p:nvPr>
            <p:ph type="title"/>
          </p:nvPr>
        </p:nvSpPr>
        <p:spPr/>
        <p:txBody>
          <a:bodyPr/>
          <a:lstStyle/>
          <a:p>
            <a:r>
              <a:rPr lang="en-US" dirty="0"/>
              <a:t>Upload Firmware</a:t>
            </a:r>
            <a:endParaRPr lang="en-IN" dirty="0"/>
          </a:p>
        </p:txBody>
      </p:sp>
      <p:sp>
        <p:nvSpPr>
          <p:cNvPr id="4" name="Text Placeholder 3">
            <a:extLst>
              <a:ext uri="{FF2B5EF4-FFF2-40B4-BE49-F238E27FC236}">
                <a16:creationId xmlns:a16="http://schemas.microsoft.com/office/drawing/2014/main" id="{C6A48B1F-B91D-495E-AB50-805182DBAE67}"/>
              </a:ext>
            </a:extLst>
          </p:cNvPr>
          <p:cNvSpPr>
            <a:spLocks noGrp="1"/>
          </p:cNvSpPr>
          <p:nvPr>
            <p:ph type="body" idx="1"/>
          </p:nvPr>
        </p:nvSpPr>
        <p:spPr>
          <a:xfrm>
            <a:off x="747925" y="748132"/>
            <a:ext cx="6140400" cy="4075763"/>
          </a:xfrm>
        </p:spPr>
        <p:txBody>
          <a:bodyPr/>
          <a:lstStyle/>
          <a:p>
            <a:pPr algn="just"/>
            <a:r>
              <a:rPr lang="en-US" dirty="0"/>
              <a:t>You have to upload the firmware into the device before interacting with it. </a:t>
            </a:r>
          </a:p>
          <a:p>
            <a:pPr algn="just"/>
            <a:r>
              <a:rPr lang="en-US" dirty="0"/>
              <a:t>Click on </a:t>
            </a:r>
            <a:r>
              <a:rPr lang="en-US" b="1" dirty="0"/>
              <a:t>Upload Firmware </a:t>
            </a:r>
            <a:r>
              <a:rPr lang="en-US" dirty="0"/>
              <a:t>button.</a:t>
            </a:r>
          </a:p>
          <a:p>
            <a:pPr algn="just"/>
            <a:endParaRPr lang="en-US" dirty="0"/>
          </a:p>
          <a:p>
            <a:pPr algn="just"/>
            <a:endParaRPr lang="en-US" dirty="0"/>
          </a:p>
          <a:p>
            <a:pPr algn="just"/>
            <a:endParaRPr lang="en-US" dirty="0"/>
          </a:p>
          <a:p>
            <a:pPr algn="just"/>
            <a:endParaRPr lang="en-US" dirty="0"/>
          </a:p>
          <a:p>
            <a:pPr algn="just"/>
            <a:r>
              <a:rPr lang="en-US" dirty="0"/>
              <a:t>Once you successfully uploaded the firmware you will see evive logo on evive display. </a:t>
            </a:r>
          </a:p>
          <a:p>
            <a:endParaRPr lang="en-IN" dirty="0"/>
          </a:p>
        </p:txBody>
      </p:sp>
      <p:pic>
        <p:nvPicPr>
          <p:cNvPr id="7" name="Picture 6">
            <a:extLst>
              <a:ext uri="{FF2B5EF4-FFF2-40B4-BE49-F238E27FC236}">
                <a16:creationId xmlns:a16="http://schemas.microsoft.com/office/drawing/2014/main" id="{07EF232D-5624-4F55-8B42-ABFE467FF089}"/>
              </a:ext>
            </a:extLst>
          </p:cNvPr>
          <p:cNvPicPr>
            <a:picLocks noChangeAspect="1"/>
          </p:cNvPicPr>
          <p:nvPr/>
        </p:nvPicPr>
        <p:blipFill>
          <a:blip r:embed="rId2"/>
          <a:stretch>
            <a:fillRect/>
          </a:stretch>
        </p:blipFill>
        <p:spPr>
          <a:xfrm>
            <a:off x="1773591" y="2169877"/>
            <a:ext cx="4716110" cy="1057745"/>
          </a:xfrm>
          <a:prstGeom prst="rect">
            <a:avLst/>
          </a:prstGeom>
        </p:spPr>
      </p:pic>
    </p:spTree>
    <p:extLst>
      <p:ext uri="{BB962C8B-B14F-4D97-AF65-F5344CB8AC3E}">
        <p14:creationId xmlns:p14="http://schemas.microsoft.com/office/powerpoint/2010/main" val="2331857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What is a Switch?</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6</a:t>
            </a:fld>
            <a:endParaRPr lang="en"/>
          </a:p>
        </p:txBody>
      </p:sp>
    </p:spTree>
    <p:extLst>
      <p:ext uri="{BB962C8B-B14F-4D97-AF65-F5344CB8AC3E}">
        <p14:creationId xmlns:p14="http://schemas.microsoft.com/office/powerpoint/2010/main" val="23696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7</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Switch</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p:txBody>
          <a:bodyPr/>
          <a:lstStyle/>
          <a:p>
            <a:pPr algn="just"/>
            <a:r>
              <a:rPr lang="en-US" dirty="0"/>
              <a:t>A switch is one of the most basic, but VERY important components in a circuit.</a:t>
            </a:r>
          </a:p>
          <a:p>
            <a:pPr algn="just"/>
            <a:r>
              <a:rPr lang="en-US" dirty="0"/>
              <a:t>When the switch is open, the circuit is broken, and no current will flow through it. When the switch is closed, the circuit is closed or made, and therefore, current will flow through it.</a:t>
            </a:r>
            <a:endParaRPr lang="en-IN" dirty="0"/>
          </a:p>
        </p:txBody>
      </p:sp>
    </p:spTree>
    <p:extLst>
      <p:ext uri="{BB962C8B-B14F-4D97-AF65-F5344CB8AC3E}">
        <p14:creationId xmlns:p14="http://schemas.microsoft.com/office/powerpoint/2010/main" val="254111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8</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Types of Switches</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a:xfrm>
            <a:off x="747925" y="646974"/>
            <a:ext cx="6140400" cy="4075763"/>
          </a:xfrm>
        </p:spPr>
        <p:txBody>
          <a:bodyPr/>
          <a:lstStyle/>
          <a:p>
            <a:pPr algn="just"/>
            <a:r>
              <a:rPr lang="en-US" b="1" dirty="0"/>
              <a:t>Momentary switches</a:t>
            </a:r>
            <a:r>
              <a:rPr lang="en-US" dirty="0"/>
              <a:t>: These switches stay in a state i.e. either ON or OFF, if they are activated. They come back to their original state once they are released. </a:t>
            </a:r>
          </a:p>
          <a:p>
            <a:pPr algn="just"/>
            <a:endParaRPr lang="en-US" b="1" dirty="0"/>
          </a:p>
          <a:p>
            <a:pPr algn="just"/>
            <a:endParaRPr lang="en-US" b="1" dirty="0"/>
          </a:p>
          <a:p>
            <a:pPr algn="just"/>
            <a:endParaRPr lang="en-US" b="1" dirty="0"/>
          </a:p>
          <a:p>
            <a:pPr algn="just"/>
            <a:r>
              <a:rPr lang="en-US" b="1" dirty="0"/>
              <a:t>Maintained Switches</a:t>
            </a:r>
            <a:r>
              <a:rPr lang="en-US" dirty="0"/>
              <a:t>: These switches stay in one state i.e. either ON or OFF, unless the state is changed by someone.</a:t>
            </a:r>
            <a:endParaRPr lang="en-IN" dirty="0"/>
          </a:p>
          <a:p>
            <a:endParaRPr lang="en-IN" dirty="0"/>
          </a:p>
        </p:txBody>
      </p:sp>
      <p:pic>
        <p:nvPicPr>
          <p:cNvPr id="5" name="Picture 4">
            <a:extLst>
              <a:ext uri="{FF2B5EF4-FFF2-40B4-BE49-F238E27FC236}">
                <a16:creationId xmlns:a16="http://schemas.microsoft.com/office/drawing/2014/main" id="{D1C1D2E7-92AF-4C2D-99D5-B5D0B8F0A065}"/>
              </a:ext>
            </a:extLst>
          </p:cNvPr>
          <p:cNvPicPr>
            <a:picLocks noChangeAspect="1"/>
          </p:cNvPicPr>
          <p:nvPr/>
        </p:nvPicPr>
        <p:blipFill>
          <a:blip r:embed="rId2"/>
          <a:stretch>
            <a:fillRect/>
          </a:stretch>
        </p:blipFill>
        <p:spPr>
          <a:xfrm>
            <a:off x="2414425" y="3703837"/>
            <a:ext cx="3483753" cy="1296413"/>
          </a:xfrm>
          <a:prstGeom prst="rect">
            <a:avLst/>
          </a:prstGeom>
        </p:spPr>
      </p:pic>
      <p:pic>
        <p:nvPicPr>
          <p:cNvPr id="9" name="Picture 8">
            <a:extLst>
              <a:ext uri="{FF2B5EF4-FFF2-40B4-BE49-F238E27FC236}">
                <a16:creationId xmlns:a16="http://schemas.microsoft.com/office/drawing/2014/main" id="{CD49C067-1CC5-49AA-8B43-23FA7481A25D}"/>
              </a:ext>
            </a:extLst>
          </p:cNvPr>
          <p:cNvPicPr>
            <a:picLocks noChangeAspect="1"/>
          </p:cNvPicPr>
          <p:nvPr/>
        </p:nvPicPr>
        <p:blipFill>
          <a:blip r:embed="rId3"/>
          <a:stretch>
            <a:fillRect/>
          </a:stretch>
        </p:blipFill>
        <p:spPr>
          <a:xfrm>
            <a:off x="2330450" y="1714500"/>
            <a:ext cx="3158720" cy="1296413"/>
          </a:xfrm>
          <a:prstGeom prst="rect">
            <a:avLst/>
          </a:prstGeom>
        </p:spPr>
      </p:pic>
    </p:spTree>
    <p:extLst>
      <p:ext uri="{BB962C8B-B14F-4D97-AF65-F5344CB8AC3E}">
        <p14:creationId xmlns:p14="http://schemas.microsoft.com/office/powerpoint/2010/main" val="1458462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78EF834-C3DB-4F31-BA19-253A55F915E6}"/>
              </a:ext>
            </a:extLst>
          </p:cNvPr>
          <p:cNvPicPr>
            <a:picLocks noChangeAspect="1"/>
          </p:cNvPicPr>
          <p:nvPr/>
        </p:nvPicPr>
        <p:blipFill>
          <a:blip r:embed="rId2"/>
          <a:srcRect/>
          <a:stretch/>
        </p:blipFill>
        <p:spPr>
          <a:xfrm>
            <a:off x="776175" y="1204414"/>
            <a:ext cx="2994024" cy="2340329"/>
          </a:xfrm>
          <a:prstGeom prst="rect">
            <a:avLst/>
          </a:prstGeom>
        </p:spPr>
      </p:pic>
      <p:pic>
        <p:nvPicPr>
          <p:cNvPr id="6" name="Picture 5">
            <a:extLst>
              <a:ext uri="{FF2B5EF4-FFF2-40B4-BE49-F238E27FC236}">
                <a16:creationId xmlns:a16="http://schemas.microsoft.com/office/drawing/2014/main" id="{BE7E9A13-ED85-4744-8125-DE5B9CCE4688}"/>
              </a:ext>
            </a:extLst>
          </p:cNvPr>
          <p:cNvPicPr>
            <a:picLocks noChangeAspect="1"/>
          </p:cNvPicPr>
          <p:nvPr/>
        </p:nvPicPr>
        <p:blipFill>
          <a:blip r:embed="rId3"/>
          <a:srcRect/>
          <a:stretch/>
        </p:blipFill>
        <p:spPr>
          <a:xfrm>
            <a:off x="2471623" y="3061502"/>
            <a:ext cx="2597152" cy="966481"/>
          </a:xfrm>
          <a:prstGeom prst="roundRect">
            <a:avLst/>
          </a:prstGeom>
        </p:spPr>
      </p:pic>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a:xfrm>
            <a:off x="3203116" y="1024338"/>
            <a:ext cx="6286325" cy="819900"/>
          </a:xfrm>
        </p:spPr>
        <p:txBody>
          <a:bodyPr/>
          <a:lstStyle/>
          <a:p>
            <a:r>
              <a:rPr lang="en-US" dirty="0"/>
              <a:t>Musical Party</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9</a:t>
            </a:fld>
            <a:endParaRPr lang="en"/>
          </a:p>
        </p:txBody>
      </p:sp>
      <p:sp>
        <p:nvSpPr>
          <p:cNvPr id="11" name="Text Placeholder 2">
            <a:extLst>
              <a:ext uri="{FF2B5EF4-FFF2-40B4-BE49-F238E27FC236}">
                <a16:creationId xmlns:a16="http://schemas.microsoft.com/office/drawing/2014/main" id="{C4A8A338-C3FD-4FD0-9D4E-110F41F1CB9C}"/>
              </a:ext>
            </a:extLst>
          </p:cNvPr>
          <p:cNvSpPr txBox="1">
            <a:spLocks/>
          </p:cNvSpPr>
          <p:nvPr/>
        </p:nvSpPr>
        <p:spPr>
          <a:xfrm>
            <a:off x="4189909" y="1762986"/>
            <a:ext cx="4312741" cy="2356176"/>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L="69850" marR="0" lvl="0" indent="0" algn="ctr" rtl="0">
              <a:lnSpc>
                <a:spcPct val="100000"/>
              </a:lnSpc>
              <a:spcBef>
                <a:spcPts val="600"/>
              </a:spcBef>
              <a:spcAft>
                <a:spcPts val="0"/>
              </a:spcAft>
              <a:buClr>
                <a:srgbClr val="1C4587"/>
              </a:buClr>
              <a:buSzPts val="2500"/>
              <a:buFont typeface="Arial" panose="020B0604020202020204" pitchFamily="34" charset="0"/>
              <a:buNone/>
              <a:defRPr sz="3600" b="1" i="0" u="none" strike="noStrike" cap="none">
                <a:solidFill>
                  <a:srgbClr val="1C4587"/>
                </a:solidFill>
                <a:latin typeface="Dosis"/>
                <a:ea typeface="Dosis"/>
                <a:cs typeface="Dosis"/>
                <a:sym typeface="Dosis"/>
              </a:defRPr>
            </a:lvl1pPr>
            <a:lvl2pPr marL="914400" marR="0" lvl="1"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2pPr>
            <a:lvl3pPr marL="1371600" marR="0" lvl="2"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3pPr>
            <a:lvl4pPr marL="1828800" marR="0" lvl="3"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4pPr>
            <a:lvl5pPr marL="2286000" marR="0" lvl="4"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5pPr>
            <a:lvl6pPr marL="2743200" marR="0" lvl="5"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6pPr>
            <a:lvl7pPr marL="3200400" marR="0" lvl="6"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7pPr>
            <a:lvl8pPr marL="3657600" marR="0" lvl="7"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8pPr>
            <a:lvl9pPr marL="4114800" marR="0" lvl="8" indent="-387350" algn="ctr" rtl="0">
              <a:lnSpc>
                <a:spcPct val="100000"/>
              </a:lnSpc>
              <a:spcBef>
                <a:spcPts val="0"/>
              </a:spcBef>
              <a:spcAft>
                <a:spcPts val="0"/>
              </a:spcAft>
              <a:buClr>
                <a:srgbClr val="1C4587"/>
              </a:buClr>
              <a:buSzPts val="2500"/>
              <a:buFont typeface="Dosis"/>
              <a:buChar char="■"/>
              <a:defRPr sz="2500" b="1" i="0" u="none" strike="noStrike" cap="none">
                <a:solidFill>
                  <a:srgbClr val="1C4587"/>
                </a:solidFill>
                <a:latin typeface="Dosis"/>
                <a:ea typeface="Dosis"/>
                <a:cs typeface="Dosis"/>
                <a:sym typeface="Dosis"/>
              </a:defRPr>
            </a:lvl9pPr>
          </a:lstStyle>
          <a:p>
            <a:pPr algn="just"/>
            <a:r>
              <a:rPr lang="en-US" sz="2000" b="0" dirty="0"/>
              <a:t>In this Activity, First We will learn about switches and then create an animation of Musical Party using slide switch of evive.</a:t>
            </a:r>
          </a:p>
          <a:p>
            <a:br>
              <a:rPr lang="en-US" sz="2000" dirty="0"/>
            </a:br>
            <a:endParaRPr lang="en-IN" sz="2000" dirty="0"/>
          </a:p>
        </p:txBody>
      </p:sp>
    </p:spTree>
    <p:extLst>
      <p:ext uri="{BB962C8B-B14F-4D97-AF65-F5344CB8AC3E}">
        <p14:creationId xmlns:p14="http://schemas.microsoft.com/office/powerpoint/2010/main" val="2282280760"/>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459</TotalTime>
  <Words>509</Words>
  <Application>Microsoft Office PowerPoint</Application>
  <PresentationFormat>On-screen Show (16:9)</PresentationFormat>
  <Paragraphs>82</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Dosis</vt:lpstr>
      <vt:lpstr>Arial</vt:lpstr>
      <vt:lpstr>Sniglet</vt:lpstr>
      <vt:lpstr>1_Friar template</vt:lpstr>
      <vt:lpstr>Musical Party</vt:lpstr>
      <vt:lpstr>PowerPoint Presentation</vt:lpstr>
      <vt:lpstr>Interfacing evive with PictoBlox</vt:lpstr>
      <vt:lpstr>Interfacing evive with PictoBlox</vt:lpstr>
      <vt:lpstr>Upload Firmware</vt:lpstr>
      <vt:lpstr>PowerPoint Presentation</vt:lpstr>
      <vt:lpstr>Switch</vt:lpstr>
      <vt:lpstr>Types of Switches</vt:lpstr>
      <vt:lpstr>PowerPoint Presentation</vt:lpstr>
      <vt:lpstr>STEP 1: Choose a backdrop</vt:lpstr>
      <vt:lpstr>STEP 2: Choose a Sprite</vt:lpstr>
      <vt:lpstr>STEP 3: Script for Radio</vt:lpstr>
      <vt:lpstr>STEP 3: Script for Radio</vt:lpstr>
      <vt:lpstr>STEP 4: Script for Champ99</vt:lpstr>
      <vt:lpstr>STEP 5: Sense Continuously</vt:lpstr>
      <vt:lpstr>STEP 6: Add a Hat Block</vt:lpstr>
      <vt:lpstr>STEP 7: Let’s Play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3.2 Musical Party</dc:title>
  <dc:creator>contact@thestempedia.com</dc:creator>
  <cp:lastModifiedBy>Ravinder Bidhan</cp:lastModifiedBy>
  <cp:revision>161</cp:revision>
  <dcterms:modified xsi:type="dcterms:W3CDTF">2019-11-02T09:51:13Z</dcterms:modified>
</cp:coreProperties>
</file>