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84" r:id="rId2"/>
    <p:sldId id="290" r:id="rId3"/>
    <p:sldId id="398" r:id="rId4"/>
    <p:sldId id="443" r:id="rId5"/>
    <p:sldId id="436" r:id="rId6"/>
    <p:sldId id="449" r:id="rId7"/>
    <p:sldId id="361" r:id="rId8"/>
    <p:sldId id="454" r:id="rId9"/>
    <p:sldId id="455" r:id="rId10"/>
    <p:sldId id="456" r:id="rId11"/>
    <p:sldId id="457" r:id="rId12"/>
    <p:sldId id="451" r:id="rId13"/>
    <p:sldId id="368" r:id="rId14"/>
    <p:sldId id="358" r:id="rId15"/>
  </p:sldIdLst>
  <p:sldSz cx="9144000" cy="5143500" type="screen16x9"/>
  <p:notesSz cx="6858000" cy="9144000"/>
  <p:embeddedFontLst>
    <p:embeddedFont>
      <p:font typeface="Dosis" panose="020B0604020202020204" charset="0"/>
      <p:regular r:id="rId17"/>
      <p:bold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150" d="100"/>
          <a:sy n="150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49" y="1545498"/>
            <a:ext cx="5124450" cy="1159800"/>
          </a:xfrm>
        </p:spPr>
        <p:txBody>
          <a:bodyPr/>
          <a:lstStyle/>
          <a:p>
            <a:r>
              <a:rPr lang="en-US" sz="4000" b="0" dirty="0"/>
              <a:t>Running a Robot Along a Square</a:t>
            </a:r>
            <a:br>
              <a:rPr lang="en-IN" dirty="0"/>
            </a:b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E1822A-FA6D-401A-8B32-3EBA588C8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1" y="171262"/>
            <a:ext cx="3242490" cy="29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7813-DDDD-49F0-A81C-E092A96AF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CFD5F-CA6C-4973-AACC-B016DD9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Take Turn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744-BD93-43F8-9959-0AE40444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Now, let’s create a block for the taking turn.</a:t>
            </a:r>
          </a:p>
          <a:p>
            <a:pPr algn="just"/>
            <a:r>
              <a:rPr lang="en-US" dirty="0"/>
              <a:t>Go to the </a:t>
            </a:r>
            <a:r>
              <a:rPr lang="en-US" b="1" dirty="0"/>
              <a:t>Data &amp; Blocks </a:t>
            </a:r>
            <a:r>
              <a:rPr lang="en-US" dirty="0"/>
              <a:t>palette and create a block named </a:t>
            </a:r>
            <a:r>
              <a:rPr lang="en-US" b="1" dirty="0"/>
              <a:t>Turn.</a:t>
            </a:r>
          </a:p>
          <a:p>
            <a:r>
              <a:rPr lang="en-IN" dirty="0"/>
              <a:t>To turn the robot , we will run left motor in reverse and right motor in forward direction.</a:t>
            </a:r>
            <a:endParaRPr lang="en-US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491BB-770C-403F-BFC0-0A2B4ACA4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5" b="92371" l="4180" r="97580">
                        <a14:foregroundMark x1="78548" y1="46594" x2="88999" y2="56131"/>
                        <a14:foregroundMark x1="79758" y1="67302" x2="89109" y2="7629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74519" y="2602464"/>
            <a:ext cx="5283262" cy="2133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17C75-FA42-4A78-BA0B-CC68E7003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06" r="49364"/>
          <a:stretch/>
        </p:blipFill>
        <p:spPr>
          <a:xfrm>
            <a:off x="5504737" y="2377107"/>
            <a:ext cx="1931113" cy="23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0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7813-DDDD-49F0-A81C-E092A96AF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CFD5F-CA6C-4973-AACC-B016DD9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Get Stopped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744-BD93-43F8-9959-0AE40444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Now, let’s create a block to get stopped.</a:t>
            </a:r>
          </a:p>
          <a:p>
            <a:pPr algn="just"/>
            <a:r>
              <a:rPr lang="en-US" dirty="0"/>
              <a:t>Go to the </a:t>
            </a:r>
            <a:r>
              <a:rPr lang="en-US" b="1" dirty="0"/>
              <a:t>Data &amp; Blocks </a:t>
            </a:r>
            <a:r>
              <a:rPr lang="en-US" dirty="0"/>
              <a:t>palette and create a block named </a:t>
            </a:r>
            <a:r>
              <a:rPr lang="en-US" b="1" dirty="0"/>
              <a:t>Stop.</a:t>
            </a:r>
          </a:p>
          <a:p>
            <a:r>
              <a:rPr lang="en-IN" dirty="0"/>
              <a:t>We will lock both the motors to stop the robot</a:t>
            </a:r>
            <a:endParaRPr lang="en-US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491BB-770C-403F-BFC0-0A2B4ACA4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2" b="89863" l="2823" r="89919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540377" y="2684855"/>
            <a:ext cx="4347948" cy="2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4: Combine the 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33106"/>
            <a:ext cx="4179675" cy="4075763"/>
          </a:xfrm>
        </p:spPr>
        <p:txBody>
          <a:bodyPr/>
          <a:lstStyle/>
          <a:p>
            <a:pPr algn="just"/>
            <a:r>
              <a:rPr lang="en-IN" dirty="0"/>
              <a:t>First we will use the </a:t>
            </a:r>
            <a:r>
              <a:rPr lang="en-IN" b="1" dirty="0"/>
              <a:t>straight</a:t>
            </a:r>
            <a:r>
              <a:rPr lang="en-IN" dirty="0"/>
              <a:t> block and then add </a:t>
            </a:r>
            <a:r>
              <a:rPr lang="en-IN" b="1" dirty="0"/>
              <a:t>wait </a:t>
            </a:r>
            <a:r>
              <a:rPr lang="en-IN" dirty="0"/>
              <a:t>block. Timing of this wait block will depend upon length of the side of square path.</a:t>
            </a:r>
          </a:p>
          <a:p>
            <a:pPr algn="just"/>
            <a:r>
              <a:rPr lang="en-IN" dirty="0"/>
              <a:t>Use </a:t>
            </a:r>
            <a:r>
              <a:rPr lang="en-IN" b="1" dirty="0"/>
              <a:t>stop</a:t>
            </a:r>
            <a:r>
              <a:rPr lang="en-IN" dirty="0"/>
              <a:t> block to stop at the corner then use </a:t>
            </a:r>
            <a:r>
              <a:rPr lang="en-IN" b="1" dirty="0"/>
              <a:t>turn</a:t>
            </a:r>
            <a:r>
              <a:rPr lang="en-IN" dirty="0"/>
              <a:t> block to take turn and add another </a:t>
            </a:r>
            <a:r>
              <a:rPr lang="en-IN" b="1" dirty="0"/>
              <a:t>wait</a:t>
            </a:r>
            <a:r>
              <a:rPr lang="en-IN" dirty="0"/>
              <a:t> block, timing of this will decide degrees of turn.</a:t>
            </a:r>
          </a:p>
          <a:p>
            <a:pPr algn="just"/>
            <a:r>
              <a:rPr lang="en-IN" dirty="0"/>
              <a:t>Then add </a:t>
            </a:r>
            <a:r>
              <a:rPr lang="en-IN" b="1" dirty="0"/>
              <a:t>stop</a:t>
            </a:r>
            <a:r>
              <a:rPr lang="en-IN" dirty="0"/>
              <a:t> to finish turn.</a:t>
            </a:r>
          </a:p>
          <a:p>
            <a:pPr algn="just"/>
            <a:r>
              <a:rPr lang="en-IN" dirty="0"/>
              <a:t>As square has 4 sides, use </a:t>
            </a:r>
            <a:r>
              <a:rPr lang="en-IN" b="1" dirty="0"/>
              <a:t>repeat </a:t>
            </a:r>
            <a:r>
              <a:rPr lang="en-IN" dirty="0"/>
              <a:t>block to repeat it four times and add hat block to trigger.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AC2EE-53CD-49BA-A1C8-076915C0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9" b="98238" l="1308" r="96449">
                        <a14:foregroundMark x1="31589" y1="21733" x2="45421" y2="23642"/>
                        <a14:foregroundMark x1="31402" y1="40088" x2="46542" y2="43759"/>
                        <a14:foregroundMark x1="30280" y1="70485" x2="47850" y2="7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5331" y="748132"/>
            <a:ext cx="3327409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7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5: 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IN" dirty="0"/>
              <a:t>Choose an arena of your choice whether it’s a classroom or a playground and compete with your friends.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314A0-088D-4CCE-A1B7-0908B746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60" y="1809785"/>
            <a:ext cx="3708993" cy="3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412" y="2161800"/>
            <a:ext cx="5143175" cy="819900"/>
          </a:xfrm>
        </p:spPr>
        <p:txBody>
          <a:bodyPr/>
          <a:lstStyle/>
          <a:p>
            <a:r>
              <a:rPr lang="en-US" dirty="0"/>
              <a:t>Connecting Robot with PictoBlox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10E12A-6E80-46F3-B9C1-84F0A79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45" y="1045447"/>
            <a:ext cx="1823618" cy="1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Robot to your laptop/PC via USB cable and open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25" y="3166381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Once you’ve selected </a:t>
            </a:r>
            <a:r>
              <a:rPr lang="en-US" b="1" dirty="0"/>
              <a:t>the board</a:t>
            </a:r>
            <a:r>
              <a:rPr lang="en-US" dirty="0"/>
              <a:t>, click on the </a:t>
            </a:r>
            <a:r>
              <a:rPr lang="en-US" b="1" dirty="0"/>
              <a:t>Connect tab </a:t>
            </a:r>
            <a:r>
              <a:rPr lang="en-US" dirty="0"/>
              <a:t>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You have to upload the firmware into the device before interacting with it. </a:t>
            </a:r>
          </a:p>
          <a:p>
            <a:pPr algn="just"/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via Bluetooth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Remove USB cable.</a:t>
            </a:r>
          </a:p>
          <a:p>
            <a:pPr algn="just"/>
            <a:r>
              <a:rPr lang="en-US" dirty="0"/>
              <a:t>Connect Robot with </a:t>
            </a:r>
            <a:r>
              <a:rPr lang="en-US" dirty="0" err="1"/>
              <a:t>PictoBlox</a:t>
            </a:r>
            <a:r>
              <a:rPr lang="en-US" dirty="0"/>
              <a:t> using Bluetooth.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148F0-5C28-4E50-B11B-52A2028D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935163"/>
            <a:ext cx="3116599" cy="26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Running a Robot </a:t>
            </a:r>
          </a:p>
          <a:p>
            <a:r>
              <a:rPr lang="en-US" dirty="0"/>
              <a:t>Along a Square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327303" y="1576322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We will ideate an algorithm to make a robot run along a square and then create to execute this.</a:t>
            </a:r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DCC1B-1956-47E1-911C-40B9D6D8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10" y="806262"/>
            <a:ext cx="3708993" cy="33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7813-DDDD-49F0-A81C-E092A96AF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CFD5F-CA6C-4973-AACC-B016DD9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744-BD93-43F8-9959-0AE40444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912506"/>
            <a:ext cx="3747875" cy="4075763"/>
          </a:xfrm>
        </p:spPr>
        <p:txBody>
          <a:bodyPr/>
          <a:lstStyle/>
          <a:p>
            <a:pPr algn="just"/>
            <a:r>
              <a:rPr lang="en-US" dirty="0"/>
              <a:t>To move along a square, our robot should move straight when it is moving on </a:t>
            </a:r>
            <a:r>
              <a:rPr lang="en-US" dirty="0" err="1"/>
              <a:t>th</a:t>
            </a:r>
            <a:r>
              <a:rPr lang="en-US" dirty="0"/>
              <a:t> sides of the square.</a:t>
            </a:r>
          </a:p>
          <a:p>
            <a:pPr algn="just"/>
            <a:r>
              <a:rPr lang="en-US" dirty="0"/>
              <a:t>It should take a 90 degree turn at corners.</a:t>
            </a:r>
          </a:p>
          <a:p>
            <a:pPr algn="just"/>
            <a:r>
              <a:rPr lang="en-US" dirty="0"/>
              <a:t>We have to control delay/wait time to make required movements.</a:t>
            </a:r>
          </a:p>
          <a:p>
            <a:pPr algn="just"/>
            <a:r>
              <a:rPr lang="en-US" dirty="0"/>
              <a:t>Let’s begin</a:t>
            </a:r>
          </a:p>
          <a:p>
            <a:pPr marL="69850" indent="0" algn="just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35FAA-D7EB-47B7-B11A-3675A934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50" y="104538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7813-DDDD-49F0-A81C-E092A96AF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CFD5F-CA6C-4973-AACC-B016DD9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Go Straight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744-BD93-43F8-9959-0AE40444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646974"/>
            <a:ext cx="6140400" cy="4075763"/>
          </a:xfrm>
        </p:spPr>
        <p:txBody>
          <a:bodyPr/>
          <a:lstStyle/>
          <a:p>
            <a:pPr algn="just"/>
            <a:r>
              <a:rPr lang="en-US" dirty="0"/>
              <a:t>First, let’s create a block for the straight movement.</a:t>
            </a:r>
          </a:p>
          <a:p>
            <a:pPr algn="just"/>
            <a:r>
              <a:rPr lang="en-US" dirty="0"/>
              <a:t>Go to the </a:t>
            </a:r>
            <a:r>
              <a:rPr lang="en-US" b="1" dirty="0"/>
              <a:t>Data &amp; Blocks </a:t>
            </a:r>
            <a:r>
              <a:rPr lang="en-US" dirty="0"/>
              <a:t>palette and create a block named </a:t>
            </a:r>
            <a:r>
              <a:rPr lang="en-US" b="1" dirty="0"/>
              <a:t>Straight.</a:t>
            </a:r>
          </a:p>
          <a:p>
            <a:pPr algn="just"/>
            <a:r>
              <a:rPr lang="en-IN" dirty="0"/>
              <a:t>To move robot forward, we will run both motors in the forward direction.</a:t>
            </a:r>
            <a:endParaRPr lang="en-US" b="1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FA6C2-F517-4303-AA2B-BD26BF42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13"/>
          <a:stretch/>
        </p:blipFill>
        <p:spPr>
          <a:xfrm>
            <a:off x="5384800" y="2262528"/>
            <a:ext cx="1993900" cy="2707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491BB-770C-403F-BFC0-0A2B4ACA4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8391" l="3007" r="95768">
                        <a14:foregroundMark x1="80846" y1="51743" x2="89310" y2="56300"/>
                        <a14:foregroundMark x1="79733" y1="71850" x2="90312" y2="77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19" y="2571750"/>
            <a:ext cx="5283262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9664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457</Words>
  <Application>Microsoft Office PowerPoint</Application>
  <PresentationFormat>On-screen Show (16:9)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Sniglet</vt:lpstr>
      <vt:lpstr>Dosis</vt:lpstr>
      <vt:lpstr>Arial</vt:lpstr>
      <vt:lpstr>1_Friar template</vt:lpstr>
      <vt:lpstr>Running a Robot Along a Square </vt:lpstr>
      <vt:lpstr>PowerPoint Presentation</vt:lpstr>
      <vt:lpstr>Interfacing evive with PictoBlox</vt:lpstr>
      <vt:lpstr>Interfacing evive with PictoBlox</vt:lpstr>
      <vt:lpstr>Upload Firmware</vt:lpstr>
      <vt:lpstr>Connecting via Bluetooth</vt:lpstr>
      <vt:lpstr>PowerPoint Presentation</vt:lpstr>
      <vt:lpstr>Ideation</vt:lpstr>
      <vt:lpstr>STEP 1: Go Straight</vt:lpstr>
      <vt:lpstr>STEP 2: Take Turn</vt:lpstr>
      <vt:lpstr>STEP 3: Get Stopped</vt:lpstr>
      <vt:lpstr>STEP 4: Combine the logic</vt:lpstr>
      <vt:lpstr>STEP 5: 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3.10 Running a robot along Square</dc:title>
  <dc:creator>contact@thestempedia.com</dc:creator>
  <cp:lastModifiedBy>Ravinder Bidhan</cp:lastModifiedBy>
  <cp:revision>187</cp:revision>
  <dcterms:modified xsi:type="dcterms:W3CDTF">2019-11-05T12:23:00Z</dcterms:modified>
</cp:coreProperties>
</file>