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906000" type="A4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DF23"/>
    <a:srgbClr val="262262"/>
    <a:srgbClr val="BE1E2D"/>
    <a:srgbClr val="F04E58"/>
    <a:srgbClr val="92278F"/>
    <a:srgbClr val="FFCE06"/>
    <a:srgbClr val="F7941E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1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5728" y="72794"/>
            <a:ext cx="6254074" cy="3561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ACTIVITY NAME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007360" y="475299"/>
            <a:ext cx="3502442" cy="812482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1200" kern="1200" dirty="0" smtClean="0">
                <a:solidFill>
                  <a:schemeClr val="tx1"/>
                </a:solidFill>
                <a:latin typeface="Bree Serif" panose="02000503040000020004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Activity Description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09069" y="482730"/>
            <a:ext cx="2487168" cy="18562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007360" y="1453801"/>
            <a:ext cx="3502442" cy="812482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1200" kern="1200" dirty="0" smtClean="0">
                <a:solidFill>
                  <a:schemeClr val="tx1"/>
                </a:solidFill>
                <a:latin typeface="Bree Serif" panose="02000503040000020004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40CAA6-8CD9-42ED-BA69-AC48A2555AA4}"/>
              </a:ext>
            </a:extLst>
          </p:cNvPr>
          <p:cNvSpPr txBox="1"/>
          <p:nvPr userDrawn="1"/>
        </p:nvSpPr>
        <p:spPr>
          <a:xfrm>
            <a:off x="3009651" y="1272346"/>
            <a:ext cx="35001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F0"/>
                </a:solidFill>
                <a:latin typeface="Bree Serif" panose="02000503040000020004" pitchFamily="50" charset="0"/>
              </a:rPr>
              <a:t>COMPONENTS REQUIRED</a:t>
            </a:r>
            <a:endParaRPr lang="en-IN" sz="1200" dirty="0">
              <a:solidFill>
                <a:srgbClr val="00B0F0"/>
              </a:solidFill>
              <a:latin typeface="Bree Serif" panose="0200050304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74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 with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5728" y="72794"/>
            <a:ext cx="6254074" cy="3561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ACTIVITY NAME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007360" y="475299"/>
            <a:ext cx="3502442" cy="812482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1200" kern="1200" dirty="0" smtClean="0">
                <a:solidFill>
                  <a:schemeClr val="tx1"/>
                </a:solidFill>
                <a:latin typeface="Bree Serif" panose="02000503040000020004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Activity Description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007360" y="1279971"/>
            <a:ext cx="3502442" cy="201357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1200" kern="1200" dirty="0" smtClean="0">
                <a:solidFill>
                  <a:srgbClr val="00B0F0"/>
                </a:solidFill>
                <a:latin typeface="Bree Serif" panose="02000503040000020004" pitchFamily="50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COMPONENTS REQUIRED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09069" y="482730"/>
            <a:ext cx="2487168" cy="18562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007360" y="1453801"/>
            <a:ext cx="3502442" cy="812482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1200" kern="1200" dirty="0" smtClean="0">
                <a:solidFill>
                  <a:schemeClr val="tx1"/>
                </a:solidFill>
                <a:latin typeface="Bree Serif" panose="02000503040000020004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EEEE40-F00D-40E9-9D94-AEA41CD9EE54}"/>
              </a:ext>
            </a:extLst>
          </p:cNvPr>
          <p:cNvSpPr txBox="1"/>
          <p:nvPr userDrawn="1"/>
        </p:nvSpPr>
        <p:spPr>
          <a:xfrm>
            <a:off x="255728" y="9166246"/>
            <a:ext cx="5281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Bree Serif" panose="02000503040000020004" pitchFamily="50" charset="0"/>
              </a:rPr>
              <a:t>. . . . . . . . . . . . . . . . . . . . . . . . . . . . . . . . . . . . . . . . . . . . . . . . . . . . . . . . . . . . . . . . . . . . . . . .  . . . . . . . . . . . . . . . . . . . . . . . . . . . . . . . . . . . . . . . . . . . . . . . . . . . . . . . . . . . . . . . . . . . . . . </a:t>
            </a:r>
            <a:endParaRPr lang="en-IN" sz="1200" dirty="0">
              <a:latin typeface="Bree Serif" panose="02000503040000020004" pitchFamily="50" charset="0"/>
            </a:endParaRPr>
          </a:p>
        </p:txBody>
      </p:sp>
      <p:pic>
        <p:nvPicPr>
          <p:cNvPr id="10" name="Graphic 17">
            <a:extLst>
              <a:ext uri="{FF2B5EF4-FFF2-40B4-BE49-F238E27FC236}">
                <a16:creationId xmlns:a16="http://schemas.microsoft.com/office/drawing/2014/main" id="{2B6FCB9A-F3E5-4709-A611-AFEC2E706C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8920" y="8709952"/>
            <a:ext cx="6372885" cy="480786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1310640" y="8821245"/>
            <a:ext cx="5199162" cy="185449"/>
          </a:xfrm>
          <a:prstGeom prst="rect">
            <a:avLst/>
          </a:prstGeom>
        </p:spPr>
        <p:txBody>
          <a:bodyPr/>
          <a:lstStyle>
            <a:lvl1pPr>
              <a:defRPr lang="en-US" sz="1000" kern="1200" dirty="0">
                <a:solidFill>
                  <a:schemeClr val="tx1"/>
                </a:solidFill>
                <a:latin typeface="Bree Serif" panose="02000503040000020004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QUESTION</a:t>
            </a:r>
          </a:p>
        </p:txBody>
      </p:sp>
    </p:spTree>
    <p:extLst>
      <p:ext uri="{BB962C8B-B14F-4D97-AF65-F5344CB8AC3E}">
        <p14:creationId xmlns:p14="http://schemas.microsoft.com/office/powerpoint/2010/main" val="203379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DCC8C1B3-9FA5-473B-9BB9-0292A26456E7}" type="datetimeFigureOut">
              <a:rPr lang="en-IN" smtClean="0"/>
              <a:t>21-12-2019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02988AF-E903-4EA5-A7C8-B902F8EBB92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967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913DF522-9F42-4D6D-B281-B17A460DE65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278563" y="-259631"/>
            <a:ext cx="7387872" cy="3173514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7D6D2A3-B598-41F4-BB8A-CD6683CDB0A8}"/>
              </a:ext>
            </a:extLst>
          </p:cNvPr>
          <p:cNvSpPr/>
          <p:nvPr userDrawn="1"/>
        </p:nvSpPr>
        <p:spPr>
          <a:xfrm>
            <a:off x="3009653" y="434301"/>
            <a:ext cx="3500153" cy="1962000"/>
          </a:xfrm>
          <a:prstGeom prst="roundRect">
            <a:avLst>
              <a:gd name="adj" fmla="val 23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DCC767D-8D65-4470-9C31-20EAFEE9BF72}"/>
              </a:ext>
            </a:extLst>
          </p:cNvPr>
          <p:cNvSpPr/>
          <p:nvPr userDrawn="1"/>
        </p:nvSpPr>
        <p:spPr>
          <a:xfrm>
            <a:off x="255728" y="434301"/>
            <a:ext cx="2592000" cy="1962000"/>
          </a:xfrm>
          <a:prstGeom prst="roundRect">
            <a:avLst>
              <a:gd name="adj" fmla="val 277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Z</a:t>
            </a:r>
            <a:endParaRPr lang="en-IN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40CAA6-8CD9-42ED-BA69-AC48A2555AA4}"/>
              </a:ext>
            </a:extLst>
          </p:cNvPr>
          <p:cNvSpPr txBox="1"/>
          <p:nvPr userDrawn="1"/>
        </p:nvSpPr>
        <p:spPr>
          <a:xfrm>
            <a:off x="3009651" y="1872209"/>
            <a:ext cx="3500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F0"/>
                </a:solidFill>
                <a:latin typeface="Bree Serif" panose="02000503040000020004" pitchFamily="50" charset="0"/>
              </a:rPr>
              <a:t>NAME   . . . . . . . . . . . . . . . . . . . . . . . . . . . . .  . . . . . . . . . .</a:t>
            </a:r>
          </a:p>
          <a:p>
            <a:r>
              <a:rPr lang="en-US" sz="1200" dirty="0">
                <a:solidFill>
                  <a:srgbClr val="00B0F0"/>
                </a:solidFill>
                <a:latin typeface="Bree Serif" panose="02000503040000020004" pitchFamily="50" charset="0"/>
              </a:rPr>
              <a:t>CLASS &amp; SECTION</a:t>
            </a:r>
            <a:r>
              <a:rPr lang="en-US" sz="1200" baseline="0" dirty="0">
                <a:solidFill>
                  <a:srgbClr val="00B0F0"/>
                </a:solidFill>
                <a:latin typeface="Bree Serif" panose="02000503040000020004" pitchFamily="50" charset="0"/>
              </a:rPr>
              <a:t>  </a:t>
            </a:r>
            <a:r>
              <a:rPr lang="en-US" sz="1200" dirty="0">
                <a:solidFill>
                  <a:srgbClr val="00B0F0"/>
                </a:solidFill>
                <a:latin typeface="Bree Serif" panose="02000503040000020004" pitchFamily="50" charset="0"/>
              </a:rPr>
              <a:t>. . . . . . . . . . . . . . . . . . . . . . . . . . . . . </a:t>
            </a:r>
            <a:endParaRPr lang="en-IN" sz="1200" dirty="0">
              <a:solidFill>
                <a:srgbClr val="00B0F0"/>
              </a:solidFill>
              <a:latin typeface="Bree Serif" panose="02000503040000020004" pitchFamily="50" charset="0"/>
            </a:endParaRPr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EEC80F84-BEF5-4ED7-85C5-00BCE2DD9C4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78830" y="9266555"/>
            <a:ext cx="942975" cy="32385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CD1CA322-C809-4D8C-910E-3AEC94045CE6}"/>
              </a:ext>
            </a:extLst>
          </p:cNvPr>
          <p:cNvSpPr txBox="1"/>
          <p:nvPr userDrawn="1"/>
        </p:nvSpPr>
        <p:spPr>
          <a:xfrm>
            <a:off x="5537200" y="9565639"/>
            <a:ext cx="1186205" cy="215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rgbClr val="F7941E"/>
                </a:solidFill>
                <a:latin typeface="Bree Serif" panose="02000503040000020004" pitchFamily="50" charset="0"/>
              </a:rPr>
              <a:t>THESTEMPEDIA.COM</a:t>
            </a:r>
            <a:endParaRPr lang="en-IN" sz="800" dirty="0">
              <a:solidFill>
                <a:srgbClr val="F7941E"/>
              </a:solidFill>
              <a:latin typeface="Bree Serif" panose="02000503040000020004" pitchFamily="50" charset="0"/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255728" y="72794"/>
            <a:ext cx="6254074" cy="356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763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79" r:id="rId3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lang="en-US" sz="1600" b="1" kern="1200" dirty="0" smtClean="0">
          <a:solidFill>
            <a:schemeClr val="bg1"/>
          </a:solidFill>
          <a:latin typeface="Bree Serif" panose="02000503040000020004" pitchFamily="50" charset="0"/>
          <a:ea typeface="+mn-ea"/>
          <a:cs typeface="+mn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microsoft.com/office/2007/relationships/hdphoto" Target="../media/hdphoto4.wdp"/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12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microsoft.com/office/2007/relationships/hdphoto" Target="../media/hdphoto3.wdp"/><Relationship Id="rId5" Type="http://schemas.openxmlformats.org/officeDocument/2006/relationships/image" Target="../media/image8.PNG"/><Relationship Id="rId15" Type="http://schemas.microsoft.com/office/2007/relationships/hdphoto" Target="../media/hdphoto5.wdp"/><Relationship Id="rId10" Type="http://schemas.openxmlformats.org/officeDocument/2006/relationships/image" Target="../media/image11.png"/><Relationship Id="rId4" Type="http://schemas.openxmlformats.org/officeDocument/2006/relationships/image" Target="../media/image6.svg"/><Relationship Id="rId9" Type="http://schemas.microsoft.com/office/2007/relationships/hdphoto" Target="../media/hdphoto2.wdp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2.6 Let’s Play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just"/>
            <a:r>
              <a:rPr lang="en-US" dirty="0"/>
              <a:t>In this Activity, We learn how to make a sprite move with the keys of a keyboard? And create a game to catch the falling  apple.</a:t>
            </a:r>
          </a:p>
          <a:p>
            <a:pPr algn="just"/>
            <a:endParaRPr lang="en-US" dirty="0"/>
          </a:p>
        </p:txBody>
      </p:sp>
      <p:pic>
        <p:nvPicPr>
          <p:cNvPr id="71" name="Picture Placeholder 70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6753" y="482730"/>
            <a:ext cx="2471799" cy="1856232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evive, USB cable, Laptop/PC</a:t>
            </a:r>
          </a:p>
        </p:txBody>
      </p:sp>
      <p:grpSp>
        <p:nvGrpSpPr>
          <p:cNvPr id="14" name="Group 13"/>
          <p:cNvGrpSpPr/>
          <p:nvPr/>
        </p:nvGrpSpPr>
        <p:grpSpPr>
          <a:xfrm rot="21066288">
            <a:off x="430889" y="2973699"/>
            <a:ext cx="1911099" cy="1737360"/>
            <a:chOff x="7360920" y="1440180"/>
            <a:chExt cx="1737360" cy="1737360"/>
          </a:xfrm>
        </p:grpSpPr>
        <p:sp>
          <p:nvSpPr>
            <p:cNvPr id="15" name="Rounded Rectangle 14"/>
            <p:cNvSpPr/>
            <p:nvPr/>
          </p:nvSpPr>
          <p:spPr>
            <a:xfrm>
              <a:off x="7360920" y="1440180"/>
              <a:ext cx="1737360" cy="1737360"/>
            </a:xfrm>
            <a:prstGeom prst="roundRect">
              <a:avLst>
                <a:gd name="adj" fmla="val 5875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415783" y="1495044"/>
              <a:ext cx="16367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Bree Serif" panose="02000503040000020004"/>
                </a:rPr>
                <a:t>1. Choose a backdrop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7415784" y="1495044"/>
              <a:ext cx="1627632" cy="1627632"/>
            </a:xfrm>
            <a:prstGeom prst="roundRect">
              <a:avLst>
                <a:gd name="adj" fmla="val 4669"/>
              </a:avLst>
            </a:prstGeom>
            <a:noFill/>
            <a:ln w="15875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54EEEE40-F00D-40E9-9D94-AEA41CD9EE54}"/>
              </a:ext>
            </a:extLst>
          </p:cNvPr>
          <p:cNvSpPr txBox="1"/>
          <p:nvPr/>
        </p:nvSpPr>
        <p:spPr>
          <a:xfrm>
            <a:off x="255728" y="9166246"/>
            <a:ext cx="5322112" cy="615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Bree Serif" panose="02000503040000020004" pitchFamily="50" charset="0"/>
              </a:rPr>
              <a:t>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</a:t>
            </a:r>
            <a:endParaRPr lang="en-IN" sz="1200" dirty="0">
              <a:latin typeface="Bree Serif" panose="02000503040000020004" pitchFamily="50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49C531C-747C-41B2-B4E6-DD80B6F9E932}"/>
              </a:ext>
            </a:extLst>
          </p:cNvPr>
          <p:cNvGrpSpPr/>
          <p:nvPr/>
        </p:nvGrpSpPr>
        <p:grpSpPr>
          <a:xfrm>
            <a:off x="248920" y="8709952"/>
            <a:ext cx="6372885" cy="480786"/>
            <a:chOff x="248920" y="8709952"/>
            <a:chExt cx="6372885" cy="480786"/>
          </a:xfrm>
        </p:grpSpPr>
        <p:pic>
          <p:nvPicPr>
            <p:cNvPr id="28" name="Graphic 17">
              <a:extLst>
                <a:ext uri="{FF2B5EF4-FFF2-40B4-BE49-F238E27FC236}">
                  <a16:creationId xmlns:a16="http://schemas.microsoft.com/office/drawing/2014/main" id="{2B6FCB9A-F3E5-4709-A611-AFEC2E706C8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48920" y="8709952"/>
              <a:ext cx="6372885" cy="480786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900D581-31D4-4F0E-A2CF-DE7BD0E5F621}"/>
                </a:ext>
              </a:extLst>
            </p:cNvPr>
            <p:cNvSpPr txBox="1"/>
            <p:nvPr userDrawn="1"/>
          </p:nvSpPr>
          <p:spPr>
            <a:xfrm>
              <a:off x="1325880" y="8807812"/>
              <a:ext cx="50823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Bree Serif" panose="02000503040000020004" pitchFamily="50" charset="0"/>
                </a:rPr>
                <a:t>In which palette, you will find the “touching block”?</a:t>
              </a:r>
              <a:endParaRPr lang="en-IN" sz="1000" dirty="0">
                <a:solidFill>
                  <a:schemeClr val="tx1"/>
                </a:solidFill>
                <a:latin typeface="Bree Serif" panose="02000503040000020004" pitchFamily="50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9E0EA65-606C-439E-B0F4-4C741D5B6E2A}"/>
              </a:ext>
            </a:extLst>
          </p:cNvPr>
          <p:cNvGrpSpPr/>
          <p:nvPr/>
        </p:nvGrpSpPr>
        <p:grpSpPr>
          <a:xfrm rot="258516">
            <a:off x="2658049" y="2727975"/>
            <a:ext cx="1602164" cy="1685707"/>
            <a:chOff x="7360920" y="1440180"/>
            <a:chExt cx="1737360" cy="1737360"/>
          </a:xfrm>
        </p:grpSpPr>
        <p:sp>
          <p:nvSpPr>
            <p:cNvPr id="32" name="Rounded Rectangle 14">
              <a:extLst>
                <a:ext uri="{FF2B5EF4-FFF2-40B4-BE49-F238E27FC236}">
                  <a16:creationId xmlns:a16="http://schemas.microsoft.com/office/drawing/2014/main" id="{CF0D3F0F-37F9-491A-ABD4-5C45D9CA058A}"/>
                </a:ext>
              </a:extLst>
            </p:cNvPr>
            <p:cNvSpPr/>
            <p:nvPr/>
          </p:nvSpPr>
          <p:spPr>
            <a:xfrm>
              <a:off x="7360920" y="1440180"/>
              <a:ext cx="1737360" cy="1737360"/>
            </a:xfrm>
            <a:prstGeom prst="roundRect">
              <a:avLst>
                <a:gd name="adj" fmla="val 5875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6969C4E-C13F-4EC0-8651-244469D2D06F}"/>
                </a:ext>
              </a:extLst>
            </p:cNvPr>
            <p:cNvSpPr txBox="1"/>
            <p:nvPr/>
          </p:nvSpPr>
          <p:spPr>
            <a:xfrm>
              <a:off x="7415783" y="1495044"/>
              <a:ext cx="16367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Bree Serif" panose="02000503040000020004"/>
                </a:rPr>
                <a:t>2. Choose a Sprite</a:t>
              </a:r>
            </a:p>
          </p:txBody>
        </p:sp>
        <p:sp>
          <p:nvSpPr>
            <p:cNvPr id="34" name="Rounded Rectangle 16">
              <a:extLst>
                <a:ext uri="{FF2B5EF4-FFF2-40B4-BE49-F238E27FC236}">
                  <a16:creationId xmlns:a16="http://schemas.microsoft.com/office/drawing/2014/main" id="{8626FFA0-5A1E-4496-AFDC-A227079DC957}"/>
                </a:ext>
              </a:extLst>
            </p:cNvPr>
            <p:cNvSpPr/>
            <p:nvPr/>
          </p:nvSpPr>
          <p:spPr>
            <a:xfrm>
              <a:off x="7415784" y="1495044"/>
              <a:ext cx="1627632" cy="1627632"/>
            </a:xfrm>
            <a:prstGeom prst="roundRect">
              <a:avLst>
                <a:gd name="adj" fmla="val 4669"/>
              </a:avLst>
            </a:prstGeom>
            <a:noFill/>
            <a:ln w="15875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C53201E-7925-4CB1-AB42-E44B0C4953B6}"/>
              </a:ext>
            </a:extLst>
          </p:cNvPr>
          <p:cNvGrpSpPr/>
          <p:nvPr/>
        </p:nvGrpSpPr>
        <p:grpSpPr>
          <a:xfrm rot="443874">
            <a:off x="4545995" y="2863165"/>
            <a:ext cx="1746541" cy="2327883"/>
            <a:chOff x="7360920" y="1440180"/>
            <a:chExt cx="1737360" cy="1737360"/>
          </a:xfrm>
        </p:grpSpPr>
        <p:sp>
          <p:nvSpPr>
            <p:cNvPr id="36" name="Rounded Rectangle 14">
              <a:extLst>
                <a:ext uri="{FF2B5EF4-FFF2-40B4-BE49-F238E27FC236}">
                  <a16:creationId xmlns:a16="http://schemas.microsoft.com/office/drawing/2014/main" id="{457558A9-CDA3-4574-B441-0ED44D7624E1}"/>
                </a:ext>
              </a:extLst>
            </p:cNvPr>
            <p:cNvSpPr/>
            <p:nvPr/>
          </p:nvSpPr>
          <p:spPr>
            <a:xfrm>
              <a:off x="7360920" y="1440180"/>
              <a:ext cx="1737360" cy="1737360"/>
            </a:xfrm>
            <a:prstGeom prst="roundRect">
              <a:avLst>
                <a:gd name="adj" fmla="val 5875"/>
              </a:avLst>
            </a:prstGeom>
            <a:solidFill>
              <a:srgbClr val="F04E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F850BB2-2103-4C74-9BF4-FE1375EEA6E1}"/>
                </a:ext>
              </a:extLst>
            </p:cNvPr>
            <p:cNvSpPr txBox="1"/>
            <p:nvPr/>
          </p:nvSpPr>
          <p:spPr>
            <a:xfrm>
              <a:off x="7429657" y="1530374"/>
              <a:ext cx="1636777" cy="351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Bree Serif" panose="02000503040000020004"/>
                </a:rPr>
                <a:t>3. Script for Monkey</a:t>
              </a:r>
            </a:p>
          </p:txBody>
        </p:sp>
        <p:sp>
          <p:nvSpPr>
            <p:cNvPr id="38" name="Rounded Rectangle 16">
              <a:extLst>
                <a:ext uri="{FF2B5EF4-FFF2-40B4-BE49-F238E27FC236}">
                  <a16:creationId xmlns:a16="http://schemas.microsoft.com/office/drawing/2014/main" id="{BB037C6B-41D5-42C1-AE97-DFD1E097130D}"/>
                </a:ext>
              </a:extLst>
            </p:cNvPr>
            <p:cNvSpPr/>
            <p:nvPr/>
          </p:nvSpPr>
          <p:spPr>
            <a:xfrm>
              <a:off x="7415784" y="1495044"/>
              <a:ext cx="1627632" cy="1627632"/>
            </a:xfrm>
            <a:prstGeom prst="roundRect">
              <a:avLst>
                <a:gd name="adj" fmla="val 4669"/>
              </a:avLst>
            </a:prstGeom>
            <a:noFill/>
            <a:ln w="15875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C6071A5-EF12-4156-B330-7F2856BED078}"/>
              </a:ext>
            </a:extLst>
          </p:cNvPr>
          <p:cNvGrpSpPr/>
          <p:nvPr/>
        </p:nvGrpSpPr>
        <p:grpSpPr>
          <a:xfrm rot="21003181">
            <a:off x="418276" y="4984102"/>
            <a:ext cx="1661984" cy="1881518"/>
            <a:chOff x="7360920" y="1440180"/>
            <a:chExt cx="1737360" cy="1737360"/>
          </a:xfrm>
        </p:grpSpPr>
        <p:sp>
          <p:nvSpPr>
            <p:cNvPr id="40" name="Rounded Rectangle 14">
              <a:extLst>
                <a:ext uri="{FF2B5EF4-FFF2-40B4-BE49-F238E27FC236}">
                  <a16:creationId xmlns:a16="http://schemas.microsoft.com/office/drawing/2014/main" id="{9A9582B8-FD5C-45E6-AFD3-ECEEDC6CA895}"/>
                </a:ext>
              </a:extLst>
            </p:cNvPr>
            <p:cNvSpPr/>
            <p:nvPr/>
          </p:nvSpPr>
          <p:spPr>
            <a:xfrm>
              <a:off x="7360920" y="1440180"/>
              <a:ext cx="1737360" cy="1737360"/>
            </a:xfrm>
            <a:prstGeom prst="roundRect">
              <a:avLst>
                <a:gd name="adj" fmla="val 5875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DC62018-93FD-4D8C-8AEB-22AA801CABC3}"/>
                </a:ext>
              </a:extLst>
            </p:cNvPr>
            <p:cNvSpPr txBox="1"/>
            <p:nvPr/>
          </p:nvSpPr>
          <p:spPr>
            <a:xfrm>
              <a:off x="7392150" y="1493236"/>
              <a:ext cx="1636777" cy="3479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Bree Serif" panose="02000503040000020004"/>
                </a:rPr>
                <a:t>4. Script for Apple</a:t>
              </a:r>
            </a:p>
          </p:txBody>
        </p:sp>
        <p:sp>
          <p:nvSpPr>
            <p:cNvPr id="42" name="Rounded Rectangle 16">
              <a:extLst>
                <a:ext uri="{FF2B5EF4-FFF2-40B4-BE49-F238E27FC236}">
                  <a16:creationId xmlns:a16="http://schemas.microsoft.com/office/drawing/2014/main" id="{2E8BF3B5-74EE-4537-BC1C-85CC8A8C2D0D}"/>
                </a:ext>
              </a:extLst>
            </p:cNvPr>
            <p:cNvSpPr/>
            <p:nvPr/>
          </p:nvSpPr>
          <p:spPr>
            <a:xfrm>
              <a:off x="7415784" y="1495044"/>
              <a:ext cx="1627632" cy="1627632"/>
            </a:xfrm>
            <a:prstGeom prst="roundRect">
              <a:avLst>
                <a:gd name="adj" fmla="val 4669"/>
              </a:avLst>
            </a:prstGeom>
            <a:noFill/>
            <a:ln w="15875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6" name="Picture 75">
            <a:extLst>
              <a:ext uri="{FF2B5EF4-FFF2-40B4-BE49-F238E27FC236}">
                <a16:creationId xmlns:a16="http://schemas.microsoft.com/office/drawing/2014/main" id="{A7889A5D-7753-463B-9E0C-94E54C6224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1066288">
            <a:off x="590986" y="3336942"/>
            <a:ext cx="1652911" cy="1237459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F7CF2419-5457-4FF0-BC2E-255C88C40F3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52" b="98527" l="1751" r="100000">
                        <a14:foregroundMark x1="36980" y1="28913" x2="46608" y2="31123"/>
                        <a14:foregroundMark x1="56893" y1="29282" x2="70241" y2="3038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58516">
            <a:off x="2946038" y="3052814"/>
            <a:ext cx="1009886" cy="1199930"/>
          </a:xfrm>
          <a:prstGeom prst="rect">
            <a:avLst/>
          </a:prstGeom>
        </p:spPr>
      </p:pic>
      <p:grpSp>
        <p:nvGrpSpPr>
          <p:cNvPr id="107" name="Group 106">
            <a:extLst>
              <a:ext uri="{FF2B5EF4-FFF2-40B4-BE49-F238E27FC236}">
                <a16:creationId xmlns:a16="http://schemas.microsoft.com/office/drawing/2014/main" id="{98EA14D4-43E6-4E0D-B74B-2422668B6447}"/>
              </a:ext>
            </a:extLst>
          </p:cNvPr>
          <p:cNvGrpSpPr/>
          <p:nvPr/>
        </p:nvGrpSpPr>
        <p:grpSpPr>
          <a:xfrm>
            <a:off x="2003658" y="6865620"/>
            <a:ext cx="1951122" cy="1739739"/>
            <a:chOff x="7360921" y="1440180"/>
            <a:chExt cx="1737360" cy="1737359"/>
          </a:xfrm>
        </p:grpSpPr>
        <p:sp>
          <p:nvSpPr>
            <p:cNvPr id="108" name="Rounded Rectangle 14">
              <a:extLst>
                <a:ext uri="{FF2B5EF4-FFF2-40B4-BE49-F238E27FC236}">
                  <a16:creationId xmlns:a16="http://schemas.microsoft.com/office/drawing/2014/main" id="{A81CD9BB-E8E2-48BA-826D-15BEF764BED1}"/>
                </a:ext>
              </a:extLst>
            </p:cNvPr>
            <p:cNvSpPr/>
            <p:nvPr/>
          </p:nvSpPr>
          <p:spPr>
            <a:xfrm>
              <a:off x="7360921" y="1440180"/>
              <a:ext cx="1737360" cy="1737359"/>
            </a:xfrm>
            <a:prstGeom prst="roundRect">
              <a:avLst>
                <a:gd name="adj" fmla="val 5875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3119DA40-1C3F-4EE0-A2EE-7A88D7642027}"/>
                </a:ext>
              </a:extLst>
            </p:cNvPr>
            <p:cNvSpPr txBox="1"/>
            <p:nvPr/>
          </p:nvSpPr>
          <p:spPr>
            <a:xfrm>
              <a:off x="7410057" y="1491937"/>
              <a:ext cx="1636777" cy="192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Bree Serif" panose="02000503040000020004"/>
                </a:rPr>
                <a:t>6. Sense the edge </a:t>
              </a:r>
            </a:p>
          </p:txBody>
        </p:sp>
        <p:sp>
          <p:nvSpPr>
            <p:cNvPr id="110" name="Rounded Rectangle 16">
              <a:extLst>
                <a:ext uri="{FF2B5EF4-FFF2-40B4-BE49-F238E27FC236}">
                  <a16:creationId xmlns:a16="http://schemas.microsoft.com/office/drawing/2014/main" id="{0105D3E8-7B69-4840-BB07-46F7C1D467BA}"/>
                </a:ext>
              </a:extLst>
            </p:cNvPr>
            <p:cNvSpPr/>
            <p:nvPr/>
          </p:nvSpPr>
          <p:spPr>
            <a:xfrm>
              <a:off x="7415784" y="1495044"/>
              <a:ext cx="1627632" cy="1627632"/>
            </a:xfrm>
            <a:prstGeom prst="roundRect">
              <a:avLst>
                <a:gd name="adj" fmla="val 4669"/>
              </a:avLst>
            </a:prstGeom>
            <a:noFill/>
            <a:ln w="15875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A5F4E29-869E-4F15-9F0D-24066541B2D1}"/>
              </a:ext>
            </a:extLst>
          </p:cNvPr>
          <p:cNvGrpSpPr/>
          <p:nvPr/>
        </p:nvGrpSpPr>
        <p:grpSpPr>
          <a:xfrm rot="967318">
            <a:off x="2479082" y="5119648"/>
            <a:ext cx="3668901" cy="1698604"/>
            <a:chOff x="7360920" y="1440180"/>
            <a:chExt cx="1737360" cy="1737360"/>
          </a:xfrm>
        </p:grpSpPr>
        <p:sp>
          <p:nvSpPr>
            <p:cNvPr id="52" name="Rounded Rectangle 14">
              <a:extLst>
                <a:ext uri="{FF2B5EF4-FFF2-40B4-BE49-F238E27FC236}">
                  <a16:creationId xmlns:a16="http://schemas.microsoft.com/office/drawing/2014/main" id="{7A2A049B-111A-42EF-97AE-74D0502A8D67}"/>
                </a:ext>
              </a:extLst>
            </p:cNvPr>
            <p:cNvSpPr/>
            <p:nvPr/>
          </p:nvSpPr>
          <p:spPr>
            <a:xfrm>
              <a:off x="7360920" y="1440180"/>
              <a:ext cx="1737360" cy="1737360"/>
            </a:xfrm>
            <a:prstGeom prst="roundRect">
              <a:avLst>
                <a:gd name="adj" fmla="val 5875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FA8A675-0BA4-4B75-B575-5A8FC2CDB5AF}"/>
                </a:ext>
              </a:extLst>
            </p:cNvPr>
            <p:cNvSpPr txBox="1"/>
            <p:nvPr/>
          </p:nvSpPr>
          <p:spPr>
            <a:xfrm>
              <a:off x="7421265" y="1492458"/>
              <a:ext cx="1636777" cy="280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Bree Serif" panose="02000503040000020004"/>
                </a:rPr>
                <a:t>5. Sense the Monkey </a:t>
              </a:r>
            </a:p>
          </p:txBody>
        </p:sp>
        <p:sp>
          <p:nvSpPr>
            <p:cNvPr id="54" name="Rounded Rectangle 16">
              <a:extLst>
                <a:ext uri="{FF2B5EF4-FFF2-40B4-BE49-F238E27FC236}">
                  <a16:creationId xmlns:a16="http://schemas.microsoft.com/office/drawing/2014/main" id="{25B1632B-BB1E-4182-A63F-3AD8E1D4A043}"/>
                </a:ext>
              </a:extLst>
            </p:cNvPr>
            <p:cNvSpPr/>
            <p:nvPr/>
          </p:nvSpPr>
          <p:spPr>
            <a:xfrm>
              <a:off x="7415784" y="1495044"/>
              <a:ext cx="1627632" cy="1627632"/>
            </a:xfrm>
            <a:prstGeom prst="roundRect">
              <a:avLst>
                <a:gd name="adj" fmla="val 4669"/>
              </a:avLst>
            </a:prstGeom>
            <a:noFill/>
            <a:ln w="15875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6" name="Picture 45">
            <a:extLst>
              <a:ext uri="{FF2B5EF4-FFF2-40B4-BE49-F238E27FC236}">
                <a16:creationId xmlns:a16="http://schemas.microsoft.com/office/drawing/2014/main" id="{C49BA6FC-583C-45F1-B279-1CA8D7CECEC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532" b="97468" l="3650" r="96350">
                        <a14:foregroundMark x1="32664" y1="81487" x2="43248" y2="86234"/>
                        <a14:foregroundMark x1="25912" y1="45095" x2="50000" y2="56329"/>
                        <a14:foregroundMark x1="33212" y1="53165" x2="43613" y2="57911"/>
                        <a14:foregroundMark x1="32847" y1="57911" x2="44708" y2="55222"/>
                        <a14:foregroundMark x1="24818" y1="16297" x2="61314" y2="29114"/>
                        <a14:foregroundMark x1="35949" y1="28639" x2="46715" y2="27057"/>
                        <a14:foregroundMark x1="49088" y1="30854" x2="62774" y2="2420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26883">
            <a:off x="4397612" y="3020041"/>
            <a:ext cx="1940924" cy="2238438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7CC65A5A-8D77-4EDA-9972-94AFDE66517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9786" b="98471" l="3268" r="89978">
                        <a14:foregroundMark x1="36819" y1="33639" x2="49455" y2="39755"/>
                        <a14:foregroundMark x1="50763" y1="32722" x2="62527" y2="40979"/>
                        <a14:foregroundMark x1="47495" y1="60245" x2="57298" y2="70336"/>
                        <a14:foregroundMark x1="35294" y1="74006" x2="50327" y2="8318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1003181">
            <a:off x="72746" y="5137413"/>
            <a:ext cx="2294795" cy="1634854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15DF16B4-ECF3-45FE-A65F-DFD83578782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680" b="98639" l="1080" r="98920">
                        <a14:foregroundMark x1="19568" y1="57823" x2="26771" y2="69388"/>
                        <a14:foregroundMark x1="46939" y1="60204" x2="56783" y2="67347"/>
                        <a14:foregroundMark x1="56663" y1="58844" x2="64346" y2="68367"/>
                        <a14:foregroundMark x1="78151" y1="60204" x2="84514" y2="68707"/>
                        <a14:foregroundMark x1="86435" y1="59864" x2="93397" y2="66667"/>
                      </a14:backgroundRemoval>
                    </a14:imgEffect>
                  </a14:imgLayer>
                </a14:imgProps>
              </a:ext>
            </a:extLst>
          </a:blip>
          <a:srcRect/>
          <a:stretch/>
        </p:blipFill>
        <p:spPr>
          <a:xfrm rot="1017049">
            <a:off x="2269227" y="5382430"/>
            <a:ext cx="3893326" cy="1374115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F288068F-D5E7-4073-8BFB-4297CD803BF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692" b="98962" l="8561" r="94718"/>
                    </a14:imgEffect>
                  </a14:imgLayer>
                </a14:imgProps>
              </a:ext>
            </a:extLst>
          </a:blip>
          <a:srcRect/>
          <a:stretch/>
        </p:blipFill>
        <p:spPr>
          <a:xfrm>
            <a:off x="1797175" y="7128585"/>
            <a:ext cx="2666542" cy="140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599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464</TotalTime>
  <Words>240</Words>
  <Application>Microsoft Office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Bree Serif</vt:lpstr>
      <vt:lpstr>Calibri</vt:lpstr>
      <vt:lpstr>Office Theme</vt:lpstr>
      <vt:lpstr>2.6 Let’s Play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2.6 Let's Play</dc:title>
  <dc:creator>Sushmita Meena</dc:creator>
  <cp:lastModifiedBy>Ravinder Bidhan</cp:lastModifiedBy>
  <cp:revision>47</cp:revision>
  <dcterms:created xsi:type="dcterms:W3CDTF">2019-10-14T05:43:03Z</dcterms:created>
  <dcterms:modified xsi:type="dcterms:W3CDTF">2019-12-21T06:09:39Z</dcterms:modified>
</cp:coreProperties>
</file>