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niglet"/>
      <p:regular r:id="rId15"/>
    </p:embeddedFont>
    <p:embeddedFont>
      <p:font typeface="Dosi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LsL9oYgt6hAyLLULRMBF5jvMm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niglet-regular.fntdata"/><Relationship Id="rId14" Type="http://schemas.openxmlformats.org/officeDocument/2006/relationships/slide" Target="slides/slide10.xml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2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2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45" name="Google Shape;45;p13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46" name="Google Shape;46;p13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60" name="Google Shape;60;p13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71" name="Google Shape;71;p13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81" name="Google Shape;81;p13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93" name="Google Shape;93;p14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4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2" name="Google Shape;122;p1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16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1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17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1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06" name="Google Shape;206;p17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1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797300" y="1114451"/>
            <a:ext cx="512445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IN" sz="4400">
                <a:solidFill>
                  <a:srgbClr val="2A3791"/>
                </a:solidFill>
              </a:rPr>
              <a:t>Once Upon a Time</a:t>
            </a:r>
            <a:endParaRPr b="0" sz="4400">
              <a:solidFill>
                <a:srgbClr val="2A3791"/>
              </a:solidFill>
            </a:endParaRPr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80" y="461053"/>
            <a:ext cx="2974913" cy="232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3203116" y="1024338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Once Upon a Time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30" y="1188709"/>
            <a:ext cx="2974913" cy="23253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4189907" y="1550484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b="0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  <a:t>In this Activity, We learn how to make two sprites communicate and turn it into a story in which a fox and lion talk about the problem they are facing in the forest.</a:t>
            </a:r>
            <a:endParaRPr/>
          </a:p>
          <a:p>
            <a:pPr indent="0" lvl="0" marL="698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br>
              <a:rPr b="1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2000" u="none" cap="none" strike="noStrike">
              <a:solidFill>
                <a:srgbClr val="1C4587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stempedia.com/wp-content/uploads/2019/01/Choose-Backdrop.png" id="255" name="Google Shape;2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960" y="748132"/>
            <a:ext cx="2099777" cy="18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7" name="Google Shape;257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1: Choose a backdrop</a:t>
            </a:r>
            <a:endParaRPr/>
          </a:p>
        </p:txBody>
      </p:sp>
      <p:sp>
        <p:nvSpPr>
          <p:cNvPr id="258" name="Google Shape;258;p3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Click on </a:t>
            </a:r>
            <a:r>
              <a:rPr b="1" lang="en-IN"/>
              <a:t>choose a backdrop </a:t>
            </a:r>
            <a:r>
              <a:rPr lang="en-IN"/>
              <a:t>button.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“</a:t>
            </a:r>
            <a:r>
              <a:rPr b="1" lang="en-IN"/>
              <a:t>Savanna</a:t>
            </a:r>
            <a:r>
              <a:rPr lang="en-IN"/>
              <a:t>” as backdrop from library.</a:t>
            </a:r>
            <a:endParaRPr/>
          </a:p>
        </p:txBody>
      </p:sp>
      <p:pic>
        <p:nvPicPr>
          <p:cNvPr id="259" name="Google Shape;2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7252" y="2645879"/>
            <a:ext cx="3050714" cy="229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69" y="1774504"/>
            <a:ext cx="3691606" cy="19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372" y="1774504"/>
            <a:ext cx="3124637" cy="183381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67" name="Google Shape;267;p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2: Choose a Sprite</a:t>
            </a:r>
            <a:endParaRPr/>
          </a:p>
        </p:txBody>
      </p:sp>
      <p:sp>
        <p:nvSpPr>
          <p:cNvPr id="268" name="Google Shape;268;p4"/>
          <p:cNvSpPr txBox="1"/>
          <p:nvPr>
            <p:ph idx="1" type="body"/>
          </p:nvPr>
        </p:nvSpPr>
        <p:spPr>
          <a:xfrm>
            <a:off x="747925" y="837874"/>
            <a:ext cx="62775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choose a sprite button, One by one choose the </a:t>
            </a:r>
            <a:r>
              <a:rPr b="1" lang="en-IN"/>
              <a:t>Fox </a:t>
            </a:r>
            <a:r>
              <a:rPr lang="en-IN"/>
              <a:t>and</a:t>
            </a:r>
            <a:r>
              <a:rPr b="1" lang="en-IN"/>
              <a:t> Lion.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Right click on </a:t>
            </a:r>
            <a:r>
              <a:rPr b="1" lang="en-IN"/>
              <a:t>Tobi </a:t>
            </a:r>
            <a:r>
              <a:rPr lang="en-IN"/>
              <a:t>icon in sprite palette and delete it.</a:t>
            </a:r>
            <a:endParaRPr/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3175" y="1697240"/>
            <a:ext cx="1746044" cy="177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5" name="Google Shape;275;p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3: Script for Fox</a:t>
            </a:r>
            <a:endParaRPr/>
          </a:p>
        </p:txBody>
      </p:sp>
      <p:sp>
        <p:nvSpPr>
          <p:cNvPr id="276" name="Google Shape;276;p5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the </a:t>
            </a:r>
            <a:r>
              <a:rPr b="1" lang="en-IN"/>
              <a:t>Fox </a:t>
            </a:r>
            <a:r>
              <a:rPr lang="en-IN"/>
              <a:t>sprite by clicking on its icon.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</a:t>
            </a:r>
            <a:r>
              <a:rPr b="1" lang="en-IN"/>
              <a:t>go to block</a:t>
            </a:r>
            <a:r>
              <a:rPr lang="en-IN"/>
              <a:t>, First we will set the initial position of </a:t>
            </a:r>
            <a:r>
              <a:rPr b="1" lang="en-IN"/>
              <a:t>fox</a:t>
            </a:r>
            <a:r>
              <a:rPr lang="en-IN"/>
              <a:t>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Then using </a:t>
            </a:r>
            <a:r>
              <a:rPr b="1" lang="en-IN"/>
              <a:t>say block</a:t>
            </a:r>
            <a:r>
              <a:rPr lang="en-IN"/>
              <a:t>, </a:t>
            </a:r>
            <a:r>
              <a:rPr b="1" lang="en-IN"/>
              <a:t>Fox</a:t>
            </a:r>
            <a:r>
              <a:rPr lang="en-IN"/>
              <a:t> initiates conversation with </a:t>
            </a:r>
            <a:r>
              <a:rPr b="1" lang="en-IN"/>
              <a:t>Lion</a:t>
            </a:r>
            <a:r>
              <a:rPr lang="en-IN"/>
              <a:t>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Then we use </a:t>
            </a:r>
            <a:r>
              <a:rPr b="1" lang="en-IN"/>
              <a:t>broadcast block </a:t>
            </a:r>
            <a:r>
              <a:rPr lang="en-IN"/>
              <a:t>from </a:t>
            </a:r>
            <a:r>
              <a:rPr b="1" lang="en-IN"/>
              <a:t>event palette</a:t>
            </a:r>
            <a:r>
              <a:rPr lang="en-IN"/>
              <a:t>, it will broadcast a message so that </a:t>
            </a:r>
            <a:r>
              <a:rPr b="1" lang="en-IN"/>
              <a:t>Lion</a:t>
            </a:r>
            <a:r>
              <a:rPr lang="en-IN"/>
              <a:t> sprite can sense and answer it.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77" name="Google Shape;2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534" y="3064781"/>
            <a:ext cx="5047397" cy="263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524" y="2812396"/>
            <a:ext cx="3468985" cy="154782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4" name="Google Shape;284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4: Script for Lion</a:t>
            </a:r>
            <a:endParaRPr/>
          </a:p>
        </p:txBody>
      </p:sp>
      <p:sp>
        <p:nvSpPr>
          <p:cNvPr id="285" name="Google Shape;285;p6"/>
          <p:cNvSpPr txBox="1"/>
          <p:nvPr>
            <p:ph idx="1" type="body"/>
          </p:nvPr>
        </p:nvSpPr>
        <p:spPr>
          <a:xfrm>
            <a:off x="747925" y="837874"/>
            <a:ext cx="6369382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Choose the </a:t>
            </a:r>
            <a:r>
              <a:rPr b="1" lang="en-IN"/>
              <a:t>Lion </a:t>
            </a:r>
            <a:r>
              <a:rPr lang="en-IN"/>
              <a:t>sprite by clicking on its icon and Set the initial position of </a:t>
            </a:r>
            <a:r>
              <a:rPr b="1" lang="en-IN"/>
              <a:t>Lion.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Flip it horizontally from the edit costume section.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1" name="Google Shape;291;p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5: Receive message &amp; Reply</a:t>
            </a:r>
            <a:endParaRPr/>
          </a:p>
        </p:txBody>
      </p:sp>
      <p:sp>
        <p:nvSpPr>
          <p:cNvPr id="292" name="Google Shape;292;p7"/>
          <p:cNvSpPr txBox="1"/>
          <p:nvPr>
            <p:ph idx="1" type="body"/>
          </p:nvPr>
        </p:nvSpPr>
        <p:spPr>
          <a:xfrm>
            <a:off x="747925" y="837874"/>
            <a:ext cx="6191962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Sense the message 1, using </a:t>
            </a:r>
            <a:r>
              <a:rPr b="1" lang="en-IN"/>
              <a:t>when I receive hat block </a:t>
            </a:r>
            <a:r>
              <a:rPr lang="en-IN"/>
              <a:t>from </a:t>
            </a:r>
            <a:r>
              <a:rPr b="1" lang="en-IN"/>
              <a:t>events palette</a:t>
            </a:r>
            <a:r>
              <a:rPr lang="en-IN"/>
              <a:t>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Make a reply using </a:t>
            </a:r>
            <a:r>
              <a:rPr b="1" lang="en-IN"/>
              <a:t>say blocks</a:t>
            </a:r>
            <a:r>
              <a:rPr lang="en-IN"/>
              <a:t>, and use </a:t>
            </a:r>
            <a:r>
              <a:rPr b="1" lang="en-IN"/>
              <a:t>broadcast block </a:t>
            </a:r>
            <a:r>
              <a:rPr lang="en-IN"/>
              <a:t>to broadcast message2 for fox.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275" y="2500837"/>
            <a:ext cx="5400350" cy="26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9" name="Google Shape;299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6: </a:t>
            </a:r>
            <a:r>
              <a:rPr lang="en-IN"/>
              <a:t>Script for Fox</a:t>
            </a:r>
            <a:endParaRPr/>
          </a:p>
        </p:txBody>
      </p:sp>
      <p:sp>
        <p:nvSpPr>
          <p:cNvPr id="300" name="Google Shape;300;p8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the </a:t>
            </a:r>
            <a:r>
              <a:rPr b="1" lang="en-IN"/>
              <a:t>Fox </a:t>
            </a:r>
            <a:r>
              <a:rPr lang="en-IN"/>
              <a:t>sprite by clicking on its icon.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Sense the message2 and using </a:t>
            </a:r>
            <a:r>
              <a:rPr b="1" lang="en-IN"/>
              <a:t>say block </a:t>
            </a:r>
            <a:r>
              <a:rPr lang="en-IN"/>
              <a:t>make a reply to  </a:t>
            </a:r>
            <a:r>
              <a:rPr b="1" lang="en-IN"/>
              <a:t>Lion</a:t>
            </a:r>
            <a:r>
              <a:rPr lang="en-IN"/>
              <a:t>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409" y="1992574"/>
            <a:ext cx="5874352" cy="284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7" name="Google Shape;307;p9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7: Let’s Play</a:t>
            </a:r>
            <a:endParaRPr/>
          </a:p>
        </p:txBody>
      </p:sp>
      <p:sp>
        <p:nvSpPr>
          <p:cNvPr id="308" name="Google Shape;308;p9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Maximize the stage and enjoy the animation.</a:t>
            </a:r>
            <a:endParaRPr/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923" y="1443697"/>
            <a:ext cx="4312520" cy="337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