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Sniglet"/>
      <p:regular r:id="rId15"/>
    </p:embeddedFont>
    <p:embeddedFont>
      <p:font typeface="Dosi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z0h6xIX8lRtEKEfvn7HfosVkp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niglet-regular.fntdata"/><Relationship Id="rId14" Type="http://schemas.openxmlformats.org/officeDocument/2006/relationships/slide" Target="slides/slide10.xml"/><Relationship Id="rId17" Type="http://schemas.openxmlformats.org/officeDocument/2006/relationships/font" Target="fonts/Dosis-bold.fntdata"/><Relationship Id="rId16" Type="http://schemas.openxmlformats.org/officeDocument/2006/relationships/font" Target="fonts/Dosi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1" sz="4800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grpSp>
        <p:nvGrpSpPr>
          <p:cNvPr id="11" name="Google Shape;11;p12"/>
          <p:cNvGrpSpPr/>
          <p:nvPr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2" name="Google Shape;12;p12"/>
            <p:cNvSpPr/>
            <p:nvPr/>
          </p:nvSpPr>
          <p:spPr>
            <a:xfrm>
              <a:off x="723692" y="4220091"/>
              <a:ext cx="794875" cy="985737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-58319" y="3053287"/>
              <a:ext cx="782014" cy="890356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4025101" y="3422420"/>
              <a:ext cx="370865" cy="809588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3078045" y="3128354"/>
              <a:ext cx="730671" cy="895811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5401648" y="3285712"/>
              <a:ext cx="805934" cy="75083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8364459" y="3346843"/>
              <a:ext cx="873792" cy="600260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4551116" y="3125540"/>
              <a:ext cx="657208" cy="679227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4419881" y="3994834"/>
              <a:ext cx="919681" cy="950908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2644912" y="4036538"/>
              <a:ext cx="890356" cy="7068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2116542" y="3186156"/>
              <a:ext cx="829755" cy="780163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1347361" y="3186147"/>
              <a:ext cx="599146" cy="706812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2681615" y="4813558"/>
              <a:ext cx="816944" cy="313967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7146421" y="4508764"/>
              <a:ext cx="1040884" cy="73062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7146430" y="3104432"/>
              <a:ext cx="684732" cy="721463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5262207" y="4729516"/>
              <a:ext cx="525046" cy="372666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8376372" y="4729061"/>
              <a:ext cx="508532" cy="324976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3808716" y="4429326"/>
              <a:ext cx="570935" cy="567282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7975391" y="3053272"/>
              <a:ext cx="541560" cy="67927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1570785" y="4028295"/>
              <a:ext cx="734324" cy="723314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247060" y="4094875"/>
              <a:ext cx="275434" cy="244207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8516944" y="4082884"/>
              <a:ext cx="690236" cy="510383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859713" y="3417443"/>
              <a:ext cx="317620" cy="659010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7518184" y="3966329"/>
              <a:ext cx="846269" cy="598458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6453205" y="3705907"/>
              <a:ext cx="666366" cy="752689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1866011" y="4742879"/>
              <a:ext cx="681078" cy="455287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6669805" y="4614395"/>
              <a:ext cx="308462" cy="330481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b="1" sz="3600">
                <a:solidFill>
                  <a:srgbClr val="1C4587"/>
                </a:solidFill>
              </a:defRPr>
            </a:lvl1pPr>
            <a:lvl2pPr indent="-3873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45" name="Google Shape;45;p13"/>
          <p:cNvGrpSpPr/>
          <p:nvPr/>
        </p:nvGrpSpPr>
        <p:grpSpPr>
          <a:xfrm>
            <a:off x="7027473" y="3078732"/>
            <a:ext cx="2210780" cy="2204271"/>
            <a:chOff x="7027473" y="3078732"/>
            <a:chExt cx="2210780" cy="2204271"/>
          </a:xfrm>
        </p:grpSpPr>
        <p:sp>
          <p:nvSpPr>
            <p:cNvPr id="46" name="Google Shape;46;p13"/>
            <p:cNvSpPr/>
            <p:nvPr/>
          </p:nvSpPr>
          <p:spPr>
            <a:xfrm>
              <a:off x="8817948" y="34396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8742973" y="4166677"/>
              <a:ext cx="495281" cy="340238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8052572" y="4825260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8052577" y="4132327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430898" y="4873171"/>
              <a:ext cx="297606" cy="211234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8749725" y="4950125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8522444" y="4000279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8829403" y="4583868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659648" y="4370196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797588" y="3078732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782420" y="4885132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394267" y="4464801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60" name="Google Shape;60;p13"/>
            <p:cNvSpPr/>
            <p:nvPr/>
          </p:nvSpPr>
          <p:spPr>
            <a:xfrm>
              <a:off x="-35374" y="3366963"/>
              <a:ext cx="443260" cy="50467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00454" y="4557600"/>
              <a:ext cx="504670" cy="400627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21258" y="4998019"/>
              <a:ext cx="463059" cy="177962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333294" y="4678454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91624" y="4552927"/>
              <a:ext cx="416228" cy="409988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525678" y="4911343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704" y="4900231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48634" y="4138206"/>
              <a:ext cx="479681" cy="339217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58963" y="4957957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6398" y="3928634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71" name="Google Shape;71;p13"/>
            <p:cNvSpPr/>
            <p:nvPr/>
          </p:nvSpPr>
          <p:spPr>
            <a:xfrm>
              <a:off x="-77078" y="1488018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46877" y="608615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645010" y="3559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8" y="1013366"/>
              <a:ext cx="372518" cy="384998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85869" y="9089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03775" y="11500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955990" y="-57166"/>
              <a:ext cx="323616" cy="321546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06176" y="8146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82003" y="59412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81" name="Google Shape;81;p13"/>
            <p:cNvSpPr/>
            <p:nvPr/>
          </p:nvSpPr>
          <p:spPr>
            <a:xfrm>
              <a:off x="7302880" y="-294362"/>
              <a:ext cx="450550" cy="558734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963979" y="1338718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8318810" y="-29822"/>
              <a:ext cx="456818" cy="42558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7842052" y="-100873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801760" y="790271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699345" y="115140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8853349" y="192487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93" name="Google Shape;93;p14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4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2" name="Google Shape;122;p1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1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-185869" y="9089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448634" y="4138206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8394267" y="4464801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-6398" y="3928634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506176" y="8146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82003" y="59412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8853349" y="192487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67" y="838773"/>
            <a:ext cx="3744166" cy="381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1_Title + 1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71" name="Google Shape;171;p16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172" name="Google Shape;172;p1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9" name="Google Shape;1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2" name="Google Shape;202;p17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03" name="Google Shape;203;p17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cxnSp>
        <p:nvCxnSpPr>
          <p:cNvPr id="204" name="Google Shape;204;p1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5" name="Google Shape;205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206" name="Google Shape;206;p17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07" name="Google Shape;207;p1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3797300" y="1114451"/>
            <a:ext cx="512445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</a:pPr>
            <a:r>
              <a:rPr b="0" lang="en-IN" sz="4400">
                <a:solidFill>
                  <a:srgbClr val="2A3791"/>
                </a:solidFill>
              </a:rPr>
              <a:t>Let’s Chat!</a:t>
            </a:r>
            <a:endParaRPr b="0" sz="4400">
              <a:solidFill>
                <a:srgbClr val="2A3791"/>
              </a:solidFill>
            </a:endParaRPr>
          </a:p>
        </p:txBody>
      </p:sp>
      <p:pic>
        <p:nvPicPr>
          <p:cNvPr id="242" name="Google Shape;2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80" y="458574"/>
            <a:ext cx="2974913" cy="23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>
            <p:ph idx="1" type="body"/>
          </p:nvPr>
        </p:nvSpPr>
        <p:spPr>
          <a:xfrm>
            <a:off x="3203116" y="1024338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Let’s Chat</a:t>
            </a:r>
            <a:endParaRPr/>
          </a:p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30" y="1186230"/>
            <a:ext cx="2974913" cy="23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 txBox="1"/>
          <p:nvPr/>
        </p:nvSpPr>
        <p:spPr>
          <a:xfrm>
            <a:off x="4189907" y="1550484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b="0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  <a:t>In this Activity, We learn how to take user input by asking a question and create a script where a friendly goblin chats.</a:t>
            </a:r>
            <a:endParaRPr/>
          </a:p>
          <a:p>
            <a:pPr indent="0" lvl="0" marL="698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br>
              <a:rPr b="1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</a:br>
            <a:endParaRPr b="1" i="0" sz="2000" u="none" cap="none" strike="noStrike">
              <a:solidFill>
                <a:srgbClr val="1C4587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hestempedia.com/wp-content/uploads/2019/01/Choose-Backdrop.png" id="255" name="Google Shape;2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960" y="748132"/>
            <a:ext cx="2099777" cy="188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57" name="Google Shape;257;p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1: </a:t>
            </a:r>
            <a:r>
              <a:rPr lang="en-IN"/>
              <a:t>Choose a backdrop</a:t>
            </a:r>
            <a:endParaRPr/>
          </a:p>
        </p:txBody>
      </p:sp>
      <p:sp>
        <p:nvSpPr>
          <p:cNvPr id="258" name="Google Shape;258;p3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Click on </a:t>
            </a:r>
            <a:r>
              <a:rPr b="1" lang="en-IN"/>
              <a:t>choose a backdrop </a:t>
            </a:r>
            <a:r>
              <a:rPr lang="en-IN"/>
              <a:t>button.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“</a:t>
            </a:r>
            <a:r>
              <a:rPr b="1" lang="en-IN"/>
              <a:t>Castle 2</a:t>
            </a:r>
            <a:r>
              <a:rPr lang="en-IN"/>
              <a:t>” as backdrop from library.</a:t>
            </a:r>
            <a:endParaRPr/>
          </a:p>
        </p:txBody>
      </p:sp>
      <p:pic>
        <p:nvPicPr>
          <p:cNvPr id="259" name="Google Shape;25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0970" y="2645879"/>
            <a:ext cx="3063279" cy="2290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65" name="Google Shape;265;p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2: Choose a Sprite</a:t>
            </a:r>
            <a:endParaRPr/>
          </a:p>
        </p:txBody>
      </p:sp>
      <p:sp>
        <p:nvSpPr>
          <p:cNvPr id="266" name="Google Shape;266;p4"/>
          <p:cNvSpPr txBox="1"/>
          <p:nvPr>
            <p:ph idx="1" type="body"/>
          </p:nvPr>
        </p:nvSpPr>
        <p:spPr>
          <a:xfrm>
            <a:off x="747925" y="837874"/>
            <a:ext cx="62775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choose a sprite button, Choose the </a:t>
            </a:r>
            <a:r>
              <a:rPr b="1" lang="en-IN"/>
              <a:t>Goblin.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Right click on </a:t>
            </a:r>
            <a:r>
              <a:rPr b="1" lang="en-IN"/>
              <a:t>Tobi </a:t>
            </a:r>
            <a:r>
              <a:rPr lang="en-IN"/>
              <a:t>icon in sprite palette and delete it.</a:t>
            </a:r>
            <a:endParaRPr/>
          </a:p>
        </p:txBody>
      </p:sp>
      <p:pic>
        <p:nvPicPr>
          <p:cNvPr id="267" name="Google Shape;2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5008" y="1503302"/>
            <a:ext cx="1746044" cy="177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8575" y="1350060"/>
            <a:ext cx="1857821" cy="2314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4" name="Google Shape;274;p5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3: Make Goblin Glide</a:t>
            </a:r>
            <a:endParaRPr/>
          </a:p>
        </p:txBody>
      </p:sp>
      <p:sp>
        <p:nvSpPr>
          <p:cNvPr id="275" name="Google Shape;275;p5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following blocks, we will make Goblin Glide.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753" y="1718842"/>
            <a:ext cx="4506336" cy="337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1014" y="2875755"/>
            <a:ext cx="3471233" cy="220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83" name="Google Shape;283;p6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4:  Switch Costume &amp; Say</a:t>
            </a:r>
            <a:endParaRPr/>
          </a:p>
        </p:txBody>
      </p:sp>
      <p:sp>
        <p:nvSpPr>
          <p:cNvPr id="284" name="Google Shape;284;p6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Next, We will use</a:t>
            </a:r>
            <a:r>
              <a:rPr b="1" lang="en-IN"/>
              <a:t> switch costume </a:t>
            </a:r>
            <a:r>
              <a:rPr lang="en-IN"/>
              <a:t>and</a:t>
            </a:r>
            <a:r>
              <a:rPr b="1" lang="en-IN"/>
              <a:t> say block</a:t>
            </a:r>
            <a:r>
              <a:rPr lang="en-IN"/>
              <a:t> from </a:t>
            </a:r>
            <a:r>
              <a:rPr b="1" lang="en-IN"/>
              <a:t>looks palette.</a:t>
            </a:r>
            <a:endParaRPr/>
          </a:p>
          <a:p>
            <a:pPr indent="0" lvl="0" marL="6985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6523" y="1652110"/>
            <a:ext cx="4177333" cy="3351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1" name="Google Shape;291;p7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5: Ask Question</a:t>
            </a:r>
            <a:endParaRPr/>
          </a:p>
        </p:txBody>
      </p:sp>
      <p:sp>
        <p:nvSpPr>
          <p:cNvPr id="292" name="Google Shape;292;p7"/>
          <p:cNvSpPr txBox="1"/>
          <p:nvPr>
            <p:ph idx="1" type="body"/>
          </p:nvPr>
        </p:nvSpPr>
        <p:spPr>
          <a:xfrm>
            <a:off x="747925" y="837874"/>
            <a:ext cx="3212329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To ask question, We will use </a:t>
            </a:r>
            <a:r>
              <a:rPr b="1" lang="en-IN"/>
              <a:t>ask block</a:t>
            </a:r>
            <a:r>
              <a:rPr lang="en-IN"/>
              <a:t> from </a:t>
            </a:r>
            <a:r>
              <a:rPr b="1" lang="en-IN"/>
              <a:t>sensing palette</a:t>
            </a:r>
            <a:r>
              <a:rPr lang="en-IN"/>
              <a:t>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It will ask from user whatever you write inside it, wait for user input and store that input inside </a:t>
            </a:r>
            <a:r>
              <a:rPr b="1" lang="en-IN"/>
              <a:t>answer block</a:t>
            </a:r>
            <a:r>
              <a:rPr lang="en-IN"/>
              <a:t>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93" name="Google Shape;2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8130" y="748132"/>
            <a:ext cx="4615917" cy="391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9" name="Google Shape;299;p8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6: Reply</a:t>
            </a:r>
            <a:endParaRPr/>
          </a:p>
        </p:txBody>
      </p:sp>
      <p:sp>
        <p:nvSpPr>
          <p:cNvPr id="300" name="Google Shape;300;p8"/>
          <p:cNvSpPr txBox="1"/>
          <p:nvPr>
            <p:ph idx="1" type="body"/>
          </p:nvPr>
        </p:nvSpPr>
        <p:spPr>
          <a:xfrm>
            <a:off x="747925" y="837874"/>
            <a:ext cx="3186571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To read user input, we will use </a:t>
            </a:r>
            <a:r>
              <a:rPr b="1" lang="en-IN"/>
              <a:t>answer block </a:t>
            </a:r>
            <a:r>
              <a:rPr lang="en-IN"/>
              <a:t>from </a:t>
            </a:r>
            <a:r>
              <a:rPr b="1" lang="en-IN"/>
              <a:t>sensing palette.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To combine our message with user’s answer, we will use </a:t>
            </a:r>
            <a:r>
              <a:rPr b="1" lang="en-IN"/>
              <a:t>join block </a:t>
            </a:r>
            <a:r>
              <a:rPr lang="en-IN"/>
              <a:t>from </a:t>
            </a:r>
            <a:r>
              <a:rPr b="1" lang="en-IN"/>
              <a:t>operator palette</a:t>
            </a:r>
            <a:r>
              <a:rPr lang="en-IN"/>
              <a:t>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Finally, to reply , we will use </a:t>
            </a:r>
            <a:r>
              <a:rPr b="1" lang="en-IN"/>
              <a:t>say block </a:t>
            </a:r>
            <a:r>
              <a:rPr lang="en-IN"/>
              <a:t>from </a:t>
            </a:r>
            <a:r>
              <a:rPr b="1" lang="en-IN"/>
              <a:t>looks palette</a:t>
            </a:r>
            <a:r>
              <a:rPr lang="en-IN"/>
              <a:t>.</a:t>
            </a:r>
            <a:endParaRPr/>
          </a:p>
        </p:txBody>
      </p:sp>
      <p:pic>
        <p:nvPicPr>
          <p:cNvPr id="301" name="Google Shape;3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1387" y="521595"/>
            <a:ext cx="4653262" cy="399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07" name="Google Shape;307;p9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7: Let’s Play</a:t>
            </a:r>
            <a:endParaRPr/>
          </a:p>
        </p:txBody>
      </p:sp>
      <p:sp>
        <p:nvSpPr>
          <p:cNvPr id="308" name="Google Shape;308;p9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Maximize the stage and enjoy the animation.</a:t>
            </a:r>
            <a:endParaRPr/>
          </a:p>
        </p:txBody>
      </p:sp>
      <p:pic>
        <p:nvPicPr>
          <p:cNvPr id="309" name="Google Shape;3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451" y="1521989"/>
            <a:ext cx="4312520" cy="337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</cp:coreProperties>
</file>