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84" r:id="rId2"/>
    <p:sldId id="325" r:id="rId3"/>
    <p:sldId id="326" r:id="rId4"/>
    <p:sldId id="361" r:id="rId5"/>
    <p:sldId id="359" r:id="rId6"/>
    <p:sldId id="362" r:id="rId7"/>
    <p:sldId id="363" r:id="rId8"/>
    <p:sldId id="364" r:id="rId9"/>
    <p:sldId id="365" r:id="rId10"/>
    <p:sldId id="367" r:id="rId11"/>
    <p:sldId id="368" r:id="rId12"/>
    <p:sldId id="358" r:id="rId13"/>
  </p:sldIdLst>
  <p:sldSz cx="9144000" cy="5143500" type="screen16x9"/>
  <p:notesSz cx="6858000" cy="9144000"/>
  <p:embeddedFontLst>
    <p:embeddedFont>
      <p:font typeface="Dosis" panose="020B0604020202020204" charset="0"/>
      <p:regular r:id="rId15"/>
      <p:bold r:id="rId16"/>
    </p:embeddedFont>
    <p:embeddedFont>
      <p:font typeface="Sniglet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791"/>
    <a:srgbClr val="9900CC"/>
    <a:srgbClr val="EFDF21"/>
    <a:srgbClr val="F2E5E2"/>
    <a:srgbClr val="18AA45"/>
    <a:srgbClr val="F58220"/>
    <a:srgbClr val="D11F40"/>
    <a:srgbClr val="45BADD"/>
    <a:srgbClr val="FECC0E"/>
    <a:srgbClr val="13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7300" y="1114451"/>
            <a:ext cx="5124450" cy="1159800"/>
          </a:xfrm>
        </p:spPr>
        <p:txBody>
          <a:bodyPr/>
          <a:lstStyle/>
          <a:p>
            <a:r>
              <a:rPr lang="en-US" sz="4400" b="0" dirty="0">
                <a:solidFill>
                  <a:srgbClr val="2A3791"/>
                </a:solidFill>
              </a:rPr>
              <a:t>Playing Sounds</a:t>
            </a:r>
            <a:endParaRPr lang="en-IN" sz="4400" b="0" dirty="0">
              <a:solidFill>
                <a:srgbClr val="2A379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BBBF1-D662-41C1-AEEF-EE8226DB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709" y="458574"/>
            <a:ext cx="2981256" cy="23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10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6: Sense the Spacebar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From the </a:t>
            </a:r>
            <a:r>
              <a:rPr lang="en-IN" b="1" dirty="0"/>
              <a:t>control palette</a:t>
            </a:r>
            <a:r>
              <a:rPr lang="en-IN" dirty="0"/>
              <a:t>, Let’s add a hat on this script. </a:t>
            </a:r>
          </a:p>
          <a:p>
            <a:r>
              <a:rPr lang="en-IN" dirty="0"/>
              <a:t>This hat will sense whenever we press the </a:t>
            </a:r>
            <a:r>
              <a:rPr lang="en-IN" b="1" dirty="0"/>
              <a:t>Spacebar</a:t>
            </a:r>
            <a:r>
              <a:rPr lang="en-IN" dirty="0"/>
              <a:t> on Keyboard and make the script run.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55F88-B002-4A65-97B3-922716D42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0" b="89726" l="1844" r="89754">
                        <a14:foregroundMark x1="22541" y1="53653" x2="31762" y2="62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6152" y="1831875"/>
            <a:ext cx="3902086" cy="35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7: Let’s Play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Maximize the stage and enjoy the animation.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EEFD2-14B5-4486-BDED-22FAD955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15854" y="1521989"/>
            <a:ext cx="4321715" cy="33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C158B-DF5C-4E96-A6A2-82A692B69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85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835" y="3407734"/>
            <a:ext cx="6286325" cy="819900"/>
          </a:xfrm>
        </p:spPr>
        <p:txBody>
          <a:bodyPr/>
          <a:lstStyle/>
          <a:p>
            <a:r>
              <a:rPr lang="en-US" dirty="0"/>
              <a:t>What is sound?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  <p:pic>
        <p:nvPicPr>
          <p:cNvPr id="5" name="2019-10-31 at 13-53-49">
            <a:hlinkClick r:id="" action="ppaction://media"/>
            <a:extLst>
              <a:ext uri="{FF2B5EF4-FFF2-40B4-BE49-F238E27FC236}">
                <a16:creationId xmlns:a16="http://schemas.microsoft.com/office/drawing/2014/main" id="{7E251A05-9C57-40CF-8CF5-BC79651105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7393" y="677932"/>
            <a:ext cx="6729211" cy="26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sound?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2749" y="837874"/>
            <a:ext cx="3909900" cy="4075763"/>
          </a:xfrm>
        </p:spPr>
        <p:txBody>
          <a:bodyPr/>
          <a:lstStyle/>
          <a:p>
            <a:pPr algn="just"/>
            <a:r>
              <a:rPr lang="en-US" dirty="0"/>
              <a:t>A </a:t>
            </a:r>
            <a:r>
              <a:rPr lang="en-US" b="1" dirty="0"/>
              <a:t>sound</a:t>
            </a:r>
            <a:r>
              <a:rPr lang="en-US" dirty="0"/>
              <a:t> is an item which one hears that can be played, available by importing, built-in sound library, or recording.</a:t>
            </a:r>
          </a:p>
          <a:p>
            <a:pPr algn="just"/>
            <a:r>
              <a:rPr lang="en-US" dirty="0"/>
              <a:t>Sounds are played by using the sound blocks, which control a sound's volume, tempo, and more. </a:t>
            </a:r>
          </a:p>
          <a:p>
            <a:pPr marL="69850" indent="0" algn="just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BB8E1-340A-4A9E-9A9D-BA2AB253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9" y="724226"/>
            <a:ext cx="2590101" cy="418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1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116" y="1024338"/>
            <a:ext cx="6286325" cy="819900"/>
          </a:xfrm>
        </p:spPr>
        <p:txBody>
          <a:bodyPr/>
          <a:lstStyle/>
          <a:p>
            <a:r>
              <a:rPr lang="en-US" dirty="0"/>
              <a:t>Playing Sounds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8EF834-C3DB-4F31-BA19-253A55F9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2559" y="1186230"/>
            <a:ext cx="2981256" cy="233034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A8A338-C3FD-4FD0-9D4E-110F41F1CB9C}"/>
              </a:ext>
            </a:extLst>
          </p:cNvPr>
          <p:cNvSpPr txBox="1">
            <a:spLocks/>
          </p:cNvSpPr>
          <p:nvPr/>
        </p:nvSpPr>
        <p:spPr>
          <a:xfrm>
            <a:off x="4189909" y="1762986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/>
            <a:r>
              <a:rPr lang="en-US" sz="2000" b="0" dirty="0"/>
              <a:t>In this Activity, We make a barking dog animation where when the spacebar is pressed, dog barks and go to a random location on the stage.</a:t>
            </a:r>
          </a:p>
          <a:p>
            <a:br>
              <a:rPr lang="en-US" sz="2000" dirty="0"/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28228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estempedia.com/wp-content/uploads/2019/01/Choose-Backdrop.png">
            <a:extLst>
              <a:ext uri="{FF2B5EF4-FFF2-40B4-BE49-F238E27FC236}">
                <a16:creationId xmlns:a16="http://schemas.microsoft.com/office/drawing/2014/main" id="{09C02C2E-97E4-445D-AA8E-051F9E42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60" y="748132"/>
            <a:ext cx="2099777" cy="18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1: Choose a backdrop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Click on </a:t>
            </a:r>
            <a:r>
              <a:rPr lang="en-IN" b="1" dirty="0"/>
              <a:t>choose a backdrop </a:t>
            </a:r>
            <a:r>
              <a:rPr lang="en-IN" dirty="0"/>
              <a:t>button.</a:t>
            </a:r>
          </a:p>
          <a:p>
            <a:endParaRPr lang="en-IN" dirty="0"/>
          </a:p>
          <a:p>
            <a:pPr marL="69850" indent="0">
              <a:buNone/>
            </a:pPr>
            <a:endParaRPr lang="en-IN" dirty="0"/>
          </a:p>
          <a:p>
            <a:r>
              <a:rPr lang="en-IN" dirty="0"/>
              <a:t>Choose “</a:t>
            </a:r>
            <a:r>
              <a:rPr lang="en-IN" b="1" dirty="0"/>
              <a:t>Jungle</a:t>
            </a:r>
            <a:r>
              <a:rPr lang="en-IN" dirty="0"/>
              <a:t>” as backdrop from library.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E54F0-1D4B-498E-8AF1-EE6582CB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10970" y="2644701"/>
            <a:ext cx="3063279" cy="22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4D93D5-8C39-4C9B-9D36-A2ABEE5D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69" y="1255110"/>
            <a:ext cx="3357612" cy="2177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2: Choose a Sprite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Using choose a sprite button, Choose the </a:t>
            </a:r>
            <a:r>
              <a:rPr lang="en-IN" b="1" dirty="0"/>
              <a:t>Dog1</a:t>
            </a:r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pPr marL="69850" indent="0">
              <a:buNone/>
            </a:pPr>
            <a:endParaRPr lang="en-IN" dirty="0"/>
          </a:p>
          <a:p>
            <a:r>
              <a:rPr lang="en-IN" dirty="0"/>
              <a:t>Right click on </a:t>
            </a:r>
            <a:r>
              <a:rPr lang="en-IN" b="1" dirty="0"/>
              <a:t>Tobi </a:t>
            </a:r>
            <a:r>
              <a:rPr lang="en-IN" dirty="0"/>
              <a:t>icon in sprite palette and delete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86C1E-BBB8-4C12-ABDE-4C3B3903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08" y="1503302"/>
            <a:ext cx="1746044" cy="177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3: Set the Starting 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Using following blocks, we will set the starting position of Dog.</a:t>
            </a:r>
          </a:p>
          <a:p>
            <a:pPr marL="69850" indent="0">
              <a:buNone/>
            </a:pP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D02684-28B7-4A24-B28D-445B4BA2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61753" y="1717982"/>
            <a:ext cx="4506336" cy="3371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5CDEE-F7CE-4FD9-9ED7-677415449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279" y1="43056" x2="54186" y2="57639"/>
                        <a14:foregroundMark x1="33721" y1="56250" x2="52093" y2="40278"/>
                        <a14:foregroundMark x1="58140" y1="40625" x2="68837" y2="55903"/>
                        <a14:foregroundMark x1="56977" y1="55556" x2="71163" y2="40972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326044" y="1157114"/>
            <a:ext cx="3633476" cy="24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5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4:  Switch Costume &amp; Play sound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Next, we</a:t>
            </a:r>
            <a:r>
              <a:rPr lang="en-IN" dirty="0"/>
              <a:t> create an another script, We will use</a:t>
            </a:r>
            <a:r>
              <a:rPr lang="en-IN" b="1" dirty="0"/>
              <a:t> switch costume block</a:t>
            </a:r>
            <a:r>
              <a:rPr lang="en-IN" dirty="0"/>
              <a:t> from </a:t>
            </a:r>
            <a:r>
              <a:rPr lang="en-IN" b="1" dirty="0"/>
              <a:t>looks palette </a:t>
            </a:r>
            <a:r>
              <a:rPr lang="en-IN" dirty="0"/>
              <a:t>and </a:t>
            </a:r>
            <a:r>
              <a:rPr lang="en-IN" b="1" dirty="0"/>
              <a:t>play sound block </a:t>
            </a:r>
            <a:r>
              <a:rPr lang="en-IN" dirty="0"/>
              <a:t>from </a:t>
            </a:r>
            <a:r>
              <a:rPr lang="en-IN" b="1" dirty="0"/>
              <a:t>sound palette</a:t>
            </a:r>
            <a:r>
              <a:rPr lang="en-IN" dirty="0"/>
              <a:t>.</a:t>
            </a:r>
          </a:p>
          <a:p>
            <a:pPr marL="69850" indent="0" algn="just">
              <a:buNone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11E94-F420-4E9F-AAF9-9C84D7EBE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4" b="89720" l="4935" r="898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2796" y="2395998"/>
            <a:ext cx="3667637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5: Glide Randomly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To make our </a:t>
            </a:r>
            <a:r>
              <a:rPr lang="en-IN" b="1" dirty="0"/>
              <a:t>Dog sprite</a:t>
            </a:r>
            <a:r>
              <a:rPr lang="en-IN" dirty="0"/>
              <a:t> glide randomly, We will use </a:t>
            </a:r>
            <a:r>
              <a:rPr lang="en-IN" b="1" dirty="0"/>
              <a:t>glide block</a:t>
            </a:r>
            <a:r>
              <a:rPr lang="en-IN" dirty="0"/>
              <a:t> from </a:t>
            </a:r>
            <a:r>
              <a:rPr lang="en-IN" b="1" dirty="0"/>
              <a:t>motion palette</a:t>
            </a:r>
            <a:r>
              <a:rPr lang="en-IN" dirty="0"/>
              <a:t>.</a:t>
            </a:r>
          </a:p>
          <a:p>
            <a:r>
              <a:rPr lang="en-IN" dirty="0"/>
              <a:t>To switch back to initial costume, use </a:t>
            </a:r>
            <a:r>
              <a:rPr lang="en-IN" b="1" dirty="0"/>
              <a:t>switch costume block</a:t>
            </a:r>
            <a:r>
              <a:rPr lang="en-IN" dirty="0"/>
              <a:t> from </a:t>
            </a:r>
            <a:r>
              <a:rPr lang="en-IN" b="1" dirty="0"/>
              <a:t>looks palette</a:t>
            </a:r>
            <a:r>
              <a:rPr lang="en-IN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5CDEE-F7CE-4FD9-9ED7-677415449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3" b="89916" l="3542" r="90000">
                        <a14:foregroundMark x1="20833" y1="50140" x2="32708" y2="57983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55675" y="2276374"/>
            <a:ext cx="3967515" cy="295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3832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241</Words>
  <Application>Microsoft Office PowerPoint</Application>
  <PresentationFormat>On-screen Show (16:9)</PresentationFormat>
  <Paragraphs>45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Dosis</vt:lpstr>
      <vt:lpstr>Sniglet</vt:lpstr>
      <vt:lpstr>1_Friar template</vt:lpstr>
      <vt:lpstr>Playing Sounds</vt:lpstr>
      <vt:lpstr>PowerPoint Presentation</vt:lpstr>
      <vt:lpstr>What is sound?</vt:lpstr>
      <vt:lpstr>PowerPoint Presentation</vt:lpstr>
      <vt:lpstr>STEP 1: Choose a backdrop</vt:lpstr>
      <vt:lpstr>STEP 2: Choose a Sprite</vt:lpstr>
      <vt:lpstr>STEP 3: Set the Starting Position</vt:lpstr>
      <vt:lpstr>STEP 4:  Switch Costume &amp; Play sound</vt:lpstr>
      <vt:lpstr>STEP 5: Glide Randomly</vt:lpstr>
      <vt:lpstr>STEP 6: Sense the Spacebar</vt:lpstr>
      <vt:lpstr>STEP 7: Let’s Play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Sounds</dc:title>
  <dc:creator>contact@thestempedia.com</dc:creator>
  <cp:lastModifiedBy>Ravinder Bidhan</cp:lastModifiedBy>
  <cp:revision>162</cp:revision>
  <dcterms:modified xsi:type="dcterms:W3CDTF">2019-10-31T11:02:52Z</dcterms:modified>
</cp:coreProperties>
</file>