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Sniglet"/>
      <p:regular r:id="rId18"/>
    </p:embeddedFont>
    <p:embeddedFont>
      <p:font typeface="Dosi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Hr70n4D4rC0/23OwixBjuhf9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osis-regular.fntdata"/><Relationship Id="rId6" Type="http://schemas.openxmlformats.org/officeDocument/2006/relationships/slide" Target="slides/slide2.xml"/><Relationship Id="rId18" Type="http://schemas.openxmlformats.org/officeDocument/2006/relationships/font" Target="fonts/Snigle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5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5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45" name="Google Shape;45;p16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46" name="Google Shape;46;p16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6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60" name="Google Shape;60;p16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16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71" name="Google Shape;71;p16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6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81" name="Google Shape;81;p16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7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93" name="Google Shape;93;p1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7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2" name="Google Shape;122;p1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19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19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20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20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3797300" y="1114451"/>
            <a:ext cx="512445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IN" sz="4400">
                <a:solidFill>
                  <a:srgbClr val="2A3791"/>
                </a:solidFill>
              </a:rPr>
              <a:t>Walking Animation</a:t>
            </a:r>
            <a:endParaRPr b="0" sz="4400">
              <a:solidFill>
                <a:srgbClr val="2A3791"/>
              </a:solidFill>
            </a:endParaRPr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25" y="458574"/>
            <a:ext cx="2994025" cy="23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14" name="Google Shape;314;p10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6: Repeat Forever </a:t>
            </a:r>
            <a:endParaRPr/>
          </a:p>
        </p:txBody>
      </p:sp>
      <p:sp>
        <p:nvSpPr>
          <p:cNvPr id="315" name="Google Shape;315;p10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To make Tobi walk continuously,  we will use </a:t>
            </a:r>
            <a:r>
              <a:rPr b="1" lang="en-IN"/>
              <a:t>forever block</a:t>
            </a:r>
            <a:r>
              <a:rPr lang="en-IN"/>
              <a:t> from </a:t>
            </a:r>
            <a:r>
              <a:rPr b="1" lang="en-IN"/>
              <a:t>control palette.</a:t>
            </a:r>
            <a:endParaRPr/>
          </a:p>
        </p:txBody>
      </p:sp>
      <p:pic>
        <p:nvPicPr>
          <p:cNvPr id="316" name="Google Shape;3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6350" y="1759603"/>
            <a:ext cx="3384549" cy="336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22" name="Google Shape;322;p11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7: Add a Hat Block</a:t>
            </a:r>
            <a:endParaRPr/>
          </a:p>
        </p:txBody>
      </p:sp>
      <p:sp>
        <p:nvSpPr>
          <p:cNvPr id="323" name="Google Shape;323;p11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Let’s add a hat on this script.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This hat will sense whenever we click on </a:t>
            </a:r>
            <a:r>
              <a:rPr b="1" lang="en-IN"/>
              <a:t>Tobi</a:t>
            </a:r>
            <a:r>
              <a:rPr lang="en-IN"/>
              <a:t> and make it walk.</a:t>
            </a:r>
            <a:endParaRPr/>
          </a:p>
        </p:txBody>
      </p:sp>
      <p:pic>
        <p:nvPicPr>
          <p:cNvPr id="324" name="Google Shape;3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9750" y="1733819"/>
            <a:ext cx="2936067" cy="35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30" name="Google Shape;330;p12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8: Let’s Play</a:t>
            </a:r>
            <a:endParaRPr/>
          </a:p>
        </p:txBody>
      </p:sp>
      <p:sp>
        <p:nvSpPr>
          <p:cNvPr id="331" name="Google Shape;331;p12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Maximize the stage and make it walk.</a:t>
            </a:r>
            <a:endParaRPr/>
          </a:p>
        </p:txBody>
      </p:sp>
      <p:pic>
        <p:nvPicPr>
          <p:cNvPr id="332" name="Google Shape;3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1521989"/>
            <a:ext cx="4340224" cy="337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1428837" y="3124399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What is Costume?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960" y="882340"/>
            <a:ext cx="2950077" cy="22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55" name="Google Shape;255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What is Costume?</a:t>
            </a:r>
            <a:endParaRPr/>
          </a:p>
        </p:txBody>
      </p:sp>
      <p:sp>
        <p:nvSpPr>
          <p:cNvPr id="256" name="Google Shape;256;p3"/>
          <p:cNvSpPr txBox="1"/>
          <p:nvPr>
            <p:ph idx="1" type="body"/>
          </p:nvPr>
        </p:nvSpPr>
        <p:spPr>
          <a:xfrm>
            <a:off x="747924" y="837874"/>
            <a:ext cx="6484725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A </a:t>
            </a:r>
            <a:r>
              <a:rPr b="1" lang="en-IN"/>
              <a:t>costume</a:t>
            </a:r>
            <a:r>
              <a:rPr lang="en-IN"/>
              <a:t> is one out of many alternate appearances of a </a:t>
            </a:r>
            <a:r>
              <a:rPr b="1" lang="en-IN"/>
              <a:t>sprite.</a:t>
            </a:r>
            <a:r>
              <a:rPr lang="en-IN"/>
              <a:t> 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Sprites can change their look to any of its costumes. They can be named, edited, created, and deleted, but every sprite must have at least one costume. </a:t>
            </a:r>
            <a:endParaRPr/>
          </a:p>
          <a:p>
            <a:pPr indent="-3873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IN"/>
              <a:t>One of the most common uses of costumes is to make an animation for a game or other project.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"/>
          <p:cNvSpPr txBox="1"/>
          <p:nvPr>
            <p:ph idx="1" type="body"/>
          </p:nvPr>
        </p:nvSpPr>
        <p:spPr>
          <a:xfrm>
            <a:off x="3203116" y="1024338"/>
            <a:ext cx="6286325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IN"/>
              <a:t>Walking Animation</a:t>
            </a:r>
            <a:endParaRPr/>
          </a:p>
        </p:txBody>
      </p:sp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3" name="Google Shape;2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75" y="1186230"/>
            <a:ext cx="2994025" cy="23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/>
        </p:nvSpPr>
        <p:spPr>
          <a:xfrm>
            <a:off x="4189909" y="1762986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b="0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  <a:t>In this Activity, We create a small animation of “Tobi’s walk” by switching between his costumes.</a:t>
            </a:r>
            <a:endParaRPr/>
          </a:p>
          <a:p>
            <a:pPr indent="0" lvl="0" marL="698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br>
              <a:rPr b="1" i="0" lang="en-IN" sz="2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2000" u="none" cap="none" strike="noStrike">
              <a:solidFill>
                <a:srgbClr val="1C4587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stempedia.com/wp-content/uploads/2019/01/Choose-Backdrop.png" id="269" name="Google Shape;2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960" y="748132"/>
            <a:ext cx="2099777" cy="18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1" name="Google Shape;271;p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1: Choose a backdrop</a:t>
            </a:r>
            <a:endParaRPr/>
          </a:p>
        </p:txBody>
      </p:sp>
      <p:sp>
        <p:nvSpPr>
          <p:cNvPr id="272" name="Google Shape;272;p5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Click on </a:t>
            </a:r>
            <a:r>
              <a:rPr b="1" lang="en-IN"/>
              <a:t>choose a backdrop </a:t>
            </a:r>
            <a:r>
              <a:rPr lang="en-IN"/>
              <a:t>button.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Choose “</a:t>
            </a:r>
            <a:r>
              <a:rPr b="1" lang="en-IN"/>
              <a:t>Blue Sky</a:t>
            </a:r>
            <a:r>
              <a:rPr lang="en-IN"/>
              <a:t>” as backdrop from library.</a:t>
            </a:r>
            <a:endParaRPr/>
          </a:p>
        </p:txBody>
      </p:sp>
      <p:pic>
        <p:nvPicPr>
          <p:cNvPr id="273" name="Google Shape;27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970" y="2640275"/>
            <a:ext cx="3063279" cy="230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9" name="Google Shape;279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2: Choose a Sprite</a:t>
            </a:r>
            <a:endParaRPr/>
          </a:p>
        </p:txBody>
      </p:sp>
      <p:sp>
        <p:nvSpPr>
          <p:cNvPr id="280" name="Google Shape;280;p6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We can choose sprite from choose a sprite button.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“</a:t>
            </a:r>
            <a:r>
              <a:rPr b="1" lang="en-IN"/>
              <a:t>Tobi</a:t>
            </a:r>
            <a:r>
              <a:rPr lang="en-IN"/>
              <a:t>” sprite is already selected. Let’s animate it</a:t>
            </a:r>
            <a:endParaRPr/>
          </a:p>
        </p:txBody>
      </p:sp>
      <p:pic>
        <p:nvPicPr>
          <p:cNvPr id="281" name="Google Shape;2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281" y="908259"/>
            <a:ext cx="1746044" cy="177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9056" y="2996867"/>
            <a:ext cx="1045887" cy="165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8" name="Google Shape;288;p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3: Set the Starting Point</a:t>
            </a:r>
            <a:endParaRPr/>
          </a:p>
        </p:txBody>
      </p:sp>
      <p:sp>
        <p:nvSpPr>
          <p:cNvPr id="289" name="Google Shape;289;p7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Using following blocks </a:t>
            </a:r>
            <a:r>
              <a:rPr b="1" lang="en-IN"/>
              <a:t>from motion </a:t>
            </a:r>
            <a:r>
              <a:rPr lang="en-IN"/>
              <a:t>palette, we will set the starting position of Tobi.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290" name="Google Shape;2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753" y="1714079"/>
            <a:ext cx="4506336" cy="337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9425" y="970371"/>
            <a:ext cx="4158441" cy="243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7" name="Google Shape;297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4: Say “Hello”</a:t>
            </a:r>
            <a:endParaRPr/>
          </a:p>
        </p:txBody>
      </p:sp>
      <p:sp>
        <p:nvSpPr>
          <p:cNvPr id="298" name="Google Shape;298;p8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Use the </a:t>
            </a:r>
            <a:r>
              <a:rPr b="1" lang="en-IN"/>
              <a:t>say block </a:t>
            </a:r>
            <a:r>
              <a:rPr lang="en-IN"/>
              <a:t>from </a:t>
            </a:r>
            <a:r>
              <a:rPr b="1" lang="en-IN"/>
              <a:t>looks palette.</a:t>
            </a:r>
            <a:endParaRPr/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672" y="1718835"/>
            <a:ext cx="4492498" cy="337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685" y="1054458"/>
            <a:ext cx="4122921" cy="257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06" name="Google Shape;306;p9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STEP 5: Move and Switch Costume</a:t>
            </a:r>
            <a:endParaRPr/>
          </a:p>
        </p:txBody>
      </p:sp>
      <p:sp>
        <p:nvSpPr>
          <p:cNvPr id="307" name="Google Shape;307;p9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We will use following blocks: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b="1" lang="en-IN"/>
              <a:t>move block </a:t>
            </a:r>
            <a:r>
              <a:rPr lang="en-IN"/>
              <a:t>from </a:t>
            </a:r>
            <a:r>
              <a:rPr b="1" lang="en-IN"/>
              <a:t>motion palette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b="1" lang="en-IN"/>
              <a:t>switch costume</a:t>
            </a:r>
            <a:r>
              <a:rPr lang="en-IN"/>
              <a:t> from </a:t>
            </a:r>
            <a:r>
              <a:rPr b="1" lang="en-IN"/>
              <a:t>looks palette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rPr b="1" lang="en-IN"/>
              <a:t>wait block </a:t>
            </a:r>
            <a:r>
              <a:rPr lang="en-IN"/>
              <a:t>from </a:t>
            </a:r>
            <a:r>
              <a:rPr b="1" lang="en-IN"/>
              <a:t>control palette</a:t>
            </a:r>
            <a:r>
              <a:rPr lang="en-IN"/>
              <a:t>.</a:t>
            </a:r>
            <a:endParaRPr/>
          </a:p>
          <a:p>
            <a:pPr indent="0" lvl="0" marL="698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IN"/>
              <a:t>From the dropdown of </a:t>
            </a:r>
            <a:r>
              <a:rPr b="1" lang="en-IN"/>
              <a:t>switch costume block</a:t>
            </a:r>
            <a:r>
              <a:rPr lang="en-IN"/>
              <a:t>, choose the Tobi walking 1/ Tobi walking 2 costumes.</a:t>
            </a:r>
            <a:endParaRPr/>
          </a:p>
        </p:txBody>
      </p:sp>
      <p:pic>
        <p:nvPicPr>
          <p:cNvPr id="308" name="Google Shape;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126166"/>
            <a:ext cx="3040698" cy="302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