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F23"/>
    <a:srgbClr val="262262"/>
    <a:srgbClr val="BE1E2D"/>
    <a:srgbClr val="F04E58"/>
    <a:srgbClr val="92278F"/>
    <a:srgbClr val="FFCE06"/>
    <a:srgbClr val="F7941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728" y="72794"/>
            <a:ext cx="6254074" cy="356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ACTIVITY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07360" y="475299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Activity Description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09069" y="482730"/>
            <a:ext cx="2487168" cy="1856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07360" y="1453801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0CAA6-8CD9-42ED-BA69-AC48A2555AA4}"/>
              </a:ext>
            </a:extLst>
          </p:cNvPr>
          <p:cNvSpPr txBox="1"/>
          <p:nvPr userDrawn="1"/>
        </p:nvSpPr>
        <p:spPr>
          <a:xfrm>
            <a:off x="3009651" y="1272346"/>
            <a:ext cx="3500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COMPONENTS REQUIRED</a:t>
            </a:r>
            <a:endParaRPr lang="en-IN" sz="1200" dirty="0">
              <a:solidFill>
                <a:srgbClr val="00B0F0"/>
              </a:solidFill>
              <a:latin typeface="Bree Serif" panose="02000503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 with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728" y="72794"/>
            <a:ext cx="6254074" cy="356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ACTIVITY NAME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07360" y="475299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Activity Description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07360" y="1279971"/>
            <a:ext cx="3502442" cy="20135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rgbClr val="00B0F0"/>
                </a:solidFill>
                <a:latin typeface="Bree Serif" panose="02000503040000020004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COMPONENTS REQUIRED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09069" y="482730"/>
            <a:ext cx="2487168" cy="18562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07360" y="1453801"/>
            <a:ext cx="3502442" cy="81248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200" kern="1200" dirty="0" smtClean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EEEE40-F00D-40E9-9D94-AEA41CD9EE54}"/>
              </a:ext>
            </a:extLst>
          </p:cNvPr>
          <p:cNvSpPr txBox="1"/>
          <p:nvPr userDrawn="1"/>
        </p:nvSpPr>
        <p:spPr>
          <a:xfrm>
            <a:off x="255728" y="9166246"/>
            <a:ext cx="528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Bree Serif" panose="02000503040000020004" pitchFamily="50" charset="0"/>
              </a:rPr>
              <a:t>. . . . . . . . . . . . . . . . . . . . . . . . . . . . . . . . . . . . . . . . . . . . . . . . . . . . . . . . . . . . . . . . . . . . . . . .  . . . . . . . . . . . . . . . . . . . . . . . . . . . . . . . . . . . . . . . . . . . . . . . . . . . . . . . . . . . . . . . . . . . . . . </a:t>
            </a:r>
            <a:endParaRPr lang="en-IN" sz="1200" dirty="0">
              <a:latin typeface="Bree Serif" panose="02000503040000020004" pitchFamily="50" charset="0"/>
            </a:endParaRPr>
          </a:p>
        </p:txBody>
      </p:sp>
      <p:pic>
        <p:nvPicPr>
          <p:cNvPr id="10" name="Graphic 17">
            <a:extLst>
              <a:ext uri="{FF2B5EF4-FFF2-40B4-BE49-F238E27FC236}">
                <a16:creationId xmlns:a16="http://schemas.microsoft.com/office/drawing/2014/main" id="{2B6FCB9A-F3E5-4709-A611-AFEC2E706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920" y="8709952"/>
            <a:ext cx="6372885" cy="480786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10640" y="8821245"/>
            <a:ext cx="5199162" cy="185449"/>
          </a:xfrm>
          <a:prstGeom prst="rect">
            <a:avLst/>
          </a:prstGeom>
        </p:spPr>
        <p:txBody>
          <a:bodyPr/>
          <a:lstStyle>
            <a:lvl1pPr>
              <a:defRPr lang="en-US" sz="1000" kern="1200" dirty="0">
                <a:solidFill>
                  <a:schemeClr val="tx1"/>
                </a:solidFill>
                <a:latin typeface="Bree Serif" panose="02000503040000020004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QUESTION</a:t>
            </a:r>
          </a:p>
        </p:txBody>
      </p:sp>
    </p:spTree>
    <p:extLst>
      <p:ext uri="{BB962C8B-B14F-4D97-AF65-F5344CB8AC3E}">
        <p14:creationId xmlns:p14="http://schemas.microsoft.com/office/powerpoint/2010/main" val="203379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DCC8C1B3-9FA5-473B-9BB9-0292A26456E7}" type="datetimeFigureOut">
              <a:rPr lang="en-IN" smtClean="0"/>
              <a:t>21-12-2019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02988AF-E903-4EA5-A7C8-B902F8EBB9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67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13DF522-9F42-4D6D-B281-B17A460DE65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78563" y="-259631"/>
            <a:ext cx="7387872" cy="317351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D6D2A3-B598-41F4-BB8A-CD6683CDB0A8}"/>
              </a:ext>
            </a:extLst>
          </p:cNvPr>
          <p:cNvSpPr/>
          <p:nvPr userDrawn="1"/>
        </p:nvSpPr>
        <p:spPr>
          <a:xfrm>
            <a:off x="3009653" y="434301"/>
            <a:ext cx="3500153" cy="1962000"/>
          </a:xfrm>
          <a:prstGeom prst="roundRect">
            <a:avLst>
              <a:gd name="adj" fmla="val 23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DCC767D-8D65-4470-9C31-20EAFEE9BF72}"/>
              </a:ext>
            </a:extLst>
          </p:cNvPr>
          <p:cNvSpPr/>
          <p:nvPr userDrawn="1"/>
        </p:nvSpPr>
        <p:spPr>
          <a:xfrm>
            <a:off x="255728" y="434301"/>
            <a:ext cx="2592000" cy="1962000"/>
          </a:xfrm>
          <a:prstGeom prst="roundRect">
            <a:avLst>
              <a:gd name="adj" fmla="val 2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40CAA6-8CD9-42ED-BA69-AC48A2555AA4}"/>
              </a:ext>
            </a:extLst>
          </p:cNvPr>
          <p:cNvSpPr txBox="1"/>
          <p:nvPr userDrawn="1"/>
        </p:nvSpPr>
        <p:spPr>
          <a:xfrm>
            <a:off x="3009651" y="1872209"/>
            <a:ext cx="3500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NAME   . . . . . . . . . . . . . . . . . . . . . . . . . . . . .  . . . . . . . . . .</a:t>
            </a:r>
          </a:p>
          <a:p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CLASS &amp; SECTION</a:t>
            </a:r>
            <a:r>
              <a:rPr lang="en-US" sz="1200" baseline="0" dirty="0">
                <a:solidFill>
                  <a:srgbClr val="00B0F0"/>
                </a:solidFill>
                <a:latin typeface="Bree Serif" panose="02000503040000020004" pitchFamily="50" charset="0"/>
              </a:rPr>
              <a:t>  </a:t>
            </a:r>
            <a:r>
              <a:rPr lang="en-US" sz="1200" dirty="0">
                <a:solidFill>
                  <a:srgbClr val="00B0F0"/>
                </a:solidFill>
                <a:latin typeface="Bree Serif" panose="02000503040000020004" pitchFamily="50" charset="0"/>
              </a:rPr>
              <a:t>. . . . . . . . . . . . . . . . . . . . . . . . . . . . . </a:t>
            </a:r>
            <a:endParaRPr lang="en-IN" sz="1200" dirty="0">
              <a:solidFill>
                <a:srgbClr val="00B0F0"/>
              </a:solidFill>
              <a:latin typeface="Bree Serif" panose="02000503040000020004" pitchFamily="50" charset="0"/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EEC80F84-BEF5-4ED7-85C5-00BCE2DD9C4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78830" y="9266555"/>
            <a:ext cx="942975" cy="3238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D1CA322-C809-4D8C-910E-3AEC94045CE6}"/>
              </a:ext>
            </a:extLst>
          </p:cNvPr>
          <p:cNvSpPr txBox="1"/>
          <p:nvPr userDrawn="1"/>
        </p:nvSpPr>
        <p:spPr>
          <a:xfrm>
            <a:off x="5537200" y="9565639"/>
            <a:ext cx="1186205" cy="21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rgbClr val="F7941E"/>
                </a:solidFill>
                <a:latin typeface="Bree Serif" panose="02000503040000020004" pitchFamily="50" charset="0"/>
              </a:rPr>
              <a:t>THESTEMPEDIA.COM</a:t>
            </a:r>
            <a:endParaRPr lang="en-IN" sz="800" dirty="0">
              <a:solidFill>
                <a:srgbClr val="F7941E"/>
              </a:solidFill>
              <a:latin typeface="Bree Serif" panose="02000503040000020004" pitchFamily="50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5728" y="72794"/>
            <a:ext cx="6254074" cy="356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76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9" r:id="rId3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lang="en-US" sz="1600" b="1" kern="1200" dirty="0" smtClean="0">
          <a:solidFill>
            <a:schemeClr val="bg1"/>
          </a:solidFill>
          <a:latin typeface="Bree Serif" panose="02000503040000020004" pitchFamily="50" charset="0"/>
          <a:ea typeface="+mn-ea"/>
          <a:cs typeface="+mn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microsoft.com/office/2007/relationships/hdphoto" Target="../media/hdphoto3.wdp"/><Relationship Id="rId2" Type="http://schemas.openxmlformats.org/officeDocument/2006/relationships/image" Target="../media/image7.PNG"/><Relationship Id="rId16" Type="http://schemas.microsoft.com/office/2007/relationships/hdphoto" Target="../media/hdphoto5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5" Type="http://schemas.openxmlformats.org/officeDocument/2006/relationships/image" Target="../media/image14.png"/><Relationship Id="rId10" Type="http://schemas.microsoft.com/office/2007/relationships/hdphoto" Target="../media/hdphoto2.wdp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2.2 Walking </a:t>
            </a:r>
            <a:r>
              <a:rPr lang="en-US" dirty="0"/>
              <a:t>Animation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en-US" dirty="0"/>
              <a:t>In this Activity, We create a small animation of “Tobi’s walk” by switching between his costumes.</a:t>
            </a:r>
          </a:p>
          <a:p>
            <a:endParaRPr lang="en-US" dirty="0"/>
          </a:p>
        </p:txBody>
      </p:sp>
      <p:pic>
        <p:nvPicPr>
          <p:cNvPr id="71" name="Picture Placeholder 70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483" y="482730"/>
            <a:ext cx="2474339" cy="185623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evive, USB cable, Laptop/PC</a:t>
            </a:r>
          </a:p>
        </p:txBody>
      </p:sp>
      <p:grpSp>
        <p:nvGrpSpPr>
          <p:cNvPr id="14" name="Group 13"/>
          <p:cNvGrpSpPr/>
          <p:nvPr/>
        </p:nvGrpSpPr>
        <p:grpSpPr>
          <a:xfrm rot="21066288">
            <a:off x="430889" y="2973699"/>
            <a:ext cx="1911099" cy="1737360"/>
            <a:chOff x="7360920" y="1440180"/>
            <a:chExt cx="1737360" cy="1737360"/>
          </a:xfrm>
        </p:grpSpPr>
        <p:sp>
          <p:nvSpPr>
            <p:cNvPr id="15" name="Rounded Rectangle 14"/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15783" y="1495044"/>
              <a:ext cx="1636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1. Choose a backdrop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4EEEE40-F00D-40E9-9D94-AEA41CD9EE54}"/>
              </a:ext>
            </a:extLst>
          </p:cNvPr>
          <p:cNvSpPr txBox="1"/>
          <p:nvPr/>
        </p:nvSpPr>
        <p:spPr>
          <a:xfrm>
            <a:off x="255728" y="9166246"/>
            <a:ext cx="5322112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Bree Serif" panose="02000503040000020004" pitchFamily="50" charset="0"/>
              </a:rPr>
              <a:t>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 .</a:t>
            </a:r>
            <a:endParaRPr lang="en-IN" sz="1200" dirty="0">
              <a:latin typeface="Bree Serif" panose="02000503040000020004" pitchFamily="50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9C531C-747C-41B2-B4E6-DD80B6F9E932}"/>
              </a:ext>
            </a:extLst>
          </p:cNvPr>
          <p:cNvGrpSpPr/>
          <p:nvPr/>
        </p:nvGrpSpPr>
        <p:grpSpPr>
          <a:xfrm>
            <a:off x="248920" y="8709952"/>
            <a:ext cx="6372885" cy="480786"/>
            <a:chOff x="248920" y="8709952"/>
            <a:chExt cx="6372885" cy="480786"/>
          </a:xfrm>
        </p:grpSpPr>
        <p:pic>
          <p:nvPicPr>
            <p:cNvPr id="28" name="Graphic 17">
              <a:extLst>
                <a:ext uri="{FF2B5EF4-FFF2-40B4-BE49-F238E27FC236}">
                  <a16:creationId xmlns:a16="http://schemas.microsoft.com/office/drawing/2014/main" id="{2B6FCB9A-F3E5-4709-A611-AFEC2E706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8920" y="8709952"/>
              <a:ext cx="6372885" cy="480786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900D581-31D4-4F0E-A2CF-DE7BD0E5F621}"/>
                </a:ext>
              </a:extLst>
            </p:cNvPr>
            <p:cNvSpPr txBox="1"/>
            <p:nvPr userDrawn="1"/>
          </p:nvSpPr>
          <p:spPr>
            <a:xfrm>
              <a:off x="1325880" y="8807812"/>
              <a:ext cx="50823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Bree Serif" panose="02000503040000020004" pitchFamily="50" charset="0"/>
                </a:rPr>
                <a:t>What is the use of “forever block”?</a:t>
              </a:r>
              <a:endParaRPr lang="en-IN" sz="1000" dirty="0">
                <a:solidFill>
                  <a:schemeClr val="tx1"/>
                </a:solidFill>
                <a:latin typeface="Bree Serif" panose="02000503040000020004" pitchFamily="50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9E0EA65-606C-439E-B0F4-4C741D5B6E2A}"/>
              </a:ext>
            </a:extLst>
          </p:cNvPr>
          <p:cNvGrpSpPr/>
          <p:nvPr/>
        </p:nvGrpSpPr>
        <p:grpSpPr>
          <a:xfrm rot="258516">
            <a:off x="2658049" y="2727975"/>
            <a:ext cx="1602164" cy="1685707"/>
            <a:chOff x="7360920" y="1440180"/>
            <a:chExt cx="1737360" cy="1737360"/>
          </a:xfrm>
        </p:grpSpPr>
        <p:sp>
          <p:nvSpPr>
            <p:cNvPr id="32" name="Rounded Rectangle 14">
              <a:extLst>
                <a:ext uri="{FF2B5EF4-FFF2-40B4-BE49-F238E27FC236}">
                  <a16:creationId xmlns:a16="http://schemas.microsoft.com/office/drawing/2014/main" id="{CF0D3F0F-37F9-491A-ABD4-5C45D9CA058A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6969C4E-C13F-4EC0-8651-244469D2D06F}"/>
                </a:ext>
              </a:extLst>
            </p:cNvPr>
            <p:cNvSpPr txBox="1"/>
            <p:nvPr/>
          </p:nvSpPr>
          <p:spPr>
            <a:xfrm>
              <a:off x="7415783" y="1495044"/>
              <a:ext cx="16367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2. Choose a Sprite</a:t>
              </a:r>
            </a:p>
          </p:txBody>
        </p:sp>
        <p:sp>
          <p:nvSpPr>
            <p:cNvPr id="34" name="Rounded Rectangle 16">
              <a:extLst>
                <a:ext uri="{FF2B5EF4-FFF2-40B4-BE49-F238E27FC236}">
                  <a16:creationId xmlns:a16="http://schemas.microsoft.com/office/drawing/2014/main" id="{8626FFA0-5A1E-4496-AFDC-A227079DC957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53201E-7925-4CB1-AB42-E44B0C4953B6}"/>
              </a:ext>
            </a:extLst>
          </p:cNvPr>
          <p:cNvGrpSpPr/>
          <p:nvPr/>
        </p:nvGrpSpPr>
        <p:grpSpPr>
          <a:xfrm rot="443874">
            <a:off x="4606567" y="2885879"/>
            <a:ext cx="2037294" cy="1368230"/>
            <a:chOff x="7360920" y="1440180"/>
            <a:chExt cx="1737360" cy="1737360"/>
          </a:xfrm>
        </p:grpSpPr>
        <p:sp>
          <p:nvSpPr>
            <p:cNvPr id="36" name="Rounded Rectangle 14">
              <a:extLst>
                <a:ext uri="{FF2B5EF4-FFF2-40B4-BE49-F238E27FC236}">
                  <a16:creationId xmlns:a16="http://schemas.microsoft.com/office/drawing/2014/main" id="{457558A9-CDA3-4574-B441-0ED44D7624E1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F04E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F850BB2-2103-4C74-9BF4-FE1375EEA6E1}"/>
                </a:ext>
              </a:extLst>
            </p:cNvPr>
            <p:cNvSpPr txBox="1"/>
            <p:nvPr/>
          </p:nvSpPr>
          <p:spPr>
            <a:xfrm>
              <a:off x="7415783" y="1495044"/>
              <a:ext cx="16367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3. Set the Starting Point</a:t>
              </a:r>
            </a:p>
          </p:txBody>
        </p:sp>
        <p:sp>
          <p:nvSpPr>
            <p:cNvPr id="38" name="Rounded Rectangle 16">
              <a:extLst>
                <a:ext uri="{FF2B5EF4-FFF2-40B4-BE49-F238E27FC236}">
                  <a16:creationId xmlns:a16="http://schemas.microsoft.com/office/drawing/2014/main" id="{BB037C6B-41D5-42C1-AE97-DFD1E097130D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6071A5-EF12-4156-B330-7F2856BED078}"/>
              </a:ext>
            </a:extLst>
          </p:cNvPr>
          <p:cNvGrpSpPr/>
          <p:nvPr/>
        </p:nvGrpSpPr>
        <p:grpSpPr>
          <a:xfrm>
            <a:off x="2509642" y="4516732"/>
            <a:ext cx="1572744" cy="1383062"/>
            <a:chOff x="7360920" y="1440180"/>
            <a:chExt cx="1737360" cy="1737360"/>
          </a:xfrm>
        </p:grpSpPr>
        <p:sp>
          <p:nvSpPr>
            <p:cNvPr id="40" name="Rounded Rectangle 14">
              <a:extLst>
                <a:ext uri="{FF2B5EF4-FFF2-40B4-BE49-F238E27FC236}">
                  <a16:creationId xmlns:a16="http://schemas.microsoft.com/office/drawing/2014/main" id="{9A9582B8-FD5C-45E6-AFD3-ECEEDC6CA895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DC62018-93FD-4D8C-8AEB-22AA801CABC3}"/>
                </a:ext>
              </a:extLst>
            </p:cNvPr>
            <p:cNvSpPr txBox="1"/>
            <p:nvPr/>
          </p:nvSpPr>
          <p:spPr>
            <a:xfrm>
              <a:off x="7392150" y="1493235"/>
              <a:ext cx="1636777" cy="277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4. Say “Hello”</a:t>
              </a:r>
            </a:p>
          </p:txBody>
        </p:sp>
        <p:sp>
          <p:nvSpPr>
            <p:cNvPr id="42" name="Rounded Rectangle 16">
              <a:extLst>
                <a:ext uri="{FF2B5EF4-FFF2-40B4-BE49-F238E27FC236}">
                  <a16:creationId xmlns:a16="http://schemas.microsoft.com/office/drawing/2014/main" id="{2E8BF3B5-74EE-4537-BC1C-85CC8A8C2D0D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6" name="Picture 75">
            <a:extLst>
              <a:ext uri="{FF2B5EF4-FFF2-40B4-BE49-F238E27FC236}">
                <a16:creationId xmlns:a16="http://schemas.microsoft.com/office/drawing/2014/main" id="{A7889A5D-7753-463B-9E0C-94E54C622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66288">
            <a:off x="590986" y="3334714"/>
            <a:ext cx="1652911" cy="1241916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7CF2419-5457-4FF0-BC2E-255C88C40F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58516">
            <a:off x="3049795" y="3017980"/>
            <a:ext cx="803801" cy="1268137"/>
          </a:xfrm>
          <a:prstGeom prst="rect">
            <a:avLst/>
          </a:prstGeom>
        </p:spPr>
      </p:pic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8EA14D4-43E6-4E0D-B74B-2422668B6447}"/>
              </a:ext>
            </a:extLst>
          </p:cNvPr>
          <p:cNvGrpSpPr/>
          <p:nvPr/>
        </p:nvGrpSpPr>
        <p:grpSpPr>
          <a:xfrm rot="679235">
            <a:off x="323943" y="5031275"/>
            <a:ext cx="1897146" cy="2496908"/>
            <a:chOff x="7360921" y="1440180"/>
            <a:chExt cx="1737360" cy="1737359"/>
          </a:xfrm>
        </p:grpSpPr>
        <p:sp>
          <p:nvSpPr>
            <p:cNvPr id="108" name="Rounded Rectangle 14">
              <a:extLst>
                <a:ext uri="{FF2B5EF4-FFF2-40B4-BE49-F238E27FC236}">
                  <a16:creationId xmlns:a16="http://schemas.microsoft.com/office/drawing/2014/main" id="{A81CD9BB-E8E2-48BA-826D-15BEF764BED1}"/>
                </a:ext>
              </a:extLst>
            </p:cNvPr>
            <p:cNvSpPr/>
            <p:nvPr/>
          </p:nvSpPr>
          <p:spPr>
            <a:xfrm>
              <a:off x="7360921" y="1440180"/>
              <a:ext cx="1737360" cy="1737359"/>
            </a:xfrm>
            <a:prstGeom prst="roundRect">
              <a:avLst>
                <a:gd name="adj" fmla="val 587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119DA40-1C3F-4EE0-A2EE-7A88D7642027}"/>
                </a:ext>
              </a:extLst>
            </p:cNvPr>
            <p:cNvSpPr txBox="1"/>
            <p:nvPr/>
          </p:nvSpPr>
          <p:spPr>
            <a:xfrm>
              <a:off x="7410057" y="1491937"/>
              <a:ext cx="1636777" cy="299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6. Repeat Forever </a:t>
              </a:r>
            </a:p>
          </p:txBody>
        </p:sp>
        <p:sp>
          <p:nvSpPr>
            <p:cNvPr id="110" name="Rounded Rectangle 16">
              <a:extLst>
                <a:ext uri="{FF2B5EF4-FFF2-40B4-BE49-F238E27FC236}">
                  <a16:creationId xmlns:a16="http://schemas.microsoft.com/office/drawing/2014/main" id="{0105D3E8-7B69-4840-BB07-46F7C1D467BA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B75FD71-300D-45D0-B851-E25A89AC7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3121" y1="66667" x2="49487" y2="47018"/>
                        <a14:foregroundMark x1="63860" y1="65263" x2="69815" y2="48421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 rot="454811">
            <a:off x="4248615" y="2861536"/>
            <a:ext cx="2829107" cy="165563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5DD3ED3-09B4-47AA-A04C-34CC91D86F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35569" y1="40065" x2="38415" y2="55375"/>
                        <a14:foregroundMark x1="31504" y1="39739" x2="35569" y2="54397"/>
                        <a14:foregroundMark x1="50407" y1="53420" x2="60976" y2="43648"/>
                        <a14:foregroundMark x1="58943" y1="69055" x2="47358" y2="61564"/>
                        <a14:foregroundMark x1="40244" y1="69381" x2="23171" y2="64169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 rot="21594549">
            <a:off x="2370694" y="4631365"/>
            <a:ext cx="2104407" cy="139367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E6FBEB90-542E-4E50-8969-144978C782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3455" b="96737" l="3053" r="93321">
                        <a14:foregroundMark x1="30725" y1="19194" x2="35687" y2="28599"/>
                        <a14:foregroundMark x1="27099" y1="28023" x2="42939" y2="22073"/>
                        <a14:foregroundMark x1="25191" y1="42035" x2="38168" y2="49904"/>
                        <a14:foregroundMark x1="26336" y1="50672" x2="39695" y2="42802"/>
                        <a14:foregroundMark x1="27290" y1="52591" x2="39122" y2="59501"/>
                        <a14:foregroundMark x1="27863" y1="61228" x2="37786" y2="53359"/>
                        <a14:foregroundMark x1="27290" y1="71785" x2="35878" y2="83877"/>
                        <a14:foregroundMark x1="26527" y1="81574" x2="38740" y2="75048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 rot="700560">
            <a:off x="147026" y="5209851"/>
            <a:ext cx="2383442" cy="2374546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9A5F4E29-869E-4F15-9F0D-24066541B2D1}"/>
              </a:ext>
            </a:extLst>
          </p:cNvPr>
          <p:cNvGrpSpPr/>
          <p:nvPr/>
        </p:nvGrpSpPr>
        <p:grpSpPr>
          <a:xfrm rot="20989038">
            <a:off x="4648947" y="4522012"/>
            <a:ext cx="1889217" cy="2082858"/>
            <a:chOff x="7360920" y="1440180"/>
            <a:chExt cx="1737360" cy="1737360"/>
          </a:xfrm>
        </p:grpSpPr>
        <p:sp>
          <p:nvSpPr>
            <p:cNvPr id="52" name="Rounded Rectangle 14">
              <a:extLst>
                <a:ext uri="{FF2B5EF4-FFF2-40B4-BE49-F238E27FC236}">
                  <a16:creationId xmlns:a16="http://schemas.microsoft.com/office/drawing/2014/main" id="{7A2A049B-111A-42EF-97AE-74D0502A8D67}"/>
                </a:ext>
              </a:extLst>
            </p:cNvPr>
            <p:cNvSpPr/>
            <p:nvPr/>
          </p:nvSpPr>
          <p:spPr>
            <a:xfrm>
              <a:off x="7360920" y="1440180"/>
              <a:ext cx="1737360" cy="1737360"/>
            </a:xfrm>
            <a:prstGeom prst="roundRect">
              <a:avLst>
                <a:gd name="adj" fmla="val 5875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FA8A675-0BA4-4B75-B575-5A8FC2CDB5AF}"/>
                </a:ext>
              </a:extLst>
            </p:cNvPr>
            <p:cNvSpPr txBox="1"/>
            <p:nvPr/>
          </p:nvSpPr>
          <p:spPr>
            <a:xfrm>
              <a:off x="7421265" y="1492458"/>
              <a:ext cx="1636777" cy="208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5. Move and Switch</a:t>
              </a:r>
            </a:p>
          </p:txBody>
        </p:sp>
        <p:sp>
          <p:nvSpPr>
            <p:cNvPr id="54" name="Rounded Rectangle 16">
              <a:extLst>
                <a:ext uri="{FF2B5EF4-FFF2-40B4-BE49-F238E27FC236}">
                  <a16:creationId xmlns:a16="http://schemas.microsoft.com/office/drawing/2014/main" id="{25B1632B-BB1E-4182-A63F-3AD8E1D4A043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77D53D05-DCEC-49B8-97F3-CD8E8F3C06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4036" b="95067" l="2673" r="96659">
                        <a14:foregroundMark x1="23385" y1="12108" x2="31849" y2="21076"/>
                        <a14:foregroundMark x1="20267" y1="19058" x2="31403" y2="13004"/>
                        <a14:foregroundMark x1="17595" y1="38341" x2="33853" y2="45291"/>
                        <a14:foregroundMark x1="18708" y1="48879" x2="33408" y2="58072"/>
                        <a14:foregroundMark x1="17149" y1="73543" x2="30735" y2="82960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 rot="20999349">
            <a:off x="4730136" y="4657016"/>
            <a:ext cx="2022431" cy="2024805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A72B6831-C696-40A2-9824-BDF89D0C129D}"/>
              </a:ext>
            </a:extLst>
          </p:cNvPr>
          <p:cNvGrpSpPr/>
          <p:nvPr/>
        </p:nvGrpSpPr>
        <p:grpSpPr>
          <a:xfrm rot="21066405">
            <a:off x="2843987" y="5973931"/>
            <a:ext cx="1956944" cy="2591142"/>
            <a:chOff x="7360921" y="1440180"/>
            <a:chExt cx="1737360" cy="1737359"/>
          </a:xfrm>
        </p:grpSpPr>
        <p:sp>
          <p:nvSpPr>
            <p:cNvPr id="58" name="Rounded Rectangle 14">
              <a:extLst>
                <a:ext uri="{FF2B5EF4-FFF2-40B4-BE49-F238E27FC236}">
                  <a16:creationId xmlns:a16="http://schemas.microsoft.com/office/drawing/2014/main" id="{046DC1D1-7136-43D4-94D5-7B9F29989124}"/>
                </a:ext>
              </a:extLst>
            </p:cNvPr>
            <p:cNvSpPr/>
            <p:nvPr/>
          </p:nvSpPr>
          <p:spPr>
            <a:xfrm>
              <a:off x="7360921" y="1440180"/>
              <a:ext cx="1737360" cy="1737359"/>
            </a:xfrm>
            <a:prstGeom prst="roundRect">
              <a:avLst>
                <a:gd name="adj" fmla="val 5875"/>
              </a:avLst>
            </a:prstGeom>
            <a:solidFill>
              <a:srgbClr val="D7D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B7C05F7-56D9-494C-9A1D-2BEEE1DB70C6}"/>
                </a:ext>
              </a:extLst>
            </p:cNvPr>
            <p:cNvSpPr txBox="1"/>
            <p:nvPr/>
          </p:nvSpPr>
          <p:spPr>
            <a:xfrm>
              <a:off x="7404859" y="1483605"/>
              <a:ext cx="1636777" cy="178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Bree Serif" panose="02000503040000020004"/>
                </a:rPr>
                <a:t>7. Add a Hat Block</a:t>
              </a:r>
            </a:p>
          </p:txBody>
        </p:sp>
        <p:sp>
          <p:nvSpPr>
            <p:cNvPr id="60" name="Rounded Rectangle 16">
              <a:extLst>
                <a:ext uri="{FF2B5EF4-FFF2-40B4-BE49-F238E27FC236}">
                  <a16:creationId xmlns:a16="http://schemas.microsoft.com/office/drawing/2014/main" id="{D6EE491B-1CD9-49E3-A640-6FC852ED22A9}"/>
                </a:ext>
              </a:extLst>
            </p:cNvPr>
            <p:cNvSpPr/>
            <p:nvPr/>
          </p:nvSpPr>
          <p:spPr>
            <a:xfrm>
              <a:off x="7415784" y="1495044"/>
              <a:ext cx="1627632" cy="1627632"/>
            </a:xfrm>
            <a:prstGeom prst="roundRect">
              <a:avLst>
                <a:gd name="adj" fmla="val 4669"/>
              </a:avLst>
            </a:prstGeom>
            <a:noFill/>
            <a:ln w="158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id="{02EC7A19-9A0F-4017-8783-D8D924564C2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017" b="95966" l="1020" r="94898">
                        <a14:foregroundMark x1="25714" y1="29244" x2="37143" y2="35966"/>
                        <a14:foregroundMark x1="23265" y1="48235" x2="38367" y2="54118"/>
                        <a14:foregroundMark x1="24898" y1="59160" x2="39184" y2="62353"/>
                        <a14:foregroundMark x1="23878" y1="77983" x2="39796" y2="82689"/>
                      </a14:backgroundRemoval>
                    </a14:imgEffect>
                  </a14:imgLayer>
                </a14:imgProps>
              </a:ext>
            </a:extLst>
          </a:blip>
          <a:srcRect/>
          <a:stretch/>
        </p:blipFill>
        <p:spPr>
          <a:xfrm rot="21048676">
            <a:off x="2839284" y="6120719"/>
            <a:ext cx="2111256" cy="252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9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235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Bree Serif</vt:lpstr>
      <vt:lpstr>Calibri</vt:lpstr>
      <vt:lpstr>Office Theme</vt:lpstr>
      <vt:lpstr>2.2 Walking Animation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Walking Animation</dc:title>
  <dc:creator>Sushmita Meena</dc:creator>
  <cp:lastModifiedBy>Ravinder Bidhan</cp:lastModifiedBy>
  <cp:revision>43</cp:revision>
  <dcterms:created xsi:type="dcterms:W3CDTF">2019-10-14T05:43:03Z</dcterms:created>
  <dcterms:modified xsi:type="dcterms:W3CDTF">2019-12-21T06:08:02Z</dcterms:modified>
</cp:coreProperties>
</file>