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Sniglet"/>
      <p:regular r:id="rId21"/>
    </p:embeddedFont>
    <p:embeddedFont>
      <p:font typeface="Dosis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jr93O9zxhtMnrnrx6req2s6/hZ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Dosis-regular.fntdata"/><Relationship Id="rId10" Type="http://schemas.openxmlformats.org/officeDocument/2006/relationships/slide" Target="slides/slide6.xml"/><Relationship Id="rId21" Type="http://schemas.openxmlformats.org/officeDocument/2006/relationships/font" Target="fonts/Sniglet-regular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Dosi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1" sz="4800"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9pPr>
          </a:lstStyle>
          <a:p/>
        </p:txBody>
      </p:sp>
      <p:grpSp>
        <p:nvGrpSpPr>
          <p:cNvPr id="11" name="Google Shape;11;p18"/>
          <p:cNvGrpSpPr/>
          <p:nvPr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2" name="Google Shape;12;p18"/>
            <p:cNvSpPr/>
            <p:nvPr/>
          </p:nvSpPr>
          <p:spPr>
            <a:xfrm>
              <a:off x="723692" y="4220091"/>
              <a:ext cx="794875" cy="985737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8"/>
            <p:cNvSpPr/>
            <p:nvPr/>
          </p:nvSpPr>
          <p:spPr>
            <a:xfrm>
              <a:off x="-58319" y="3053287"/>
              <a:ext cx="782014" cy="890356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8"/>
            <p:cNvSpPr/>
            <p:nvPr/>
          </p:nvSpPr>
          <p:spPr>
            <a:xfrm>
              <a:off x="4025101" y="3422420"/>
              <a:ext cx="370865" cy="809588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8"/>
            <p:cNvSpPr/>
            <p:nvPr/>
          </p:nvSpPr>
          <p:spPr>
            <a:xfrm>
              <a:off x="3078045" y="3128354"/>
              <a:ext cx="730671" cy="895811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5401648" y="3285712"/>
              <a:ext cx="805934" cy="750838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8364459" y="3346843"/>
              <a:ext cx="873792" cy="600260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4551116" y="3125540"/>
              <a:ext cx="657208" cy="679227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4419881" y="3994834"/>
              <a:ext cx="919681" cy="950908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2644912" y="4036538"/>
              <a:ext cx="890356" cy="7068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>
              <a:off x="2116542" y="3186156"/>
              <a:ext cx="829755" cy="780163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>
              <a:off x="1347361" y="3186147"/>
              <a:ext cx="599146" cy="706812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2681615" y="4813558"/>
              <a:ext cx="816944" cy="313967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7146421" y="4508764"/>
              <a:ext cx="1040884" cy="73062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7146430" y="3104432"/>
              <a:ext cx="684732" cy="721463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8"/>
            <p:cNvSpPr/>
            <p:nvPr/>
          </p:nvSpPr>
          <p:spPr>
            <a:xfrm>
              <a:off x="5262207" y="4729516"/>
              <a:ext cx="525046" cy="372666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8"/>
            <p:cNvSpPr/>
            <p:nvPr/>
          </p:nvSpPr>
          <p:spPr>
            <a:xfrm>
              <a:off x="8376372" y="4729061"/>
              <a:ext cx="508532" cy="324976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8"/>
            <p:cNvSpPr/>
            <p:nvPr/>
          </p:nvSpPr>
          <p:spPr>
            <a:xfrm>
              <a:off x="3808716" y="4429326"/>
              <a:ext cx="570935" cy="567282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7975391" y="3053272"/>
              <a:ext cx="541560" cy="679277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1570785" y="4028295"/>
              <a:ext cx="734324" cy="723314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>
              <a:off x="247060" y="4094875"/>
              <a:ext cx="275434" cy="244207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>
              <a:off x="8516944" y="4082884"/>
              <a:ext cx="690236" cy="510383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859713" y="3417443"/>
              <a:ext cx="317620" cy="659010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7518184" y="3966329"/>
              <a:ext cx="846269" cy="598458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6453205" y="3705907"/>
              <a:ext cx="666366" cy="752689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8"/>
            <p:cNvSpPr/>
            <p:nvPr/>
          </p:nvSpPr>
          <p:spPr>
            <a:xfrm>
              <a:off x="1866011" y="4742879"/>
              <a:ext cx="681078" cy="455287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8"/>
            <p:cNvSpPr/>
            <p:nvPr/>
          </p:nvSpPr>
          <p:spPr>
            <a:xfrm>
              <a:off x="6669805" y="4614395"/>
              <a:ext cx="308462" cy="330481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" name="Google Shape;4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  <a:defRPr b="1" sz="3600">
                <a:solidFill>
                  <a:srgbClr val="1C4587"/>
                </a:solidFill>
              </a:defRPr>
            </a:lvl1pPr>
            <a:lvl2pPr indent="-3873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grpSp>
        <p:nvGrpSpPr>
          <p:cNvPr id="45" name="Google Shape;45;p19"/>
          <p:cNvGrpSpPr/>
          <p:nvPr/>
        </p:nvGrpSpPr>
        <p:grpSpPr>
          <a:xfrm>
            <a:off x="7027473" y="3078732"/>
            <a:ext cx="2210780" cy="2204271"/>
            <a:chOff x="7027473" y="3078732"/>
            <a:chExt cx="2210780" cy="2204271"/>
          </a:xfrm>
        </p:grpSpPr>
        <p:sp>
          <p:nvSpPr>
            <p:cNvPr id="46" name="Google Shape;46;p19"/>
            <p:cNvSpPr/>
            <p:nvPr/>
          </p:nvSpPr>
          <p:spPr>
            <a:xfrm>
              <a:off x="8817948" y="3439661"/>
              <a:ext cx="414157" cy="507762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9"/>
            <p:cNvSpPr/>
            <p:nvPr/>
          </p:nvSpPr>
          <p:spPr>
            <a:xfrm>
              <a:off x="8742973" y="4166677"/>
              <a:ext cx="495281" cy="340238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9"/>
            <p:cNvSpPr/>
            <p:nvPr/>
          </p:nvSpPr>
          <p:spPr>
            <a:xfrm>
              <a:off x="8052572" y="4825260"/>
              <a:ext cx="589992" cy="414129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9"/>
            <p:cNvSpPr/>
            <p:nvPr/>
          </p:nvSpPr>
          <p:spPr>
            <a:xfrm>
              <a:off x="8052577" y="4132327"/>
              <a:ext cx="388118" cy="408938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9"/>
            <p:cNvSpPr/>
            <p:nvPr/>
          </p:nvSpPr>
          <p:spPr>
            <a:xfrm>
              <a:off x="7430898" y="4873171"/>
              <a:ext cx="297606" cy="211234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9"/>
            <p:cNvSpPr/>
            <p:nvPr/>
          </p:nvSpPr>
          <p:spPr>
            <a:xfrm>
              <a:off x="8749725" y="4950125"/>
              <a:ext cx="288245" cy="184202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9"/>
            <p:cNvSpPr/>
            <p:nvPr/>
          </p:nvSpPr>
          <p:spPr>
            <a:xfrm>
              <a:off x="8522444" y="4000279"/>
              <a:ext cx="306966" cy="385027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9"/>
            <p:cNvSpPr/>
            <p:nvPr/>
          </p:nvSpPr>
          <p:spPr>
            <a:xfrm>
              <a:off x="8829403" y="4583868"/>
              <a:ext cx="391238" cy="28929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9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9"/>
            <p:cNvSpPr/>
            <p:nvPr/>
          </p:nvSpPr>
          <p:spPr>
            <a:xfrm>
              <a:off x="7659648" y="4370196"/>
              <a:ext cx="377708" cy="426638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9"/>
            <p:cNvSpPr/>
            <p:nvPr/>
          </p:nvSpPr>
          <p:spPr>
            <a:xfrm>
              <a:off x="8797588" y="3078732"/>
              <a:ext cx="386048" cy="258065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9"/>
            <p:cNvSpPr/>
            <p:nvPr/>
          </p:nvSpPr>
          <p:spPr>
            <a:xfrm>
              <a:off x="7782420" y="4885132"/>
              <a:ext cx="174842" cy="187322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9"/>
            <p:cNvSpPr/>
            <p:nvPr/>
          </p:nvSpPr>
          <p:spPr>
            <a:xfrm>
              <a:off x="8394267" y="4464801"/>
              <a:ext cx="339602" cy="400617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59;p19"/>
          <p:cNvGrpSpPr/>
          <p:nvPr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60" name="Google Shape;60;p19"/>
            <p:cNvSpPr/>
            <p:nvPr/>
          </p:nvSpPr>
          <p:spPr>
            <a:xfrm>
              <a:off x="-35374" y="3366963"/>
              <a:ext cx="443260" cy="50467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9"/>
            <p:cNvSpPr/>
            <p:nvPr/>
          </p:nvSpPr>
          <p:spPr>
            <a:xfrm>
              <a:off x="700454" y="4557600"/>
              <a:ext cx="504670" cy="400627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9"/>
            <p:cNvSpPr/>
            <p:nvPr/>
          </p:nvSpPr>
          <p:spPr>
            <a:xfrm>
              <a:off x="721258" y="4998019"/>
              <a:ext cx="463059" cy="177962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9"/>
            <p:cNvSpPr/>
            <p:nvPr/>
          </p:nvSpPr>
          <p:spPr>
            <a:xfrm>
              <a:off x="1333294" y="4678454"/>
              <a:ext cx="306966" cy="385027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9"/>
            <p:cNvSpPr/>
            <p:nvPr/>
          </p:nvSpPr>
          <p:spPr>
            <a:xfrm>
              <a:off x="91624" y="4552927"/>
              <a:ext cx="416228" cy="409988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9"/>
            <p:cNvSpPr/>
            <p:nvPr/>
          </p:nvSpPr>
          <p:spPr>
            <a:xfrm>
              <a:off x="1525678" y="4911343"/>
              <a:ext cx="391238" cy="28929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9"/>
            <p:cNvSpPr/>
            <p:nvPr/>
          </p:nvSpPr>
          <p:spPr>
            <a:xfrm>
              <a:off x="2704" y="4900231"/>
              <a:ext cx="180033" cy="373539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9"/>
            <p:cNvSpPr/>
            <p:nvPr/>
          </p:nvSpPr>
          <p:spPr>
            <a:xfrm>
              <a:off x="448634" y="4138206"/>
              <a:ext cx="479681" cy="339217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9"/>
            <p:cNvSpPr/>
            <p:nvPr/>
          </p:nvSpPr>
          <p:spPr>
            <a:xfrm>
              <a:off x="258963" y="4957957"/>
              <a:ext cx="386048" cy="258065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9"/>
            <p:cNvSpPr/>
            <p:nvPr/>
          </p:nvSpPr>
          <p:spPr>
            <a:xfrm>
              <a:off x="-6398" y="3928634"/>
              <a:ext cx="414157" cy="507762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19"/>
          <p:cNvGrpSpPr/>
          <p:nvPr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71" name="Google Shape;71;p19"/>
            <p:cNvSpPr/>
            <p:nvPr/>
          </p:nvSpPr>
          <p:spPr>
            <a:xfrm>
              <a:off x="-77078" y="1488018"/>
              <a:ext cx="339602" cy="400617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9"/>
            <p:cNvSpPr/>
            <p:nvPr/>
          </p:nvSpPr>
          <p:spPr>
            <a:xfrm>
              <a:off x="346877" y="608615"/>
              <a:ext cx="210213" cy="458889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9"/>
            <p:cNvSpPr/>
            <p:nvPr/>
          </p:nvSpPr>
          <p:spPr>
            <a:xfrm>
              <a:off x="645010" y="355961"/>
              <a:ext cx="414157" cy="507762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9"/>
            <p:cNvSpPr/>
            <p:nvPr/>
          </p:nvSpPr>
          <p:spPr>
            <a:xfrm>
              <a:off x="-8" y="1013366"/>
              <a:ext cx="372518" cy="384998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9"/>
            <p:cNvSpPr/>
            <p:nvPr/>
          </p:nvSpPr>
          <p:spPr>
            <a:xfrm>
              <a:off x="-185869" y="9089"/>
              <a:ext cx="589992" cy="414129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9"/>
            <p:cNvSpPr/>
            <p:nvPr/>
          </p:nvSpPr>
          <p:spPr>
            <a:xfrm>
              <a:off x="1403775" y="11500"/>
              <a:ext cx="288245" cy="184202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9"/>
            <p:cNvSpPr/>
            <p:nvPr/>
          </p:nvSpPr>
          <p:spPr>
            <a:xfrm>
              <a:off x="955990" y="-57166"/>
              <a:ext cx="323616" cy="321546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9"/>
            <p:cNvSpPr/>
            <p:nvPr/>
          </p:nvSpPr>
          <p:spPr>
            <a:xfrm>
              <a:off x="506176" y="8146"/>
              <a:ext cx="180033" cy="373539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9"/>
            <p:cNvSpPr/>
            <p:nvPr/>
          </p:nvSpPr>
          <p:spPr>
            <a:xfrm>
              <a:off x="82003" y="594127"/>
              <a:ext cx="174842" cy="187322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80;p19"/>
          <p:cNvGrpSpPr/>
          <p:nvPr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81" name="Google Shape;81;p19"/>
            <p:cNvSpPr/>
            <p:nvPr/>
          </p:nvSpPr>
          <p:spPr>
            <a:xfrm>
              <a:off x="7302880" y="-294362"/>
              <a:ext cx="450550" cy="558734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9"/>
            <p:cNvSpPr/>
            <p:nvPr/>
          </p:nvSpPr>
          <p:spPr>
            <a:xfrm>
              <a:off x="8963979" y="1338718"/>
              <a:ext cx="180033" cy="373539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9"/>
            <p:cNvSpPr/>
            <p:nvPr/>
          </p:nvSpPr>
          <p:spPr>
            <a:xfrm>
              <a:off x="8318810" y="-29822"/>
              <a:ext cx="456818" cy="425588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7842052" y="-100873"/>
              <a:ext cx="388118" cy="408938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9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9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9"/>
            <p:cNvSpPr/>
            <p:nvPr/>
          </p:nvSpPr>
          <p:spPr>
            <a:xfrm>
              <a:off x="8801760" y="790271"/>
              <a:ext cx="377708" cy="426638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9"/>
            <p:cNvSpPr/>
            <p:nvPr/>
          </p:nvSpPr>
          <p:spPr>
            <a:xfrm>
              <a:off x="8699345" y="1151407"/>
              <a:ext cx="174842" cy="187322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9"/>
            <p:cNvSpPr/>
            <p:nvPr/>
          </p:nvSpPr>
          <p:spPr>
            <a:xfrm>
              <a:off x="8853349" y="192487"/>
              <a:ext cx="210213" cy="458889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0" name="Google Shape;9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98722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>
  <p:cSld name="Title + 1 colum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0"/>
          <p:cNvGrpSpPr/>
          <p:nvPr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93" name="Google Shape;93;p20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0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0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0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0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0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0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0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0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0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6474025" y="1522881"/>
              <a:ext cx="303525" cy="257569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20"/>
          <p:cNvCxnSpPr/>
          <p:nvPr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2" name="Google Shape;122;p20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1_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1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-185869" y="9089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1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448634" y="4138206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1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8394267" y="4464801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-6398" y="3928634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506176" y="8146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82003" y="59412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8853349" y="192487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98722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5567" y="838773"/>
            <a:ext cx="3744166" cy="3817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>
  <p:cSld name="1_Title + 1 colum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171" name="Google Shape;171;p22"/>
          <p:cNvGrpSpPr/>
          <p:nvPr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172" name="Google Shape;172;p22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2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6474025" y="1522881"/>
              <a:ext cx="303525" cy="257569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2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99" name="Google Shape;19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02" name="Google Shape;202;p23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•"/>
              <a:defRPr sz="2000"/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203" name="Google Shape;203;p23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•"/>
              <a:defRPr sz="2000"/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cxnSp>
        <p:nvCxnSpPr>
          <p:cNvPr id="204" name="Google Shape;204;p23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05" name="Google Shape;205;p2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grpSp>
        <p:nvGrpSpPr>
          <p:cNvPr id="206" name="Google Shape;206;p23"/>
          <p:cNvGrpSpPr/>
          <p:nvPr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07" name="Google Shape;207;p23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6474025" y="1522881"/>
              <a:ext cx="303525" cy="257569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3" name="Google Shape;23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Completely blank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36" name="Google Shape;23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b="0" i="0" sz="26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"/>
          <p:cNvSpPr txBox="1"/>
          <p:nvPr>
            <p:ph type="ctrTitle"/>
          </p:nvPr>
        </p:nvSpPr>
        <p:spPr>
          <a:xfrm>
            <a:off x="3797300" y="1114451"/>
            <a:ext cx="512445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</a:pPr>
            <a:r>
              <a:rPr b="0" lang="en-IN" sz="4400">
                <a:solidFill>
                  <a:srgbClr val="2A3791"/>
                </a:solidFill>
              </a:rPr>
              <a:t>Animating a Sprite</a:t>
            </a:r>
            <a:endParaRPr/>
          </a:p>
        </p:txBody>
      </p:sp>
      <p:pic>
        <p:nvPicPr>
          <p:cNvPr id="242" name="Google Shape;2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325" y="387350"/>
            <a:ext cx="2994025" cy="2472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11" name="Google Shape;311;p10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3: Set the Starting Point</a:t>
            </a:r>
            <a:endParaRPr/>
          </a:p>
        </p:txBody>
      </p:sp>
      <p:sp>
        <p:nvSpPr>
          <p:cNvPr id="312" name="Google Shape;312;p10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Using following blocks </a:t>
            </a:r>
            <a:r>
              <a:rPr b="1" lang="en-IN"/>
              <a:t>from motion </a:t>
            </a:r>
            <a:r>
              <a:rPr lang="en-IN"/>
              <a:t>palette, we will set the starting position of Tobi.</a:t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pic>
        <p:nvPicPr>
          <p:cNvPr id="313" name="Google Shape;31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7692" y="1714079"/>
            <a:ext cx="4514458" cy="3379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5275" y="885472"/>
            <a:ext cx="4158441" cy="274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20" name="Google Shape;320;p11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4: Glide to other Points</a:t>
            </a:r>
            <a:endParaRPr/>
          </a:p>
        </p:txBody>
      </p:sp>
      <p:sp>
        <p:nvSpPr>
          <p:cNvPr id="321" name="Google Shape;321;p11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Using following blocks from </a:t>
            </a:r>
            <a:r>
              <a:rPr b="1" lang="en-IN"/>
              <a:t>motion palette</a:t>
            </a:r>
            <a:r>
              <a:rPr lang="en-IN"/>
              <a:t>, we will make </a:t>
            </a:r>
            <a:r>
              <a:rPr b="1" lang="en-IN"/>
              <a:t>Tobi</a:t>
            </a:r>
            <a:r>
              <a:rPr lang="en-IN"/>
              <a:t> glide to the other points.</a:t>
            </a:r>
            <a:endParaRPr/>
          </a:p>
        </p:txBody>
      </p:sp>
      <p:pic>
        <p:nvPicPr>
          <p:cNvPr id="322" name="Google Shape;32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7692" y="1718835"/>
            <a:ext cx="4514458" cy="337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1475" y="1352908"/>
            <a:ext cx="4158441" cy="2572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29" name="Google Shape;329;p12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5: Add a Hat Block</a:t>
            </a:r>
            <a:endParaRPr/>
          </a:p>
        </p:txBody>
      </p:sp>
      <p:sp>
        <p:nvSpPr>
          <p:cNvPr id="330" name="Google Shape;330;p12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From </a:t>
            </a:r>
            <a:r>
              <a:rPr b="1" lang="en-IN"/>
              <a:t>events palette</a:t>
            </a:r>
            <a:r>
              <a:rPr lang="en-IN"/>
              <a:t>, we will add a hat block, now, we can control our animation just by clicking on the </a:t>
            </a:r>
            <a:r>
              <a:rPr b="1" lang="en-IN"/>
              <a:t>green flag </a:t>
            </a:r>
            <a:r>
              <a:rPr lang="en-IN"/>
              <a:t>button over stage area.</a:t>
            </a:r>
            <a:endParaRPr/>
          </a:p>
        </p:txBody>
      </p:sp>
      <p:pic>
        <p:nvPicPr>
          <p:cNvPr id="331" name="Google Shape;33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3952" y="2070458"/>
            <a:ext cx="3634886" cy="2572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37" name="Google Shape;337;p13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6: Make Tobi Rotate</a:t>
            </a:r>
            <a:endParaRPr/>
          </a:p>
        </p:txBody>
      </p:sp>
      <p:sp>
        <p:nvSpPr>
          <p:cNvPr id="338" name="Google Shape;338;p13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Let’s make small another script to make </a:t>
            </a:r>
            <a:r>
              <a:rPr b="1" lang="en-IN"/>
              <a:t>Tobi</a:t>
            </a:r>
            <a:r>
              <a:rPr lang="en-IN"/>
              <a:t> rotate. 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We will use </a:t>
            </a:r>
            <a:r>
              <a:rPr b="1" lang="en-IN"/>
              <a:t>turn block </a:t>
            </a:r>
            <a:r>
              <a:rPr lang="en-IN"/>
              <a:t>from </a:t>
            </a:r>
            <a:r>
              <a:rPr b="1" lang="en-IN"/>
              <a:t>motion palette </a:t>
            </a:r>
            <a:r>
              <a:rPr lang="en-IN"/>
              <a:t>and </a:t>
            </a:r>
            <a:r>
              <a:rPr b="1" lang="en-IN"/>
              <a:t>forever block</a:t>
            </a:r>
            <a:r>
              <a:rPr lang="en-IN"/>
              <a:t> from </a:t>
            </a:r>
            <a:r>
              <a:rPr b="1" lang="en-IN"/>
              <a:t>control palette.</a:t>
            </a:r>
            <a:endParaRPr/>
          </a:p>
        </p:txBody>
      </p:sp>
      <p:pic>
        <p:nvPicPr>
          <p:cNvPr id="339" name="Google Shape;33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3952" y="2171970"/>
            <a:ext cx="3634886" cy="2369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45" name="Google Shape;345;p14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7: Add a Hat Block</a:t>
            </a:r>
            <a:endParaRPr/>
          </a:p>
        </p:txBody>
      </p:sp>
      <p:sp>
        <p:nvSpPr>
          <p:cNvPr id="346" name="Google Shape;346;p14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Let’s add a hat on this script too. 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This hat will sense whenever we click on </a:t>
            </a:r>
            <a:r>
              <a:rPr b="1" lang="en-IN"/>
              <a:t>Tobi</a:t>
            </a:r>
            <a:r>
              <a:rPr lang="en-IN"/>
              <a:t> and make it rotate.</a:t>
            </a:r>
            <a:endParaRPr/>
          </a:p>
        </p:txBody>
      </p:sp>
      <p:pic>
        <p:nvPicPr>
          <p:cNvPr id="347" name="Google Shape;34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2039" y="2171970"/>
            <a:ext cx="3058711" cy="2369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53" name="Google Shape;353;p15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8: Let’s Play</a:t>
            </a:r>
            <a:endParaRPr/>
          </a:p>
        </p:txBody>
      </p:sp>
      <p:sp>
        <p:nvSpPr>
          <p:cNvPr id="354" name="Google Shape;354;p15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Maximize the stage and make it move &amp; rotate.</a:t>
            </a:r>
            <a:endParaRPr/>
          </a:p>
        </p:txBody>
      </p:sp>
      <p:pic>
        <p:nvPicPr>
          <p:cNvPr id="355" name="Google Shape;3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6600" y="1418741"/>
            <a:ext cx="4340224" cy="3584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"/>
          <p:cNvSpPr txBox="1"/>
          <p:nvPr>
            <p:ph idx="1" type="body"/>
          </p:nvPr>
        </p:nvSpPr>
        <p:spPr>
          <a:xfrm>
            <a:off x="1428837" y="3124399"/>
            <a:ext cx="6286325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985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</a:pPr>
            <a:r>
              <a:rPr lang="en-IN"/>
              <a:t>What is Scratch?</a:t>
            </a:r>
            <a:endParaRPr/>
          </a:p>
        </p:txBody>
      </p:sp>
      <p:sp>
        <p:nvSpPr>
          <p:cNvPr id="248" name="Google Shape;248;p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49" name="Google Shape;24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3662" y="825500"/>
            <a:ext cx="22098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55" name="Google Shape;255;p3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What is Scratch?</a:t>
            </a:r>
            <a:endParaRPr/>
          </a:p>
        </p:txBody>
      </p:sp>
      <p:sp>
        <p:nvSpPr>
          <p:cNvPr id="256" name="Google Shape;256;p3"/>
          <p:cNvSpPr txBox="1"/>
          <p:nvPr>
            <p:ph idx="1" type="body"/>
          </p:nvPr>
        </p:nvSpPr>
        <p:spPr>
          <a:xfrm>
            <a:off x="747924" y="837874"/>
            <a:ext cx="6484725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b="1" lang="en-IN"/>
              <a:t>Scratch is</a:t>
            </a:r>
            <a:r>
              <a:rPr lang="en-IN"/>
              <a:t> a free visual </a:t>
            </a:r>
            <a:r>
              <a:rPr b="1" lang="en-IN"/>
              <a:t>programming</a:t>
            </a:r>
            <a:r>
              <a:rPr lang="en-IN"/>
              <a:t> language developed to help simplify the process of creating and </a:t>
            </a:r>
            <a:r>
              <a:rPr b="1" lang="en-IN"/>
              <a:t>programming</a:t>
            </a:r>
            <a:r>
              <a:rPr lang="en-IN"/>
              <a:t> animations, games, music, interactive stories and more.</a:t>
            </a:r>
            <a:endParaRPr/>
          </a:p>
        </p:txBody>
      </p:sp>
      <p:pic>
        <p:nvPicPr>
          <p:cNvPr id="257" name="Google Shape;25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6750" y="2335674"/>
            <a:ext cx="1812734" cy="23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"/>
          <p:cNvSpPr txBox="1"/>
          <p:nvPr>
            <p:ph idx="1" type="body"/>
          </p:nvPr>
        </p:nvSpPr>
        <p:spPr>
          <a:xfrm>
            <a:off x="1428837" y="3124399"/>
            <a:ext cx="6286325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985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</a:pPr>
            <a:r>
              <a:rPr lang="en-IN"/>
              <a:t>What is PictoBlox?</a:t>
            </a:r>
            <a:endParaRPr/>
          </a:p>
        </p:txBody>
      </p:sp>
      <p:sp>
        <p:nvSpPr>
          <p:cNvPr id="263" name="Google Shape;263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64" name="Google Shape;26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4713" y="1035050"/>
            <a:ext cx="1324321" cy="208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70" name="Google Shape;270;p5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What is PictoBlox?</a:t>
            </a:r>
            <a:endParaRPr/>
          </a:p>
        </p:txBody>
      </p:sp>
      <p:sp>
        <p:nvSpPr>
          <p:cNvPr id="271" name="Google Shape;271;p5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PictoBlox is a programming software based on Scratch, where you can make interactive games, animations or program robots and projects.</a:t>
            </a:r>
            <a:endParaRPr/>
          </a:p>
        </p:txBody>
      </p:sp>
      <p:pic>
        <p:nvPicPr>
          <p:cNvPr id="272" name="Google Shape;27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025" y="2069679"/>
            <a:ext cx="523875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78" name="Google Shape;278;p6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PictoBlox Interface</a:t>
            </a:r>
            <a:endParaRPr/>
          </a:p>
        </p:txBody>
      </p:sp>
      <p:pic>
        <p:nvPicPr>
          <p:cNvPr id="279" name="Google Shape;2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425" y="750779"/>
            <a:ext cx="6262475" cy="4321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"/>
          <p:cNvSpPr txBox="1"/>
          <p:nvPr>
            <p:ph idx="1" type="body"/>
          </p:nvPr>
        </p:nvSpPr>
        <p:spPr>
          <a:xfrm>
            <a:off x="3203116" y="1024338"/>
            <a:ext cx="6286325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985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</a:pPr>
            <a:r>
              <a:rPr lang="en-IN"/>
              <a:t>Animating a Sprite</a:t>
            </a:r>
            <a:endParaRPr/>
          </a:p>
        </p:txBody>
      </p:sp>
      <p:sp>
        <p:nvSpPr>
          <p:cNvPr id="285" name="Google Shape;285;p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86" name="Google Shape;28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175" y="1115006"/>
            <a:ext cx="2994025" cy="247279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7"/>
          <p:cNvSpPr txBox="1"/>
          <p:nvPr/>
        </p:nvSpPr>
        <p:spPr>
          <a:xfrm>
            <a:off x="4189909" y="1762986"/>
            <a:ext cx="4312741" cy="2356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98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</a:pPr>
            <a:r>
              <a:rPr b="0" i="0" lang="en-IN" sz="2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rPr>
              <a:t>In this Activity, First We will learn how to add a backdrop and a sprite on the Stage and then create a small animation of Tobi moving around on the stage.</a:t>
            </a:r>
            <a:endParaRPr/>
          </a:p>
          <a:p>
            <a:pPr indent="0" lvl="0" marL="698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</a:pPr>
            <a:br>
              <a:rPr b="1" i="0" lang="en-IN" sz="2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rPr>
            </a:br>
            <a:endParaRPr b="1" i="0" sz="2000" u="none" cap="none" strike="noStrike">
              <a:solidFill>
                <a:srgbClr val="1C4587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thestempedia.com/wp-content/uploads/2019/01/Choose-Backdrop.png" id="292" name="Google Shape;2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6960" y="748132"/>
            <a:ext cx="2099777" cy="188907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94" name="Google Shape;294;p8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1: Choose a backdrop</a:t>
            </a:r>
            <a:endParaRPr/>
          </a:p>
        </p:txBody>
      </p:sp>
      <p:sp>
        <p:nvSpPr>
          <p:cNvPr id="295" name="Google Shape;295;p8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Click on </a:t>
            </a:r>
            <a:r>
              <a:rPr b="1" lang="en-IN"/>
              <a:t>choose a backdrop </a:t>
            </a:r>
            <a:r>
              <a:rPr lang="en-IN"/>
              <a:t>button.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Choose “</a:t>
            </a:r>
            <a:r>
              <a:rPr b="1" lang="en-IN"/>
              <a:t>Farm</a:t>
            </a:r>
            <a:r>
              <a:rPr lang="en-IN"/>
              <a:t>” as backdrop from library.</a:t>
            </a:r>
            <a:endParaRPr/>
          </a:p>
        </p:txBody>
      </p:sp>
      <p:pic>
        <p:nvPicPr>
          <p:cNvPr id="296" name="Google Shape;29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0970" y="2637205"/>
            <a:ext cx="3063279" cy="2307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02" name="Google Shape;302;p9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2: Choose a Sprite</a:t>
            </a:r>
            <a:endParaRPr/>
          </a:p>
        </p:txBody>
      </p:sp>
      <p:sp>
        <p:nvSpPr>
          <p:cNvPr id="303" name="Google Shape;303;p9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We can choose sprite from choose a sprite button.</a:t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“</a:t>
            </a:r>
            <a:r>
              <a:rPr b="1" lang="en-IN"/>
              <a:t>Tobi</a:t>
            </a:r>
            <a:r>
              <a:rPr lang="en-IN"/>
              <a:t>” sprite is already selected. Let’s animate it</a:t>
            </a:r>
            <a:endParaRPr/>
          </a:p>
        </p:txBody>
      </p:sp>
      <p:pic>
        <p:nvPicPr>
          <p:cNvPr id="304" name="Google Shape;3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2281" y="908259"/>
            <a:ext cx="1746044" cy="177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9056" y="2996867"/>
            <a:ext cx="1045887" cy="1650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contact@thestempedia.com</dc:creator>
</cp:coreProperties>
</file>