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84" r:id="rId2"/>
    <p:sldId id="361" r:id="rId3"/>
    <p:sldId id="325" r:id="rId4"/>
    <p:sldId id="369" r:id="rId5"/>
    <p:sldId id="421" r:id="rId6"/>
    <p:sldId id="431" r:id="rId7"/>
    <p:sldId id="430" r:id="rId8"/>
    <p:sldId id="432" r:id="rId9"/>
    <p:sldId id="433" r:id="rId10"/>
    <p:sldId id="449" r:id="rId11"/>
    <p:sldId id="451" r:id="rId12"/>
    <p:sldId id="452" r:id="rId13"/>
    <p:sldId id="505" r:id="rId14"/>
    <p:sldId id="453" r:id="rId15"/>
    <p:sldId id="454" r:id="rId16"/>
    <p:sldId id="455" r:id="rId17"/>
    <p:sldId id="456" r:id="rId18"/>
    <p:sldId id="457" r:id="rId19"/>
    <p:sldId id="506" r:id="rId20"/>
    <p:sldId id="508" r:id="rId21"/>
    <p:sldId id="446" r:id="rId22"/>
  </p:sldIdLst>
  <p:sldSz cx="9144000" cy="5143500" type="screen16x9"/>
  <p:notesSz cx="6858000" cy="9144000"/>
  <p:embeddedFontLst>
    <p:embeddedFont>
      <p:font typeface="Dosis" panose="020B0604020202020204" charset="0"/>
      <p:regular r:id="rId24"/>
      <p:bold r:id="rId25"/>
    </p:embeddedFont>
    <p:embeddedFont>
      <p:font typeface="Sniglet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791"/>
    <a:srgbClr val="9900CC"/>
    <a:srgbClr val="EFDF21"/>
    <a:srgbClr val="F2E5E2"/>
    <a:srgbClr val="18AA45"/>
    <a:srgbClr val="F58220"/>
    <a:srgbClr val="D11F40"/>
    <a:srgbClr val="45BADD"/>
    <a:srgbClr val="FECC0E"/>
    <a:srgbClr val="13A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516804-8F88-4118-8439-1FF2495B33D7}">
  <a:tblStyle styleId="{5D516804-8F88-4118-8439-1FF2495B3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2281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113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570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8179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3836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422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5130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05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495500" y="118430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1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3E37C-6F52-4F70-8A86-CFEB253A963E}"/>
              </a:ext>
            </a:extLst>
          </p:cNvPr>
          <p:cNvGrpSpPr/>
          <p:nvPr userDrawn="1"/>
        </p:nvGrpSpPr>
        <p:grpSpPr>
          <a:xfrm>
            <a:off x="-58319" y="3053272"/>
            <a:ext cx="9296570" cy="2186112"/>
            <a:chOff x="-58319" y="3053272"/>
            <a:chExt cx="9296570" cy="2186112"/>
          </a:xfrm>
        </p:grpSpPr>
        <p:sp>
          <p:nvSpPr>
            <p:cNvPr id="163" name="Shape 163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0" t="0" r="0" b="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347361" y="3186147"/>
              <a:ext cx="599146" cy="706812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46421" y="4508764"/>
              <a:ext cx="1040884" cy="73062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 rot="-5400000">
              <a:off x="6496794" y="3021441"/>
              <a:ext cx="493819" cy="63153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D339C49-C757-44DD-AC62-40136F9A7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9850" lvl="0" indent="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 lang="en-IN" dirty="0"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CF3864-FF32-480D-809E-78047B0AA13A}"/>
              </a:ext>
            </a:extLst>
          </p:cNvPr>
          <p:cNvGrpSpPr/>
          <p:nvPr userDrawn="1"/>
        </p:nvGrpSpPr>
        <p:grpSpPr>
          <a:xfrm>
            <a:off x="7110132" y="3078732"/>
            <a:ext cx="2128122" cy="2160657"/>
            <a:chOff x="7110132" y="3078732"/>
            <a:chExt cx="2128122" cy="2160657"/>
          </a:xfrm>
        </p:grpSpPr>
        <p:sp>
          <p:nvSpPr>
            <p:cNvPr id="250" name="Shape 250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5" name="Shape 272">
              <a:extLst>
                <a:ext uri="{FF2B5EF4-FFF2-40B4-BE49-F238E27FC236}">
                  <a16:creationId xmlns:a16="http://schemas.microsoft.com/office/drawing/2014/main" id="{3F5BB61E-EACF-4EC9-8CF0-E820A20EA0E5}"/>
                </a:ext>
              </a:extLst>
            </p:cNvPr>
            <p:cNvSpPr/>
            <p:nvPr userDrawn="1"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BAB03F-FF1E-4CF9-B157-F56D97FF8225}"/>
              </a:ext>
            </a:extLst>
          </p:cNvPr>
          <p:cNvGrpSpPr/>
          <p:nvPr userDrawn="1"/>
        </p:nvGrpSpPr>
        <p:grpSpPr>
          <a:xfrm>
            <a:off x="-35374" y="3366963"/>
            <a:ext cx="1952290" cy="1906807"/>
            <a:chOff x="-35374" y="3366963"/>
            <a:chExt cx="1952290" cy="1906807"/>
          </a:xfrm>
        </p:grpSpPr>
        <p:sp>
          <p:nvSpPr>
            <p:cNvPr id="249" name="Shape 2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6" name="Shape 266">
              <a:extLst>
                <a:ext uri="{FF2B5EF4-FFF2-40B4-BE49-F238E27FC236}">
                  <a16:creationId xmlns:a16="http://schemas.microsoft.com/office/drawing/2014/main" id="{3BEC2B48-8C5C-4C6B-9C88-B007BB2F01F8}"/>
                </a:ext>
              </a:extLst>
            </p:cNvPr>
            <p:cNvSpPr/>
            <p:nvPr userDrawn="1"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1C3040-1CA6-4428-9586-879A1B7469C6}"/>
              </a:ext>
            </a:extLst>
          </p:cNvPr>
          <p:cNvGrpSpPr/>
          <p:nvPr userDrawn="1"/>
        </p:nvGrpSpPr>
        <p:grpSpPr>
          <a:xfrm>
            <a:off x="-185869" y="-57166"/>
            <a:ext cx="1877889" cy="1945801"/>
            <a:chOff x="-185869" y="-57166"/>
            <a:chExt cx="1877889" cy="1945801"/>
          </a:xfrm>
        </p:grpSpPr>
        <p:sp>
          <p:nvSpPr>
            <p:cNvPr id="253" name="Shape 253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0" t="0" r="0" b="0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7" name="Shape 260">
              <a:extLst>
                <a:ext uri="{FF2B5EF4-FFF2-40B4-BE49-F238E27FC236}">
                  <a16:creationId xmlns:a16="http://schemas.microsoft.com/office/drawing/2014/main" id="{8EBD0BED-2A30-45DE-B86B-AA3DB554BA1F}"/>
                </a:ext>
              </a:extLst>
            </p:cNvPr>
            <p:cNvSpPr/>
            <p:nvPr userDrawn="1"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8" name="Shape 264">
              <a:extLst>
                <a:ext uri="{FF2B5EF4-FFF2-40B4-BE49-F238E27FC236}">
                  <a16:creationId xmlns:a16="http://schemas.microsoft.com/office/drawing/2014/main" id="{39F33480-2088-4E72-8DA0-329961CEA5EA}"/>
                </a:ext>
              </a:extLst>
            </p:cNvPr>
            <p:cNvSpPr/>
            <p:nvPr userDrawn="1"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609408-B2A7-457A-8690-B8A5DC15DB77}"/>
              </a:ext>
            </a:extLst>
          </p:cNvPr>
          <p:cNvGrpSpPr/>
          <p:nvPr userDrawn="1"/>
        </p:nvGrpSpPr>
        <p:grpSpPr>
          <a:xfrm>
            <a:off x="7302880" y="-294362"/>
            <a:ext cx="1876588" cy="2006619"/>
            <a:chOff x="7302880" y="-294362"/>
            <a:chExt cx="1876588" cy="2006619"/>
          </a:xfrm>
        </p:grpSpPr>
        <p:sp>
          <p:nvSpPr>
            <p:cNvPr id="248" name="Shape 248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0" t="0" r="0" b="0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 rot="1920548">
              <a:off x="8225551" y="625274"/>
              <a:ext cx="501522" cy="425557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9" name="Shape 265">
              <a:extLst>
                <a:ext uri="{FF2B5EF4-FFF2-40B4-BE49-F238E27FC236}">
                  <a16:creationId xmlns:a16="http://schemas.microsoft.com/office/drawing/2014/main" id="{B3070B0C-1ADF-4F04-96D0-B89050AE1B69}"/>
                </a:ext>
              </a:extLst>
            </p:cNvPr>
            <p:cNvSpPr/>
            <p:nvPr userDrawn="1"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9EE9ECE-11E0-40D4-B16F-4FAB06236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9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  <p:cxnSp>
        <p:nvCxnSpPr>
          <p:cNvPr id="35" name="Shape 323">
            <a:extLst>
              <a:ext uri="{FF2B5EF4-FFF2-40B4-BE49-F238E27FC236}">
                <a16:creationId xmlns:a16="http://schemas.microsoft.com/office/drawing/2014/main" id="{EEFC08EE-20D8-4C0B-BDE9-8B3B3013FC16}"/>
              </a:ext>
            </a:extLst>
          </p:cNvPr>
          <p:cNvCxnSpPr/>
          <p:nvPr userDrawn="1"/>
        </p:nvCxnSpPr>
        <p:spPr>
          <a:xfrm>
            <a:off x="850475" y="697132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" name="Shape 291">
            <a:extLst>
              <a:ext uri="{FF2B5EF4-FFF2-40B4-BE49-F238E27FC236}">
                <a16:creationId xmlns:a16="http://schemas.microsoft.com/office/drawing/2014/main" id="{51D41F13-9D16-4E3A-8CA5-3438CCE41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925" y="-109268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7" name="Shape 292">
            <a:extLst>
              <a:ext uri="{FF2B5EF4-FFF2-40B4-BE49-F238E27FC236}">
                <a16:creationId xmlns:a16="http://schemas.microsoft.com/office/drawing/2014/main" id="{BFDF73F0-0B29-48F6-A67D-BEB6B6EDA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925" y="837874"/>
            <a:ext cx="6140400" cy="40757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84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216310"/>
            <a:ext cx="6140400" cy="4697327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93" name="Shape 293"/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295" name="Shape 29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Shape 302"/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04" name="Shape 304"/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Shape 316"/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59FEC4-6282-4DB8-B98A-1268034D6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31800" lvl="0" indent="-3429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Font typeface="Arial" panose="020B0604020202020204" pitchFamily="34" charset="0"/>
              <a:buChar char="•"/>
              <a:defRPr sz="20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cxnSp>
        <p:nvCxnSpPr>
          <p:cNvPr id="359" name="Shape 35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Shape 293">
            <a:extLst>
              <a:ext uri="{FF2B5EF4-FFF2-40B4-BE49-F238E27FC236}">
                <a16:creationId xmlns:a16="http://schemas.microsoft.com/office/drawing/2014/main" id="{240740A9-9FB7-4CBB-93C0-763FC406AE9A}"/>
              </a:ext>
            </a:extLst>
          </p:cNvPr>
          <p:cNvGrpSpPr/>
          <p:nvPr userDrawn="1"/>
        </p:nvGrpSpPr>
        <p:grpSpPr>
          <a:xfrm>
            <a:off x="7442902" y="808983"/>
            <a:ext cx="1796289" cy="4430438"/>
            <a:chOff x="6023725" y="1522881"/>
            <a:chExt cx="1358150" cy="3349794"/>
          </a:xfrm>
        </p:grpSpPr>
        <p:sp>
          <p:nvSpPr>
            <p:cNvPr id="68" name="Shape 295">
              <a:extLst>
                <a:ext uri="{FF2B5EF4-FFF2-40B4-BE49-F238E27FC236}">
                  <a16:creationId xmlns:a16="http://schemas.microsoft.com/office/drawing/2014/main" id="{6DF8CBA7-9BA1-479F-BBBD-418E800D3416}"/>
                </a:ext>
              </a:extLst>
            </p:cNvPr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0" t="0" r="0" b="0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69" name="Shape 296">
              <a:extLst>
                <a:ext uri="{FF2B5EF4-FFF2-40B4-BE49-F238E27FC236}">
                  <a16:creationId xmlns:a16="http://schemas.microsoft.com/office/drawing/2014/main" id="{D0DC7A7B-3EBB-4126-A4EC-F7E9FAE5A316}"/>
                </a:ext>
              </a:extLst>
            </p:cNvPr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0" t="0" r="0" b="0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0" name="Shape 297">
              <a:extLst>
                <a:ext uri="{FF2B5EF4-FFF2-40B4-BE49-F238E27FC236}">
                  <a16:creationId xmlns:a16="http://schemas.microsoft.com/office/drawing/2014/main" id="{68D6AF08-428F-4A9C-A354-E2E10A8D3935}"/>
                </a:ext>
              </a:extLst>
            </p:cNvPr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0" t="0" r="0" b="0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1" name="Shape 298">
              <a:extLst>
                <a:ext uri="{FF2B5EF4-FFF2-40B4-BE49-F238E27FC236}">
                  <a16:creationId xmlns:a16="http://schemas.microsoft.com/office/drawing/2014/main" id="{B71B6DB4-DF38-41BA-8274-B782F5770DF1}"/>
                </a:ext>
              </a:extLst>
            </p:cNvPr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0" t="0" r="0" b="0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2" name="Shape 299">
              <a:extLst>
                <a:ext uri="{FF2B5EF4-FFF2-40B4-BE49-F238E27FC236}">
                  <a16:creationId xmlns:a16="http://schemas.microsoft.com/office/drawing/2014/main" id="{DEC3FC8B-1724-4025-BB11-D26BF42746C5}"/>
                </a:ext>
              </a:extLst>
            </p:cNvPr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0" t="0" r="0" b="0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3" name="Shape 300">
              <a:extLst>
                <a:ext uri="{FF2B5EF4-FFF2-40B4-BE49-F238E27FC236}">
                  <a16:creationId xmlns:a16="http://schemas.microsoft.com/office/drawing/2014/main" id="{57A21143-FB0C-45A7-B78C-60B640B1013F}"/>
                </a:ext>
              </a:extLst>
            </p:cNvPr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0" t="0" r="0" b="0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4" name="Shape 301">
              <a:extLst>
                <a:ext uri="{FF2B5EF4-FFF2-40B4-BE49-F238E27FC236}">
                  <a16:creationId xmlns:a16="http://schemas.microsoft.com/office/drawing/2014/main" id="{6F080129-3B74-40B1-BA28-DD85FFB926B9}"/>
                </a:ext>
              </a:extLst>
            </p:cNvPr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0" t="0" r="0" b="0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5" name="Shape 302">
              <a:extLst>
                <a:ext uri="{FF2B5EF4-FFF2-40B4-BE49-F238E27FC236}">
                  <a16:creationId xmlns:a16="http://schemas.microsoft.com/office/drawing/2014/main" id="{AD27BC22-5866-4465-B4A0-10A055915047}"/>
                </a:ext>
              </a:extLst>
            </p:cNvPr>
            <p:cNvSpPr/>
            <p:nvPr userDrawn="1"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0" t="0" r="0" b="0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76" name="Shape 304">
              <a:extLst>
                <a:ext uri="{FF2B5EF4-FFF2-40B4-BE49-F238E27FC236}">
                  <a16:creationId xmlns:a16="http://schemas.microsoft.com/office/drawing/2014/main" id="{DA9B07B6-30F7-4652-993C-760844FBBC10}"/>
                </a:ext>
              </a:extLst>
            </p:cNvPr>
            <p:cNvSpPr/>
            <p:nvPr userDrawn="1"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0" t="0" r="0" b="0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7" name="Shape 305">
              <a:extLst>
                <a:ext uri="{FF2B5EF4-FFF2-40B4-BE49-F238E27FC236}">
                  <a16:creationId xmlns:a16="http://schemas.microsoft.com/office/drawing/2014/main" id="{E04FE937-6D63-4509-AB54-D2B8C8ED2CC4}"/>
                </a:ext>
              </a:extLst>
            </p:cNvPr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0" t="0" r="0" b="0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8" name="Shape 306">
              <a:extLst>
                <a:ext uri="{FF2B5EF4-FFF2-40B4-BE49-F238E27FC236}">
                  <a16:creationId xmlns:a16="http://schemas.microsoft.com/office/drawing/2014/main" id="{862099D0-6340-4A3E-BB07-6D859535AC46}"/>
                </a:ext>
              </a:extLst>
            </p:cNvPr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0" t="0" r="0" b="0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79" name="Shape 307">
              <a:extLst>
                <a:ext uri="{FF2B5EF4-FFF2-40B4-BE49-F238E27FC236}">
                  <a16:creationId xmlns:a16="http://schemas.microsoft.com/office/drawing/2014/main" id="{6C9D575E-280A-48AB-82D9-99208A1D5D87}"/>
                </a:ext>
              </a:extLst>
            </p:cNvPr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0" t="0" r="0" b="0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0" name="Shape 308">
              <a:extLst>
                <a:ext uri="{FF2B5EF4-FFF2-40B4-BE49-F238E27FC236}">
                  <a16:creationId xmlns:a16="http://schemas.microsoft.com/office/drawing/2014/main" id="{1F9402F2-5E32-489F-961E-9EE0AE2FC5CE}"/>
                </a:ext>
              </a:extLst>
            </p:cNvPr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0" t="0" r="0" b="0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1" name="Shape 309">
              <a:extLst>
                <a:ext uri="{FF2B5EF4-FFF2-40B4-BE49-F238E27FC236}">
                  <a16:creationId xmlns:a16="http://schemas.microsoft.com/office/drawing/2014/main" id="{A3A660CF-0366-430D-B325-60CD832BD2E6}"/>
                </a:ext>
              </a:extLst>
            </p:cNvPr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0" t="0" r="0" b="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2" name="Shape 311">
              <a:extLst>
                <a:ext uri="{FF2B5EF4-FFF2-40B4-BE49-F238E27FC236}">
                  <a16:creationId xmlns:a16="http://schemas.microsoft.com/office/drawing/2014/main" id="{0A56BB41-2714-4FDF-BF2B-CB3AF092B871}"/>
                </a:ext>
              </a:extLst>
            </p:cNvPr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0" t="0" r="0" b="0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3" name="Shape 312">
              <a:extLst>
                <a:ext uri="{FF2B5EF4-FFF2-40B4-BE49-F238E27FC236}">
                  <a16:creationId xmlns:a16="http://schemas.microsoft.com/office/drawing/2014/main" id="{B65F8E3C-1284-47C4-B3BE-704BEE5247A4}"/>
                </a:ext>
              </a:extLst>
            </p:cNvPr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0" t="0" r="0" b="0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4C2F4"/>
                </a:solidFill>
              </a:endParaRPr>
            </a:p>
          </p:txBody>
        </p:sp>
        <p:sp>
          <p:nvSpPr>
            <p:cNvPr id="84" name="Shape 313">
              <a:extLst>
                <a:ext uri="{FF2B5EF4-FFF2-40B4-BE49-F238E27FC236}">
                  <a16:creationId xmlns:a16="http://schemas.microsoft.com/office/drawing/2014/main" id="{AEAFFA5C-BEE0-4A82-8111-A8433DBF02DC}"/>
                </a:ext>
              </a:extLst>
            </p:cNvPr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0" t="0" r="0" b="0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5" name="Shape 314">
              <a:extLst>
                <a:ext uri="{FF2B5EF4-FFF2-40B4-BE49-F238E27FC236}">
                  <a16:creationId xmlns:a16="http://schemas.microsoft.com/office/drawing/2014/main" id="{FFEA7E71-84DD-43BA-A1A5-6FFF19F3DA83}"/>
                </a:ext>
              </a:extLst>
            </p:cNvPr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0" t="0" r="0" b="0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6" name="Shape 315">
              <a:extLst>
                <a:ext uri="{FF2B5EF4-FFF2-40B4-BE49-F238E27FC236}">
                  <a16:creationId xmlns:a16="http://schemas.microsoft.com/office/drawing/2014/main" id="{B98533FF-FC2A-45E0-BCB3-54772C5B6F16}"/>
                </a:ext>
              </a:extLst>
            </p:cNvPr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0" t="0" r="0" b="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7" name="Shape 316">
              <a:extLst>
                <a:ext uri="{FF2B5EF4-FFF2-40B4-BE49-F238E27FC236}">
                  <a16:creationId xmlns:a16="http://schemas.microsoft.com/office/drawing/2014/main" id="{FAE7E938-1920-4309-B05D-AEB3C3FCCE55}"/>
                </a:ext>
              </a:extLst>
            </p:cNvPr>
            <p:cNvSpPr/>
            <p:nvPr userDrawn="1"/>
          </p:nvSpPr>
          <p:spPr>
            <a:xfrm>
              <a:off x="6474025" y="1522881"/>
              <a:ext cx="303525" cy="257569"/>
            </a:xfrm>
            <a:custGeom>
              <a:avLst/>
              <a:gdLst/>
              <a:ahLst/>
              <a:cxnLst/>
              <a:rect l="0" t="0" r="0" b="0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8" name="Shape 317">
              <a:extLst>
                <a:ext uri="{FF2B5EF4-FFF2-40B4-BE49-F238E27FC236}">
                  <a16:creationId xmlns:a16="http://schemas.microsoft.com/office/drawing/2014/main" id="{9CE1E1E4-D108-4500-A8CA-E42A47579C6A}"/>
                </a:ext>
              </a:extLst>
            </p:cNvPr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0" t="0" r="0" b="0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89" name="Shape 318">
              <a:extLst>
                <a:ext uri="{FF2B5EF4-FFF2-40B4-BE49-F238E27FC236}">
                  <a16:creationId xmlns:a16="http://schemas.microsoft.com/office/drawing/2014/main" id="{4B668B85-266D-4750-944E-F63DEDA07DC4}"/>
                </a:ext>
              </a:extLst>
            </p:cNvPr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0" t="0" r="0" b="0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0" name="Shape 319">
              <a:extLst>
                <a:ext uri="{FF2B5EF4-FFF2-40B4-BE49-F238E27FC236}">
                  <a16:creationId xmlns:a16="http://schemas.microsoft.com/office/drawing/2014/main" id="{E6330542-8A2A-487B-93DC-BB4BB13EF2B4}"/>
                </a:ext>
              </a:extLst>
            </p:cNvPr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0" t="0" r="0" b="0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1" name="Shape 320">
              <a:extLst>
                <a:ext uri="{FF2B5EF4-FFF2-40B4-BE49-F238E27FC236}">
                  <a16:creationId xmlns:a16="http://schemas.microsoft.com/office/drawing/2014/main" id="{70798BC5-22FA-4A4F-AD24-8FE0B2D490E0}"/>
                </a:ext>
              </a:extLst>
            </p:cNvPr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0" t="0" r="0" b="0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2" name="Shape 321">
              <a:extLst>
                <a:ext uri="{FF2B5EF4-FFF2-40B4-BE49-F238E27FC236}">
                  <a16:creationId xmlns:a16="http://schemas.microsoft.com/office/drawing/2014/main" id="{ED7BB5D2-5FBD-4DD5-8EE6-0439DB89D491}"/>
                </a:ext>
              </a:extLst>
            </p:cNvPr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0" t="0" r="0" b="0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93" name="Shape 322">
              <a:extLst>
                <a:ext uri="{FF2B5EF4-FFF2-40B4-BE49-F238E27FC236}">
                  <a16:creationId xmlns:a16="http://schemas.microsoft.com/office/drawing/2014/main" id="{689C4625-1C6D-4313-B0D0-9AC78B60B00E}"/>
                </a:ext>
              </a:extLst>
            </p:cNvPr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0" t="0" r="0" b="0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A4FB63F-67BB-4EAA-8C16-B299AA83B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248">
            <a:extLst>
              <a:ext uri="{FF2B5EF4-FFF2-40B4-BE49-F238E27FC236}">
                <a16:creationId xmlns:a16="http://schemas.microsoft.com/office/drawing/2014/main" id="{5C0AA65E-F6F7-4173-9CAD-E4E3D6595BF7}"/>
              </a:ext>
            </a:extLst>
          </p:cNvPr>
          <p:cNvSpPr/>
          <p:nvPr userDrawn="1"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" name="Shape 249">
            <a:extLst>
              <a:ext uri="{FF2B5EF4-FFF2-40B4-BE49-F238E27FC236}">
                <a16:creationId xmlns:a16="http://schemas.microsoft.com/office/drawing/2014/main" id="{D329F791-42AC-4C3D-BA60-DC0394DF0815}"/>
              </a:ext>
            </a:extLst>
          </p:cNvPr>
          <p:cNvSpPr/>
          <p:nvPr userDrawn="1"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" name="Shape 250">
            <a:extLst>
              <a:ext uri="{FF2B5EF4-FFF2-40B4-BE49-F238E27FC236}">
                <a16:creationId xmlns:a16="http://schemas.microsoft.com/office/drawing/2014/main" id="{C4704A19-6CA3-467F-BEAB-329DCFA79F2B}"/>
              </a:ext>
            </a:extLst>
          </p:cNvPr>
          <p:cNvSpPr/>
          <p:nvPr userDrawn="1"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" name="Shape 251">
            <a:extLst>
              <a:ext uri="{FF2B5EF4-FFF2-40B4-BE49-F238E27FC236}">
                <a16:creationId xmlns:a16="http://schemas.microsoft.com/office/drawing/2014/main" id="{8275D89C-738E-4510-BD1C-9FEE7DCE6687}"/>
              </a:ext>
            </a:extLst>
          </p:cNvPr>
          <p:cNvSpPr/>
          <p:nvPr userDrawn="1"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" name="Shape 253">
            <a:extLst>
              <a:ext uri="{FF2B5EF4-FFF2-40B4-BE49-F238E27FC236}">
                <a16:creationId xmlns:a16="http://schemas.microsoft.com/office/drawing/2014/main" id="{250ACD6A-F99F-4F97-945D-746A7D13F612}"/>
              </a:ext>
            </a:extLst>
          </p:cNvPr>
          <p:cNvSpPr/>
          <p:nvPr userDrawn="1"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" name="Shape 254">
            <a:extLst>
              <a:ext uri="{FF2B5EF4-FFF2-40B4-BE49-F238E27FC236}">
                <a16:creationId xmlns:a16="http://schemas.microsoft.com/office/drawing/2014/main" id="{32D83F1B-E817-4927-B2BF-13CEBA9827C9}"/>
              </a:ext>
            </a:extLst>
          </p:cNvPr>
          <p:cNvSpPr/>
          <p:nvPr userDrawn="1"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" name="Shape 255">
            <a:extLst>
              <a:ext uri="{FF2B5EF4-FFF2-40B4-BE49-F238E27FC236}">
                <a16:creationId xmlns:a16="http://schemas.microsoft.com/office/drawing/2014/main" id="{20A3A173-5C8A-4509-93A0-60217941388C}"/>
              </a:ext>
            </a:extLst>
          </p:cNvPr>
          <p:cNvSpPr/>
          <p:nvPr userDrawn="1"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" name="Shape 256">
            <a:extLst>
              <a:ext uri="{FF2B5EF4-FFF2-40B4-BE49-F238E27FC236}">
                <a16:creationId xmlns:a16="http://schemas.microsoft.com/office/drawing/2014/main" id="{9C2335E8-5CF9-4946-9DBD-970A7372DD79}"/>
              </a:ext>
            </a:extLst>
          </p:cNvPr>
          <p:cNvSpPr/>
          <p:nvPr userDrawn="1"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Shape 257">
            <a:extLst>
              <a:ext uri="{FF2B5EF4-FFF2-40B4-BE49-F238E27FC236}">
                <a16:creationId xmlns:a16="http://schemas.microsoft.com/office/drawing/2014/main" id="{4B46374C-1D15-4BB7-8A95-21B2468F2D24}"/>
              </a:ext>
            </a:extLst>
          </p:cNvPr>
          <p:cNvSpPr/>
          <p:nvPr userDrawn="1"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E3BA5BE3-F080-47BA-B3D6-3FCA02C5C197}"/>
              </a:ext>
            </a:extLst>
          </p:cNvPr>
          <p:cNvSpPr/>
          <p:nvPr userDrawn="1"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Shape 259">
            <a:extLst>
              <a:ext uri="{FF2B5EF4-FFF2-40B4-BE49-F238E27FC236}">
                <a16:creationId xmlns:a16="http://schemas.microsoft.com/office/drawing/2014/main" id="{1103B35C-1C0D-4C2B-9C62-304DF150EACB}"/>
              </a:ext>
            </a:extLst>
          </p:cNvPr>
          <p:cNvSpPr/>
          <p:nvPr userDrawn="1"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Shape 260">
            <a:extLst>
              <a:ext uri="{FF2B5EF4-FFF2-40B4-BE49-F238E27FC236}">
                <a16:creationId xmlns:a16="http://schemas.microsoft.com/office/drawing/2014/main" id="{F9D82C06-536B-4D71-BD3B-45F3951F4898}"/>
              </a:ext>
            </a:extLst>
          </p:cNvPr>
          <p:cNvSpPr/>
          <p:nvPr userDrawn="1"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Shape 261">
            <a:extLst>
              <a:ext uri="{FF2B5EF4-FFF2-40B4-BE49-F238E27FC236}">
                <a16:creationId xmlns:a16="http://schemas.microsoft.com/office/drawing/2014/main" id="{13C881BA-9C06-4C0E-B1C9-504FD3D15640}"/>
              </a:ext>
            </a:extLst>
          </p:cNvPr>
          <p:cNvSpPr/>
          <p:nvPr userDrawn="1"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Shape 262">
            <a:extLst>
              <a:ext uri="{FF2B5EF4-FFF2-40B4-BE49-F238E27FC236}">
                <a16:creationId xmlns:a16="http://schemas.microsoft.com/office/drawing/2014/main" id="{7574DC21-C28B-4FC9-B6AB-05C595C5F39D}"/>
              </a:ext>
            </a:extLst>
          </p:cNvPr>
          <p:cNvSpPr/>
          <p:nvPr userDrawn="1"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Shape 263">
            <a:extLst>
              <a:ext uri="{FF2B5EF4-FFF2-40B4-BE49-F238E27FC236}">
                <a16:creationId xmlns:a16="http://schemas.microsoft.com/office/drawing/2014/main" id="{D70257BD-DBD0-45CC-B257-B20CCB311EA4}"/>
              </a:ext>
            </a:extLst>
          </p:cNvPr>
          <p:cNvSpPr/>
          <p:nvPr userDrawn="1"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Shape 264">
            <a:extLst>
              <a:ext uri="{FF2B5EF4-FFF2-40B4-BE49-F238E27FC236}">
                <a16:creationId xmlns:a16="http://schemas.microsoft.com/office/drawing/2014/main" id="{7889ECD1-9F29-494B-BF27-DE823B29D270}"/>
              </a:ext>
            </a:extLst>
          </p:cNvPr>
          <p:cNvSpPr/>
          <p:nvPr userDrawn="1"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Shape 265">
            <a:extLst>
              <a:ext uri="{FF2B5EF4-FFF2-40B4-BE49-F238E27FC236}">
                <a16:creationId xmlns:a16="http://schemas.microsoft.com/office/drawing/2014/main" id="{C4F19DBC-307D-4499-A880-3D6CDFA009B2}"/>
              </a:ext>
            </a:extLst>
          </p:cNvPr>
          <p:cNvSpPr/>
          <p:nvPr userDrawn="1"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Shape 266">
            <a:extLst>
              <a:ext uri="{FF2B5EF4-FFF2-40B4-BE49-F238E27FC236}">
                <a16:creationId xmlns:a16="http://schemas.microsoft.com/office/drawing/2014/main" id="{E680E56A-2E58-48E3-A6B2-9AC3ADEE4043}"/>
              </a:ext>
            </a:extLst>
          </p:cNvPr>
          <p:cNvSpPr/>
          <p:nvPr userDrawn="1"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Shape 267">
            <a:extLst>
              <a:ext uri="{FF2B5EF4-FFF2-40B4-BE49-F238E27FC236}">
                <a16:creationId xmlns:a16="http://schemas.microsoft.com/office/drawing/2014/main" id="{534F6D93-1AA9-483D-9737-C0F7C8B78BAC}"/>
              </a:ext>
            </a:extLst>
          </p:cNvPr>
          <p:cNvSpPr/>
          <p:nvPr userDrawn="1"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Shape 268">
            <a:extLst>
              <a:ext uri="{FF2B5EF4-FFF2-40B4-BE49-F238E27FC236}">
                <a16:creationId xmlns:a16="http://schemas.microsoft.com/office/drawing/2014/main" id="{3E9A4C11-9A36-4BED-9BEE-54C3BF2F8920}"/>
              </a:ext>
            </a:extLst>
          </p:cNvPr>
          <p:cNvSpPr/>
          <p:nvPr userDrawn="1"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Shape 270">
            <a:extLst>
              <a:ext uri="{FF2B5EF4-FFF2-40B4-BE49-F238E27FC236}">
                <a16:creationId xmlns:a16="http://schemas.microsoft.com/office/drawing/2014/main" id="{690D65C9-A201-48EF-B866-4D9C03D4500E}"/>
              </a:ext>
            </a:extLst>
          </p:cNvPr>
          <p:cNvSpPr/>
          <p:nvPr userDrawn="1"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Shape 273">
            <a:extLst>
              <a:ext uri="{FF2B5EF4-FFF2-40B4-BE49-F238E27FC236}">
                <a16:creationId xmlns:a16="http://schemas.microsoft.com/office/drawing/2014/main" id="{6B34695D-3FB0-464E-92E6-87932F60AD0A}"/>
              </a:ext>
            </a:extLst>
          </p:cNvPr>
          <p:cNvSpPr/>
          <p:nvPr userDrawn="1"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Shape 274">
            <a:extLst>
              <a:ext uri="{FF2B5EF4-FFF2-40B4-BE49-F238E27FC236}">
                <a16:creationId xmlns:a16="http://schemas.microsoft.com/office/drawing/2014/main" id="{65E46ED2-7363-48D9-9A75-6337E36F81FE}"/>
              </a:ext>
            </a:extLst>
          </p:cNvPr>
          <p:cNvSpPr/>
          <p:nvPr userDrawn="1"/>
        </p:nvSpPr>
        <p:spPr>
          <a:xfrm>
            <a:off x="-185869" y="908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Shape 275">
            <a:extLst>
              <a:ext uri="{FF2B5EF4-FFF2-40B4-BE49-F238E27FC236}">
                <a16:creationId xmlns:a16="http://schemas.microsoft.com/office/drawing/2014/main" id="{D973F3C3-8C82-4609-9847-2BE3CF4B505E}"/>
              </a:ext>
            </a:extLst>
          </p:cNvPr>
          <p:cNvSpPr/>
          <p:nvPr userDrawn="1"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Shape 277">
            <a:extLst>
              <a:ext uri="{FF2B5EF4-FFF2-40B4-BE49-F238E27FC236}">
                <a16:creationId xmlns:a16="http://schemas.microsoft.com/office/drawing/2014/main" id="{06361BE4-2B64-43AD-9A50-BF1DEF7C4150}"/>
              </a:ext>
            </a:extLst>
          </p:cNvPr>
          <p:cNvSpPr/>
          <p:nvPr userDrawn="1"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Shape 278">
            <a:extLst>
              <a:ext uri="{FF2B5EF4-FFF2-40B4-BE49-F238E27FC236}">
                <a16:creationId xmlns:a16="http://schemas.microsoft.com/office/drawing/2014/main" id="{9C010E15-D4D3-4BF9-A18F-EA19085E4E79}"/>
              </a:ext>
            </a:extLst>
          </p:cNvPr>
          <p:cNvSpPr/>
          <p:nvPr userDrawn="1"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Shape 279">
            <a:extLst>
              <a:ext uri="{FF2B5EF4-FFF2-40B4-BE49-F238E27FC236}">
                <a16:creationId xmlns:a16="http://schemas.microsoft.com/office/drawing/2014/main" id="{56BCC3F2-A630-46BE-A68E-B3F0877029DF}"/>
              </a:ext>
            </a:extLst>
          </p:cNvPr>
          <p:cNvSpPr/>
          <p:nvPr userDrawn="1"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Shape 280">
            <a:extLst>
              <a:ext uri="{FF2B5EF4-FFF2-40B4-BE49-F238E27FC236}">
                <a16:creationId xmlns:a16="http://schemas.microsoft.com/office/drawing/2014/main" id="{8DD17EB5-E23C-404E-BAB2-418FE7FA53C5}"/>
              </a:ext>
            </a:extLst>
          </p:cNvPr>
          <p:cNvSpPr/>
          <p:nvPr userDrawn="1"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Shape 281">
            <a:extLst>
              <a:ext uri="{FF2B5EF4-FFF2-40B4-BE49-F238E27FC236}">
                <a16:creationId xmlns:a16="http://schemas.microsoft.com/office/drawing/2014/main" id="{C1610600-1A6F-48EC-857F-8C58D0F5CE21}"/>
              </a:ext>
            </a:extLst>
          </p:cNvPr>
          <p:cNvSpPr/>
          <p:nvPr userDrawn="1"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Shape 282">
            <a:extLst>
              <a:ext uri="{FF2B5EF4-FFF2-40B4-BE49-F238E27FC236}">
                <a16:creationId xmlns:a16="http://schemas.microsoft.com/office/drawing/2014/main" id="{2022AAEC-D89A-495E-AD2A-3945A3E829A4}"/>
              </a:ext>
            </a:extLst>
          </p:cNvPr>
          <p:cNvSpPr/>
          <p:nvPr userDrawn="1"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Shape 283">
            <a:extLst>
              <a:ext uri="{FF2B5EF4-FFF2-40B4-BE49-F238E27FC236}">
                <a16:creationId xmlns:a16="http://schemas.microsoft.com/office/drawing/2014/main" id="{ACE0A285-4031-43F6-AA10-3210BF695E86}"/>
              </a:ext>
            </a:extLst>
          </p:cNvPr>
          <p:cNvSpPr/>
          <p:nvPr userDrawn="1"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Shape 284">
            <a:extLst>
              <a:ext uri="{FF2B5EF4-FFF2-40B4-BE49-F238E27FC236}">
                <a16:creationId xmlns:a16="http://schemas.microsoft.com/office/drawing/2014/main" id="{7B16002A-5731-4953-BCEE-539D329F6F0A}"/>
              </a:ext>
            </a:extLst>
          </p:cNvPr>
          <p:cNvSpPr/>
          <p:nvPr userDrawn="1"/>
        </p:nvSpPr>
        <p:spPr>
          <a:xfrm>
            <a:off x="448634" y="4138206"/>
            <a:ext cx="479681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4C2F4"/>
              </a:solidFill>
            </a:endParaRPr>
          </a:p>
        </p:txBody>
      </p:sp>
      <p:sp>
        <p:nvSpPr>
          <p:cNvPr id="77" name="Shape 285">
            <a:extLst>
              <a:ext uri="{FF2B5EF4-FFF2-40B4-BE49-F238E27FC236}">
                <a16:creationId xmlns:a16="http://schemas.microsoft.com/office/drawing/2014/main" id="{9A474902-EBF2-46D0-93D1-9FDE226FE9C4}"/>
              </a:ext>
            </a:extLst>
          </p:cNvPr>
          <p:cNvSpPr/>
          <p:nvPr userDrawn="1"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Shape 286">
            <a:extLst>
              <a:ext uri="{FF2B5EF4-FFF2-40B4-BE49-F238E27FC236}">
                <a16:creationId xmlns:a16="http://schemas.microsoft.com/office/drawing/2014/main" id="{F24A4946-CE49-49FF-94A4-2F1FA2F86A6B}"/>
              </a:ext>
            </a:extLst>
          </p:cNvPr>
          <p:cNvSpPr/>
          <p:nvPr userDrawn="1"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Shape 287">
            <a:extLst>
              <a:ext uri="{FF2B5EF4-FFF2-40B4-BE49-F238E27FC236}">
                <a16:creationId xmlns:a16="http://schemas.microsoft.com/office/drawing/2014/main" id="{871ACBA8-0EDD-4F8D-A2CA-D2B804F765A2}"/>
              </a:ext>
            </a:extLst>
          </p:cNvPr>
          <p:cNvSpPr/>
          <p:nvPr userDrawn="1"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Shape 288">
            <a:extLst>
              <a:ext uri="{FF2B5EF4-FFF2-40B4-BE49-F238E27FC236}">
                <a16:creationId xmlns:a16="http://schemas.microsoft.com/office/drawing/2014/main" id="{917EA7C9-A923-47F0-AE4C-825DE07BA9A8}"/>
              </a:ext>
            </a:extLst>
          </p:cNvPr>
          <p:cNvSpPr/>
          <p:nvPr userDrawn="1"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1" name="Shape 289">
            <a:extLst>
              <a:ext uri="{FF2B5EF4-FFF2-40B4-BE49-F238E27FC236}">
                <a16:creationId xmlns:a16="http://schemas.microsoft.com/office/drawing/2014/main" id="{65D90BF5-1D1B-4F06-81C8-D28B1F8F40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272">
            <a:extLst>
              <a:ext uri="{FF2B5EF4-FFF2-40B4-BE49-F238E27FC236}">
                <a16:creationId xmlns:a16="http://schemas.microsoft.com/office/drawing/2014/main" id="{682141FE-25DB-45A7-800B-DA4A6AB9437E}"/>
              </a:ext>
            </a:extLst>
          </p:cNvPr>
          <p:cNvSpPr/>
          <p:nvPr userDrawn="1"/>
        </p:nvSpPr>
        <p:spPr>
          <a:xfrm>
            <a:off x="8394267" y="4464801"/>
            <a:ext cx="339602" cy="400617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3" name="Shape 266">
            <a:extLst>
              <a:ext uri="{FF2B5EF4-FFF2-40B4-BE49-F238E27FC236}">
                <a16:creationId xmlns:a16="http://schemas.microsoft.com/office/drawing/2014/main" id="{41E0902D-6625-4C23-AFD9-36B23D6BA0FA}"/>
              </a:ext>
            </a:extLst>
          </p:cNvPr>
          <p:cNvSpPr/>
          <p:nvPr userDrawn="1"/>
        </p:nvSpPr>
        <p:spPr>
          <a:xfrm>
            <a:off x="-6398" y="3928634"/>
            <a:ext cx="414157" cy="507762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4" name="Shape 260">
            <a:extLst>
              <a:ext uri="{FF2B5EF4-FFF2-40B4-BE49-F238E27FC236}">
                <a16:creationId xmlns:a16="http://schemas.microsoft.com/office/drawing/2014/main" id="{9C52A166-6CA3-48DB-8701-634359AF84AD}"/>
              </a:ext>
            </a:extLst>
          </p:cNvPr>
          <p:cNvSpPr/>
          <p:nvPr userDrawn="1"/>
        </p:nvSpPr>
        <p:spPr>
          <a:xfrm>
            <a:off x="506176" y="8146"/>
            <a:ext cx="180033" cy="37353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5" name="Shape 264">
            <a:extLst>
              <a:ext uri="{FF2B5EF4-FFF2-40B4-BE49-F238E27FC236}">
                <a16:creationId xmlns:a16="http://schemas.microsoft.com/office/drawing/2014/main" id="{FFE33A31-8A3F-4B14-83E7-341ABEDD3EFA}"/>
              </a:ext>
            </a:extLst>
          </p:cNvPr>
          <p:cNvSpPr/>
          <p:nvPr userDrawn="1"/>
        </p:nvSpPr>
        <p:spPr>
          <a:xfrm>
            <a:off x="82003" y="594127"/>
            <a:ext cx="174842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6" name="Shape 265">
            <a:extLst>
              <a:ext uri="{FF2B5EF4-FFF2-40B4-BE49-F238E27FC236}">
                <a16:creationId xmlns:a16="http://schemas.microsoft.com/office/drawing/2014/main" id="{F475E480-A164-4F9C-94CB-70B817EB708A}"/>
              </a:ext>
            </a:extLst>
          </p:cNvPr>
          <p:cNvSpPr/>
          <p:nvPr userDrawn="1"/>
        </p:nvSpPr>
        <p:spPr>
          <a:xfrm>
            <a:off x="8853349" y="192487"/>
            <a:ext cx="210213" cy="458889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363852-1BA7-436A-89C5-E413017EE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8722" y="117984"/>
            <a:ext cx="1346555" cy="5207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47ED66-3F16-4324-B6D3-FD1FC10EF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567" y="838773"/>
            <a:ext cx="3744166" cy="38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 preserve="1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8E037-8DF7-4A32-A944-F28D5209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461" y="117984"/>
            <a:ext cx="1346555" cy="5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22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72" r:id="rId4"/>
    <p:sldLayoutId id="2147483664" r:id="rId5"/>
    <p:sldLayoutId id="2147483674" r:id="rId6"/>
    <p:sldLayoutId id="2147483669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35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CC37-2CCE-49F6-9768-6211FAADE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300" y="1114451"/>
            <a:ext cx="5124450" cy="1159800"/>
          </a:xfrm>
        </p:spPr>
        <p:txBody>
          <a:bodyPr/>
          <a:lstStyle/>
          <a:p>
            <a:r>
              <a:rPr lang="en-IN" sz="4400" b="0" dirty="0">
                <a:solidFill>
                  <a:srgbClr val="2A3791"/>
                </a:solidFill>
              </a:rPr>
              <a:t>Tobi’s Head Moves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2EED42B-C967-4B70-BD12-AB35E2756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3" t="2593" r="26495" b="4468"/>
          <a:stretch/>
        </p:blipFill>
        <p:spPr>
          <a:xfrm>
            <a:off x="801525" y="532301"/>
            <a:ext cx="2608742" cy="232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37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452975" cy="4075763"/>
          </a:xfrm>
        </p:spPr>
        <p:txBody>
          <a:bodyPr/>
          <a:lstStyle/>
          <a:p>
            <a:pPr algn="just"/>
            <a:r>
              <a:rPr lang="en-US" dirty="0"/>
              <a:t>The angle can be controlled/changed using the potentiometer knob. </a:t>
            </a:r>
          </a:p>
          <a:p>
            <a:pPr algn="just"/>
            <a:r>
              <a:rPr lang="en-US" dirty="0"/>
              <a:t>On rotating the knob, you’ll observe that the minimum the angle can go is 0° and the maximum is 180°.</a:t>
            </a:r>
          </a:p>
          <a:p>
            <a:pPr marL="69850" indent="0" algn="just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836DB-44C3-4B80-BA98-1F1EFD42E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64" y="2658573"/>
            <a:ext cx="2759694" cy="2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56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</p:spPr>
        <p:txBody>
          <a:bodyPr/>
          <a:lstStyle/>
          <a:p>
            <a:r>
              <a:rPr lang="en-US" dirty="0"/>
              <a:t>Activity: </a:t>
            </a:r>
            <a:br>
              <a:rPr lang="en-US" dirty="0"/>
            </a:br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958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842EB-F436-4AA1-9020-5907FF006A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12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21A49E-D21A-4A20-A7F4-589E455C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Tobi’s Head Moves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117D1-B269-4F7F-A7D4-7E5C8740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675" y="748210"/>
            <a:ext cx="3219450" cy="4075763"/>
          </a:xfrm>
        </p:spPr>
        <p:txBody>
          <a:bodyPr/>
          <a:lstStyle/>
          <a:p>
            <a:pPr algn="just"/>
            <a:r>
              <a:rPr lang="en-US" dirty="0"/>
              <a:t>In this activity, we’re going to move the head of a cutout of our learning buddy, Tobi with the help of a servo motor. </a:t>
            </a:r>
          </a:p>
          <a:p>
            <a:pPr algn="just"/>
            <a:r>
              <a:rPr lang="en-US" dirty="0"/>
              <a:t>We will fit the servo motor</a:t>
            </a:r>
            <a:br>
              <a:rPr lang="en-US" dirty="0"/>
            </a:br>
            <a:r>
              <a:rPr lang="en-US" dirty="0"/>
              <a:t>in the cutout of Tobi’s head and control its movement using evive’s potentiometer.</a:t>
            </a:r>
          </a:p>
          <a:p>
            <a:r>
              <a:rPr lang="en-US" dirty="0"/>
              <a:t>Let's begin!</a:t>
            </a:r>
          </a:p>
          <a:p>
            <a:endParaRPr lang="en-IN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05678C0-8A52-4CA9-A8EB-E4E0C329E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3" t="2593" r="26495" b="4468"/>
          <a:stretch/>
        </p:blipFill>
        <p:spPr>
          <a:xfrm>
            <a:off x="3954625" y="1511301"/>
            <a:ext cx="3219450" cy="2868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655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9D943-7EBF-40AB-B09C-C02B32BDC1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2327B-49CE-4DD6-912B-02757F4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N" dirty="0"/>
            </a:br>
            <a:r>
              <a:rPr lang="en-IN" dirty="0"/>
              <a:t>Components Required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89C614-B572-470E-B9EF-541DEDDA4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evive</a:t>
            </a:r>
          </a:p>
          <a:p>
            <a:r>
              <a:rPr lang="en-IN" dirty="0"/>
              <a:t>Tobi’s cut out</a:t>
            </a:r>
          </a:p>
          <a:p>
            <a:r>
              <a:rPr lang="en-IN" dirty="0"/>
              <a:t>Servo motor with accessories </a:t>
            </a:r>
          </a:p>
          <a:p>
            <a:r>
              <a:rPr lang="en-IN" dirty="0"/>
              <a:t>Scissors</a:t>
            </a:r>
          </a:p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3E5F4-7446-4C12-9A21-41A52B97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921000"/>
            <a:ext cx="1924050" cy="1924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EE98E-E811-4504-A0A7-4DFF5F07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16" y="2859880"/>
            <a:ext cx="1552594" cy="1787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0B1740-5E7B-4197-9842-66899214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50" y="2723355"/>
            <a:ext cx="1924050" cy="192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BAADB-7BE7-45AC-A8DE-5A447C3BF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44" t="28070" r="46544" b="19674"/>
          <a:stretch/>
        </p:blipFill>
        <p:spPr>
          <a:xfrm>
            <a:off x="5200650" y="970770"/>
            <a:ext cx="1276350" cy="23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1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14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Take cutouts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out Tobi’s head and body using a pair of scissors.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ED89B08-709B-4809-8D5E-DFD388622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3" t="2593" r="26495" b="4468"/>
          <a:stretch/>
        </p:blipFill>
        <p:spPr>
          <a:xfrm>
            <a:off x="1950874" y="1492251"/>
            <a:ext cx="3726025" cy="33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Cut and fold 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595475" cy="4075763"/>
          </a:xfrm>
        </p:spPr>
        <p:txBody>
          <a:bodyPr/>
          <a:lstStyle/>
          <a:p>
            <a:r>
              <a:rPr lang="en-US" dirty="0"/>
              <a:t>On the cutout of Tobi’s body, there is a space marked for the servo motor. </a:t>
            </a:r>
          </a:p>
          <a:p>
            <a:r>
              <a:rPr lang="en-US" dirty="0"/>
              <a:t>Cut and fold the flaps inwards to make support for the servo motor.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C55BB6-2909-4FA8-849D-1D82DB0F1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4" t="9876" r="38456" b="6173"/>
          <a:stretch/>
        </p:blipFill>
        <p:spPr>
          <a:xfrm>
            <a:off x="4343400" y="931787"/>
            <a:ext cx="2928013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Install the Servo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443075" cy="4075763"/>
          </a:xfrm>
        </p:spPr>
        <p:txBody>
          <a:bodyPr/>
          <a:lstStyle/>
          <a:p>
            <a:r>
              <a:rPr lang="en-US" dirty="0"/>
              <a:t>Insert the servo motor in the slot made on the cutout of Tobi’s body.</a:t>
            </a:r>
          </a:p>
          <a:p>
            <a:r>
              <a:rPr lang="en-US" dirty="0"/>
              <a:t>Note the position of servo head.</a:t>
            </a:r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0CBE55FD-28E7-48C8-A1A7-D03A11BA7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9" t="8148" r="37065" b="1482"/>
          <a:stretch/>
        </p:blipFill>
        <p:spPr>
          <a:xfrm>
            <a:off x="4191000" y="960224"/>
            <a:ext cx="2837794" cy="38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Attach the Servo head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125575" cy="4075763"/>
          </a:xfrm>
        </p:spPr>
        <p:txBody>
          <a:bodyPr/>
          <a:lstStyle/>
          <a:p>
            <a:pPr algn="just"/>
            <a:r>
              <a:rPr lang="en-US" dirty="0"/>
              <a:t>Attach the servo head that comes with the servo accessories to the servo motor.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A2447214-9195-425F-847B-A7D02B862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 t="11975" r="34215" b="2222"/>
          <a:stretch/>
        </p:blipFill>
        <p:spPr>
          <a:xfrm>
            <a:off x="3981450" y="903379"/>
            <a:ext cx="3303375" cy="39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6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CB9D73-0B84-4D6C-8BBD-2AC70EB32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18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3F36F-9C05-4E97-967C-67528B2D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Attach Tobi’s Head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2487-7495-4286-B269-80D64C1A6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837874"/>
            <a:ext cx="3176375" cy="4075763"/>
          </a:xfrm>
        </p:spPr>
        <p:txBody>
          <a:bodyPr/>
          <a:lstStyle/>
          <a:p>
            <a:r>
              <a:rPr lang="en-US" dirty="0"/>
              <a:t>Take the cutout of Tobi’s head and fix it onto the servo head using a tiny screw provided with the servo.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44906-CECE-40A4-B001-08C9DE619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4" t="2222" r="39152" b="2593"/>
          <a:stretch/>
        </p:blipFill>
        <p:spPr>
          <a:xfrm>
            <a:off x="3981450" y="933450"/>
            <a:ext cx="2906875" cy="38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3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Connect the motor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3" y="646974"/>
            <a:ext cx="6323212" cy="4075763"/>
          </a:xfrm>
        </p:spPr>
        <p:txBody>
          <a:bodyPr/>
          <a:lstStyle/>
          <a:p>
            <a:pPr algn="just"/>
            <a:r>
              <a:rPr lang="en-US" dirty="0"/>
              <a:t>Take the servo motor and insert the wires attached to it in the first servo motor channel, i.e. S1.</a:t>
            </a:r>
          </a:p>
          <a:p>
            <a:pPr marL="6985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D3DDC-6786-4EDD-BE80-E2FC2698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22" y="1860550"/>
            <a:ext cx="4071006" cy="26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4866" y="1024338"/>
            <a:ext cx="6286325" cy="819900"/>
          </a:xfrm>
        </p:spPr>
        <p:txBody>
          <a:bodyPr/>
          <a:lstStyle/>
          <a:p>
            <a:r>
              <a:rPr lang="en-IN" dirty="0"/>
              <a:t>Tobi’s Head Moves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A8A338-C3FD-4FD0-9D4E-110F41F1CB9C}"/>
              </a:ext>
            </a:extLst>
          </p:cNvPr>
          <p:cNvSpPr txBox="1">
            <a:spLocks/>
          </p:cNvSpPr>
          <p:nvPr/>
        </p:nvSpPr>
        <p:spPr>
          <a:xfrm>
            <a:off x="4221450" y="1227462"/>
            <a:ext cx="4312741" cy="235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985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 panose="020B0604020202020204" pitchFamily="34" charset="0"/>
              <a:buNone/>
              <a:defRPr sz="36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✗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●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○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873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Dosis"/>
              <a:buChar char="■"/>
              <a:defRPr sz="2500" b="1" i="0" u="none" strike="noStrike" cap="none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just"/>
            <a:r>
              <a:rPr lang="en-US" sz="2000" b="0" dirty="0"/>
              <a:t>In this Activity, First We will understand how Servo motor works and then control the movement of Tobi's head using the servo motor.</a:t>
            </a:r>
            <a:endParaRPr lang="en-IN" sz="2000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98A6808-9283-423B-8E9C-B311104E5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3" t="2593" r="26495" b="4468"/>
          <a:stretch/>
        </p:blipFill>
        <p:spPr>
          <a:xfrm>
            <a:off x="1474625" y="1167301"/>
            <a:ext cx="2608742" cy="232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244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20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Controlling the Head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516475" cy="4075763"/>
          </a:xfrm>
        </p:spPr>
        <p:txBody>
          <a:bodyPr/>
          <a:lstStyle/>
          <a:p>
            <a:r>
              <a:rPr lang="en-US" dirty="0"/>
              <a:t>Switch on your evive. </a:t>
            </a:r>
          </a:p>
          <a:p>
            <a:r>
              <a:rPr lang="en-US" dirty="0"/>
              <a:t>Navigate to </a:t>
            </a:r>
            <a:r>
              <a:rPr lang="en-US" b="1" dirty="0"/>
              <a:t>Controls &gt; Servos &gt; Servo 1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Control the Tobi’s head using the potentiometer knob 1. </a:t>
            </a:r>
          </a:p>
          <a:p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70E0B-93CC-4AEF-A1AB-C5AEA939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17" y="1714289"/>
            <a:ext cx="1798768" cy="146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5D643-11BF-4C73-97C4-E0F20E2D7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278" y="1714289"/>
            <a:ext cx="1809015" cy="1478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9C87F-3AC7-4BC5-B43D-DEF988D8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586" y="1726989"/>
            <a:ext cx="1809014" cy="1478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DAF7C-B1E9-4D22-A338-D64CDBF18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658" y="3692857"/>
            <a:ext cx="3577006" cy="14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7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53BC21-0B57-4851-AF1C-DA28F5BC5D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451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8837" y="3124399"/>
            <a:ext cx="6286325" cy="819900"/>
          </a:xfrm>
        </p:spPr>
        <p:txBody>
          <a:bodyPr/>
          <a:lstStyle/>
          <a:p>
            <a:r>
              <a:rPr lang="en-US" dirty="0"/>
              <a:t>What is Servo Motor?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A9A75-BFA6-4B78-9CE8-5C31B079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213977"/>
            <a:ext cx="2668239" cy="20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5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a 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DC Motors rotates in 360 and you can control the speed and the direction of motor. </a:t>
            </a:r>
          </a:p>
          <a:p>
            <a:r>
              <a:rPr lang="en-US" dirty="0"/>
              <a:t>But what if you want to move the motor at an angle? </a:t>
            </a:r>
          </a:p>
          <a:p>
            <a:r>
              <a:rPr lang="en-US" dirty="0"/>
              <a:t>There is no way you can do precisely using DC motor.</a:t>
            </a:r>
          </a:p>
          <a:p>
            <a:r>
              <a:rPr lang="en-US" dirty="0"/>
              <a:t>In servo motor you can control the angle with precision.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920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D410C5-A5C6-4683-9F25-6C623A62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64" y="2052512"/>
            <a:ext cx="3819525" cy="28670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Servo Motor</a:t>
            </a:r>
            <a:endParaRPr lang="en-IN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FBA055-47CC-49B9-891D-F295AED9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5" y="748132"/>
            <a:ext cx="6140400" cy="4075763"/>
          </a:xfrm>
        </p:spPr>
        <p:txBody>
          <a:bodyPr/>
          <a:lstStyle/>
          <a:p>
            <a:r>
              <a:rPr lang="en-US" dirty="0"/>
              <a:t>A servo motor is a device that is used to rotate or push parts of a machine to which it is rotating with precision. </a:t>
            </a:r>
          </a:p>
          <a:p>
            <a:r>
              <a:rPr lang="en-US" dirty="0"/>
              <a:t>Unlike DC motors, they generally rotate to an angle and then stop.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693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A43489-CD2F-45BD-B8FB-14D7EF365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</p:spPr>
        <p:txBody>
          <a:bodyPr/>
          <a:lstStyle/>
          <a:p>
            <a:r>
              <a:rPr lang="en-US" dirty="0"/>
              <a:t>Controlling</a:t>
            </a:r>
          </a:p>
          <a:p>
            <a:r>
              <a:rPr lang="en-US" dirty="0"/>
              <a:t>Servo Motor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2E943-6EE2-4958-B432-88A312D74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148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control 2 Servo Motors directly with evive using Menu.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51D95A-C898-457E-B1E8-D4CC6EEC2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93" y="1661805"/>
            <a:ext cx="5465264" cy="26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8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servo motor and insert the wires attached to it in the first servo motor channel, i.e. S1.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D3DDC-6786-4EDD-BE80-E2FC2698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25" y="1970203"/>
            <a:ext cx="38100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4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0F73-A8F4-475C-8545-AC0590072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9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CD6B8-3E85-4AC3-8264-B9AFDF99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a Servo Motor using </a:t>
            </a:r>
            <a:r>
              <a:rPr lang="en-US" dirty="0" err="1"/>
              <a:t>evive</a:t>
            </a:r>
            <a:endParaRPr lang="en-I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59ABDE-C8D2-45A2-A9B6-4E6144D88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748132"/>
            <a:ext cx="6516475" cy="4075763"/>
          </a:xfrm>
        </p:spPr>
        <p:txBody>
          <a:bodyPr/>
          <a:lstStyle/>
          <a:p>
            <a:r>
              <a:rPr lang="en-US" dirty="0"/>
              <a:t>Switch on your evive. </a:t>
            </a:r>
          </a:p>
          <a:p>
            <a:r>
              <a:rPr lang="en-US" dirty="0"/>
              <a:t>Navigate to </a:t>
            </a:r>
            <a:r>
              <a:rPr lang="en-US" b="1" dirty="0"/>
              <a:t>Controls &gt; Servos &gt; Servo 1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70E0B-93CC-4AEF-A1AB-C5AEA939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00" y="2494796"/>
            <a:ext cx="2239223" cy="1829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5D643-11BF-4C73-97C4-E0F20E2D7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585" y="2494796"/>
            <a:ext cx="2239223" cy="18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88630"/>
      </p:ext>
    </p:extLst>
  </p:cSld>
  <p:clrMapOvr>
    <a:masterClrMapping/>
  </p:clrMapOvr>
</p:sld>
</file>

<file path=ppt/theme/theme1.xml><?xml version="1.0" encoding="utf-8"?>
<a:theme xmlns:a="http://schemas.openxmlformats.org/drawingml/2006/main" name="1_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530</Words>
  <Application>Microsoft Office PowerPoint</Application>
  <PresentationFormat>On-screen Show (16:9)</PresentationFormat>
  <Paragraphs>76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Dosis</vt:lpstr>
      <vt:lpstr>Sniglet</vt:lpstr>
      <vt:lpstr>1_Friar template</vt:lpstr>
      <vt:lpstr>Tobi’s Head Moves</vt:lpstr>
      <vt:lpstr>PowerPoint Presentation</vt:lpstr>
      <vt:lpstr>PowerPoint Presentation</vt:lpstr>
      <vt:lpstr>The need for a Servo Motor</vt:lpstr>
      <vt:lpstr>Servo Motor</vt:lpstr>
      <vt:lpstr>PowerPoint Presentation</vt:lpstr>
      <vt:lpstr>Controlling a Servo Motor using evive</vt:lpstr>
      <vt:lpstr>Controlling a Servo Motor using evive</vt:lpstr>
      <vt:lpstr>Controlling a Servo Motor using evive</vt:lpstr>
      <vt:lpstr>Controlling a Servo Motor using evive</vt:lpstr>
      <vt:lpstr>PowerPoint Presentation</vt:lpstr>
      <vt:lpstr>Tobi’s Head Moves</vt:lpstr>
      <vt:lpstr> Components Required</vt:lpstr>
      <vt:lpstr>STEP 1: Take cutouts</vt:lpstr>
      <vt:lpstr>STEP 2: Cut and fold </vt:lpstr>
      <vt:lpstr>STEP 3: Install the Servo</vt:lpstr>
      <vt:lpstr>STEP 4: Attach the Servo head</vt:lpstr>
      <vt:lpstr>STEP 5: Attach Tobi’s Head</vt:lpstr>
      <vt:lpstr>STEP 6: Connect the motor</vt:lpstr>
      <vt:lpstr>STEP 7: Controlling the Head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1.4 Tobi's Head Moves</dc:title>
  <dc:creator>contact@thestempedia.com</dc:creator>
  <cp:lastModifiedBy>Ravinder Bidhan</cp:lastModifiedBy>
  <cp:revision>157</cp:revision>
  <dcterms:modified xsi:type="dcterms:W3CDTF">2019-11-15T11:24:46Z</dcterms:modified>
</cp:coreProperties>
</file>