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</p:sldIdLst>
  <p:sldSz cx="6858000" cy="9906000" type="A4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F23"/>
    <a:srgbClr val="262262"/>
    <a:srgbClr val="BE1E2D"/>
    <a:srgbClr val="F04E58"/>
    <a:srgbClr val="92278F"/>
    <a:srgbClr val="FFCE06"/>
    <a:srgbClr val="F7941E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1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5728" y="72794"/>
            <a:ext cx="6254074" cy="3561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ACTIVITY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07360" y="475299"/>
            <a:ext cx="3502442" cy="81248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Activity Description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09069" y="482730"/>
            <a:ext cx="2487168" cy="18562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07360" y="1453801"/>
            <a:ext cx="3502442" cy="81248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0CAA6-8CD9-42ED-BA69-AC48A2555AA4}"/>
              </a:ext>
            </a:extLst>
          </p:cNvPr>
          <p:cNvSpPr txBox="1"/>
          <p:nvPr userDrawn="1"/>
        </p:nvSpPr>
        <p:spPr>
          <a:xfrm>
            <a:off x="3009651" y="1272346"/>
            <a:ext cx="3500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Bree Serif" panose="02000503040000020004" pitchFamily="50" charset="0"/>
              </a:rPr>
              <a:t>COMPONENTS REQUIRED</a:t>
            </a:r>
            <a:endParaRPr lang="en-IN" sz="1200" dirty="0">
              <a:solidFill>
                <a:srgbClr val="00B0F0"/>
              </a:solidFill>
              <a:latin typeface="Bree Serif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4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with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5728" y="72794"/>
            <a:ext cx="6254074" cy="3561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ACTIVITY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07360" y="475299"/>
            <a:ext cx="3502442" cy="81248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Activity Description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007360" y="1279971"/>
            <a:ext cx="3502442" cy="20135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rgbClr val="00B0F0"/>
                </a:solidFill>
                <a:latin typeface="Bree Serif" panose="02000503040000020004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COMPONENTS REQUIRED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09069" y="482730"/>
            <a:ext cx="2487168" cy="18562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07360" y="1453801"/>
            <a:ext cx="3502442" cy="81248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EEE40-F00D-40E9-9D94-AEA41CD9EE54}"/>
              </a:ext>
            </a:extLst>
          </p:cNvPr>
          <p:cNvSpPr txBox="1"/>
          <p:nvPr userDrawn="1"/>
        </p:nvSpPr>
        <p:spPr>
          <a:xfrm>
            <a:off x="255728" y="9166246"/>
            <a:ext cx="528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Bree Serif" panose="02000503040000020004" pitchFamily="50" charset="0"/>
              </a:rPr>
              <a:t>. . . . . . . . . . . . . . . . . . . . . . . . . . . . . . . . . . . . . . . . . . . . . . . . . . . . . . . . . . . . . . . . . . . . . . . .  . . . . . . . . . . . . . . . . . . . . . . . . . . . . . . . . . . . . . . . . . . . . . . . . . . . . . . . . . . . . . . . . . . . . . . </a:t>
            </a:r>
            <a:endParaRPr lang="en-IN" sz="1200" dirty="0">
              <a:latin typeface="Bree Serif" panose="02000503040000020004" pitchFamily="50" charset="0"/>
            </a:endParaRPr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2B6FCB9A-F3E5-4709-A611-AFEC2E706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920" y="8709952"/>
            <a:ext cx="6372885" cy="48078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10640" y="8821245"/>
            <a:ext cx="5199162" cy="185449"/>
          </a:xfrm>
          <a:prstGeom prst="rect">
            <a:avLst/>
          </a:prstGeom>
        </p:spPr>
        <p:txBody>
          <a:bodyPr/>
          <a:lstStyle>
            <a:lvl1pPr>
              <a:defRPr lang="en-US" sz="1000" kern="1200" dirty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QUESTION</a:t>
            </a:r>
          </a:p>
        </p:txBody>
      </p:sp>
    </p:spTree>
    <p:extLst>
      <p:ext uri="{BB962C8B-B14F-4D97-AF65-F5344CB8AC3E}">
        <p14:creationId xmlns:p14="http://schemas.microsoft.com/office/powerpoint/2010/main" val="203379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CC8C1B3-9FA5-473B-9BB9-0292A26456E7}" type="datetimeFigureOut">
              <a:rPr lang="en-IN" smtClean="0"/>
              <a:t>21-12-2019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702988AF-E903-4EA5-A7C8-B902F8EBB9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967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13DF522-9F42-4D6D-B281-B17A460DE6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78563" y="-259631"/>
            <a:ext cx="7387872" cy="31735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D6D2A3-B598-41F4-BB8A-CD6683CDB0A8}"/>
              </a:ext>
            </a:extLst>
          </p:cNvPr>
          <p:cNvSpPr/>
          <p:nvPr userDrawn="1"/>
        </p:nvSpPr>
        <p:spPr>
          <a:xfrm>
            <a:off x="3009653" y="434301"/>
            <a:ext cx="3500153" cy="1962000"/>
          </a:xfrm>
          <a:prstGeom prst="roundRect">
            <a:avLst>
              <a:gd name="adj" fmla="val 23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CC767D-8D65-4470-9C31-20EAFEE9BF72}"/>
              </a:ext>
            </a:extLst>
          </p:cNvPr>
          <p:cNvSpPr/>
          <p:nvPr userDrawn="1"/>
        </p:nvSpPr>
        <p:spPr>
          <a:xfrm>
            <a:off x="255728" y="434301"/>
            <a:ext cx="2592000" cy="1962000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0CAA6-8CD9-42ED-BA69-AC48A2555AA4}"/>
              </a:ext>
            </a:extLst>
          </p:cNvPr>
          <p:cNvSpPr txBox="1"/>
          <p:nvPr userDrawn="1"/>
        </p:nvSpPr>
        <p:spPr>
          <a:xfrm>
            <a:off x="3009651" y="1872209"/>
            <a:ext cx="350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Bree Serif" panose="02000503040000020004" pitchFamily="50" charset="0"/>
              </a:rPr>
              <a:t>NAME   . . . . . . . . . . . . . . . . . . . . . . . . . . . . .  . . . . . . . . . .</a:t>
            </a:r>
          </a:p>
          <a:p>
            <a:r>
              <a:rPr lang="en-US" sz="1200" dirty="0">
                <a:solidFill>
                  <a:srgbClr val="00B0F0"/>
                </a:solidFill>
                <a:latin typeface="Bree Serif" panose="02000503040000020004" pitchFamily="50" charset="0"/>
              </a:rPr>
              <a:t>CLASS &amp; SECTION</a:t>
            </a:r>
            <a:r>
              <a:rPr lang="en-US" sz="1200" baseline="0" dirty="0">
                <a:solidFill>
                  <a:srgbClr val="00B0F0"/>
                </a:solidFill>
                <a:latin typeface="Bree Serif" panose="02000503040000020004" pitchFamily="50" charset="0"/>
              </a:rPr>
              <a:t>  </a:t>
            </a:r>
            <a:r>
              <a:rPr lang="en-US" sz="1200" dirty="0">
                <a:solidFill>
                  <a:srgbClr val="00B0F0"/>
                </a:solidFill>
                <a:latin typeface="Bree Serif" panose="02000503040000020004" pitchFamily="50" charset="0"/>
              </a:rPr>
              <a:t>. . . . . . . . . . . . . . . . . . . . . . . . . . . . . </a:t>
            </a:r>
            <a:endParaRPr lang="en-IN" sz="1200" dirty="0">
              <a:solidFill>
                <a:srgbClr val="00B0F0"/>
              </a:solidFill>
              <a:latin typeface="Bree Serif" panose="02000503040000020004" pitchFamily="50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EC80F84-BEF5-4ED7-85C5-00BCE2DD9C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78830" y="9266555"/>
            <a:ext cx="942975" cy="3238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1CA322-C809-4D8C-910E-3AEC94045CE6}"/>
              </a:ext>
            </a:extLst>
          </p:cNvPr>
          <p:cNvSpPr txBox="1"/>
          <p:nvPr userDrawn="1"/>
        </p:nvSpPr>
        <p:spPr>
          <a:xfrm>
            <a:off x="5537200" y="9565639"/>
            <a:ext cx="1186205" cy="21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F7941E"/>
                </a:solidFill>
                <a:latin typeface="Bree Serif" panose="02000503040000020004" pitchFamily="50" charset="0"/>
              </a:rPr>
              <a:t>THESTEMPEDIA.COM</a:t>
            </a:r>
            <a:endParaRPr lang="en-IN" sz="800" dirty="0">
              <a:solidFill>
                <a:srgbClr val="F7941E"/>
              </a:solidFill>
              <a:latin typeface="Bree Serif" panose="02000503040000020004" pitchFamily="50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255728" y="72794"/>
            <a:ext cx="6254074" cy="35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63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9" r:id="rId3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lang="en-US" sz="1600" b="1" kern="1200" dirty="0" smtClean="0">
          <a:solidFill>
            <a:schemeClr val="bg1"/>
          </a:solidFill>
          <a:latin typeface="Bree Serif" panose="02000503040000020004" pitchFamily="50" charset="0"/>
          <a:ea typeface="+mn-ea"/>
          <a:cs typeface="+mn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6.pn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12" Type="http://schemas.openxmlformats.org/officeDocument/2006/relationships/image" Target="../media/image1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image" Target="../media/image18.jpg"/><Relationship Id="rId10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3.JPG"/><Relationship Id="rId1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1.3 Mini Fan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/>
            <a:r>
              <a:rPr lang="en-US" dirty="0"/>
              <a:t>In this Activity, First We will understand how DC motor works and then control the movement of a mini man using the dc motor , potentiometer and slide switch of evive.</a:t>
            </a:r>
            <a:endParaRPr lang="en-IN" dirty="0"/>
          </a:p>
          <a:p>
            <a:pPr algn="just"/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007360" y="1508053"/>
            <a:ext cx="3502442" cy="812482"/>
          </a:xfrm>
        </p:spPr>
        <p:txBody>
          <a:bodyPr/>
          <a:lstStyle/>
          <a:p>
            <a:r>
              <a:rPr lang="en-US" dirty="0"/>
              <a:t>evive, Dc motor, Fan’s cutout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C2E9C97-3E3F-42B2-ABE6-6A410734C222}"/>
              </a:ext>
            </a:extLst>
          </p:cNvPr>
          <p:cNvSpPr txBox="1">
            <a:spLocks/>
          </p:cNvSpPr>
          <p:nvPr/>
        </p:nvSpPr>
        <p:spPr>
          <a:xfrm>
            <a:off x="825108" y="3006579"/>
            <a:ext cx="5149782" cy="48078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Cut out Fan’s blade and body using a pair of scissors.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D82F9699-0B9D-4EA3-A296-05B85C5BB37A}"/>
              </a:ext>
            </a:extLst>
          </p:cNvPr>
          <p:cNvSpPr txBox="1">
            <a:spLocks/>
          </p:cNvSpPr>
          <p:nvPr/>
        </p:nvSpPr>
        <p:spPr>
          <a:xfrm>
            <a:off x="260231" y="2983031"/>
            <a:ext cx="676386" cy="2934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0B0F0"/>
                </a:solidFill>
              </a:rPr>
              <a:t>STEP 1: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B4481A5D-0270-4CC1-9E90-ADEE0C89970D}"/>
              </a:ext>
            </a:extLst>
          </p:cNvPr>
          <p:cNvSpPr txBox="1">
            <a:spLocks/>
          </p:cNvSpPr>
          <p:nvPr/>
        </p:nvSpPr>
        <p:spPr>
          <a:xfrm>
            <a:off x="255728" y="4520304"/>
            <a:ext cx="676386" cy="2934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0B0F0"/>
                </a:solidFill>
              </a:rPr>
              <a:t>STEP 2: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3937BB65-960A-4A68-9E1F-372735260D97}"/>
              </a:ext>
            </a:extLst>
          </p:cNvPr>
          <p:cNvSpPr txBox="1">
            <a:spLocks/>
          </p:cNvSpPr>
          <p:nvPr/>
        </p:nvSpPr>
        <p:spPr>
          <a:xfrm>
            <a:off x="807874" y="4504256"/>
            <a:ext cx="5149782" cy="48078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Cut and Make the spaces for motor shaft and wires.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F3E3B910-9582-4BA0-AFBC-C29AC6305E36}"/>
              </a:ext>
            </a:extLst>
          </p:cNvPr>
          <p:cNvSpPr txBox="1">
            <a:spLocks/>
          </p:cNvSpPr>
          <p:nvPr/>
        </p:nvSpPr>
        <p:spPr>
          <a:xfrm>
            <a:off x="260307" y="7188585"/>
            <a:ext cx="676386" cy="2934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0B0F0"/>
                </a:solidFill>
              </a:rPr>
              <a:t>STEP 6: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D063D8F-E988-42AB-A32B-9B451CD78BD8}"/>
              </a:ext>
            </a:extLst>
          </p:cNvPr>
          <p:cNvSpPr txBox="1">
            <a:spLocks/>
          </p:cNvSpPr>
          <p:nvPr/>
        </p:nvSpPr>
        <p:spPr>
          <a:xfrm>
            <a:off x="248251" y="4806254"/>
            <a:ext cx="676386" cy="2934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0B0F0"/>
                </a:solidFill>
              </a:rPr>
              <a:t>STEP 3: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5A5B5F1-2E50-4CB5-B193-BF57D638464D}"/>
              </a:ext>
            </a:extLst>
          </p:cNvPr>
          <p:cNvSpPr txBox="1">
            <a:spLocks/>
          </p:cNvSpPr>
          <p:nvPr/>
        </p:nvSpPr>
        <p:spPr>
          <a:xfrm>
            <a:off x="812867" y="4795533"/>
            <a:ext cx="5696935" cy="48078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Fold the fan’s body. Fit a DC motor inside it and Glue the open as shown in figure.</a:t>
            </a:r>
          </a:p>
          <a:p>
            <a:pPr algn="just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9048AC3-1D75-49CA-BB36-F10C694E3D6D}"/>
              </a:ext>
            </a:extLst>
          </p:cNvPr>
          <p:cNvSpPr txBox="1">
            <a:spLocks/>
          </p:cNvSpPr>
          <p:nvPr/>
        </p:nvSpPr>
        <p:spPr>
          <a:xfrm>
            <a:off x="255728" y="6232452"/>
            <a:ext cx="676386" cy="2934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0B0F0"/>
                </a:solidFill>
              </a:rPr>
              <a:t>STEP 4: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2071B34-AFE8-4A24-9E0F-136C274AA623}"/>
              </a:ext>
            </a:extLst>
          </p:cNvPr>
          <p:cNvSpPr txBox="1">
            <a:spLocks/>
          </p:cNvSpPr>
          <p:nvPr/>
        </p:nvSpPr>
        <p:spPr>
          <a:xfrm>
            <a:off x="849709" y="6241582"/>
            <a:ext cx="3133568" cy="48078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Carefully fit the fan blade on the motor shaft.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6F0161A4-17D1-488F-97C8-AFC2113904A0}"/>
              </a:ext>
            </a:extLst>
          </p:cNvPr>
          <p:cNvSpPr txBox="1">
            <a:spLocks/>
          </p:cNvSpPr>
          <p:nvPr/>
        </p:nvSpPr>
        <p:spPr>
          <a:xfrm>
            <a:off x="260231" y="6721039"/>
            <a:ext cx="676386" cy="2934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0B0F0"/>
                </a:solidFill>
              </a:rPr>
              <a:t>STEP 5: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6C5C565-E42C-4B6E-94E2-84934257A02B}"/>
              </a:ext>
            </a:extLst>
          </p:cNvPr>
          <p:cNvSpPr txBox="1">
            <a:spLocks/>
          </p:cNvSpPr>
          <p:nvPr/>
        </p:nvSpPr>
        <p:spPr>
          <a:xfrm>
            <a:off x="849709" y="6726269"/>
            <a:ext cx="3133568" cy="61182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Insert the motor wires in the </a:t>
            </a:r>
            <a:r>
              <a:rPr lang="en-US" i="1" dirty="0"/>
              <a:t>first</a:t>
            </a:r>
            <a:r>
              <a:rPr lang="en-US" dirty="0"/>
              <a:t> motor channel, i.e. M1.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C529B2C-4545-4F3F-8843-6B740153EB1C}"/>
              </a:ext>
            </a:extLst>
          </p:cNvPr>
          <p:cNvSpPr txBox="1">
            <a:spLocks/>
          </p:cNvSpPr>
          <p:nvPr/>
        </p:nvSpPr>
        <p:spPr>
          <a:xfrm>
            <a:off x="836634" y="7165499"/>
            <a:ext cx="3133569" cy="110340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1"/>
                </a:solidFill>
                <a:latin typeface="Bree Serif" panose="02000503040000020004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Switch on your evive, Navigate to </a:t>
            </a:r>
          </a:p>
          <a:p>
            <a:pPr algn="just"/>
            <a:r>
              <a:rPr lang="en-US" dirty="0"/>
              <a:t>Controls &gt; Motors &gt; Motor 1 </a:t>
            </a:r>
          </a:p>
          <a:p>
            <a:pPr algn="just"/>
            <a:r>
              <a:rPr lang="en-US" dirty="0"/>
              <a:t>And control the Fan speed using the potentiometer knob 1 and direction of rotation using slide switch 1.</a:t>
            </a:r>
          </a:p>
          <a:p>
            <a:endParaRPr lang="en-US" dirty="0"/>
          </a:p>
          <a:p>
            <a:pPr algn="just"/>
            <a:r>
              <a:rPr lang="en-US" dirty="0"/>
              <a:t> </a:t>
            </a:r>
          </a:p>
          <a:p>
            <a:pPr algn="just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2AB384-EF52-4FDD-9EC7-5F422BD60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1" t="34628" r="36918" b="30213"/>
          <a:stretch/>
        </p:blipFill>
        <p:spPr>
          <a:xfrm>
            <a:off x="348198" y="523483"/>
            <a:ext cx="2423577" cy="179126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EBCD9B6-55CB-4B15-A9A6-63CB3932F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35" t="41506" r="42249" b="39377"/>
          <a:stretch/>
        </p:blipFill>
        <p:spPr>
          <a:xfrm>
            <a:off x="1670819" y="3324872"/>
            <a:ext cx="1465201" cy="10506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AEC1E5D-EC87-4392-B2AC-58A1A0F4C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10" t="41742" r="42509" b="39741"/>
          <a:stretch/>
        </p:blipFill>
        <p:spPr>
          <a:xfrm>
            <a:off x="5099692" y="3342872"/>
            <a:ext cx="1468685" cy="10506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FFBF128-3C2E-467E-9349-74ADBDD99B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19000"/>
                    </a14:imgEffect>
                  </a14:imgLayer>
                </a14:imgProps>
              </a:ext>
            </a:extLst>
          </a:blip>
          <a:srcRect l="43549" t="45081" r="45562" b="39462"/>
          <a:stretch/>
        </p:blipFill>
        <p:spPr>
          <a:xfrm>
            <a:off x="3473967" y="3336254"/>
            <a:ext cx="1313948" cy="10506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CB9F039-EBBB-44C9-A0C8-DF5CFB0C02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600" t="35458" r="40173" b="36964"/>
          <a:stretch/>
        </p:blipFill>
        <p:spPr>
          <a:xfrm>
            <a:off x="1329952" y="5082876"/>
            <a:ext cx="1108555" cy="10611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45287E4-C3B3-4CF3-B8C2-419417D185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002" t="37531" r="37901" b="28271"/>
          <a:stretch/>
        </p:blipFill>
        <p:spPr>
          <a:xfrm>
            <a:off x="2874722" y="5081532"/>
            <a:ext cx="1108555" cy="10625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E50A217-7FA0-4AAE-930A-062995B178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364" t="29799" r="33358" b="19735"/>
          <a:stretch/>
        </p:blipFill>
        <p:spPr>
          <a:xfrm>
            <a:off x="4005985" y="6316812"/>
            <a:ext cx="2591708" cy="18755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EB01F73-E471-473E-9822-158CC4008B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020" t="40371" r="45107" b="38551"/>
          <a:stretch/>
        </p:blipFill>
        <p:spPr>
          <a:xfrm>
            <a:off x="370047" y="3324872"/>
            <a:ext cx="1050605" cy="10506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DAA419E-D995-4AEA-9442-94DFC85324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167" t="35425" r="46735" b="30377"/>
          <a:stretch/>
        </p:blipFill>
        <p:spPr>
          <a:xfrm>
            <a:off x="4419492" y="5084059"/>
            <a:ext cx="1108555" cy="10625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5D16221-DD1B-4C49-B215-5E732BA0328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57780" y="8371024"/>
            <a:ext cx="1726449" cy="141075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5854162-CCF1-41FD-829A-3FDAB502A7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11497" y="8371024"/>
            <a:ext cx="1726449" cy="141075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3D8054C-FBC1-4375-AF38-2C2246DB01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1770" y="8365160"/>
            <a:ext cx="1719432" cy="14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99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1932</TotalTime>
  <Words>163</Words>
  <Application>Microsoft Office PowerPoint</Application>
  <PresentationFormat>A4 Paper (210x297 mm)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Bree Serif</vt:lpstr>
      <vt:lpstr>Calibri</vt:lpstr>
      <vt:lpstr>Office Theme</vt:lpstr>
      <vt:lpstr>1.3 Mini Fan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 Mini Fan</dc:title>
  <dc:creator>Sushmita Meena</dc:creator>
  <cp:lastModifiedBy>Ravinder Bidhan</cp:lastModifiedBy>
  <cp:revision>68</cp:revision>
  <dcterms:created xsi:type="dcterms:W3CDTF">2019-10-14T05:43:03Z</dcterms:created>
  <dcterms:modified xsi:type="dcterms:W3CDTF">2019-12-21T06:06:48Z</dcterms:modified>
</cp:coreProperties>
</file>