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84" r:id="rId2"/>
    <p:sldId id="361" r:id="rId3"/>
    <p:sldId id="498" r:id="rId4"/>
    <p:sldId id="483" r:id="rId5"/>
    <p:sldId id="499" r:id="rId6"/>
    <p:sldId id="504" r:id="rId7"/>
    <p:sldId id="358" r:id="rId8"/>
    <p:sldId id="492" r:id="rId9"/>
    <p:sldId id="507" r:id="rId10"/>
    <p:sldId id="508" r:id="rId11"/>
    <p:sldId id="317" r:id="rId12"/>
  </p:sldIdLst>
  <p:sldSz cx="9144000" cy="5143500" type="screen16x9"/>
  <p:notesSz cx="6858000" cy="9144000"/>
  <p:embeddedFontLst>
    <p:embeddedFont>
      <p:font typeface="Dosis" panose="020B0604020202020204" charset="0"/>
      <p:regular r:id="rId14"/>
      <p:bold r:id="rId15"/>
    </p:embeddedFont>
    <p:embeddedFont>
      <p:font typeface="Sniglet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7112" y="1230553"/>
            <a:ext cx="5841164" cy="1159800"/>
          </a:xfrm>
        </p:spPr>
        <p:txBody>
          <a:bodyPr/>
          <a:lstStyle/>
          <a:p>
            <a:pPr fontAlgn="ctr"/>
            <a:r>
              <a:rPr lang="en-IN" b="0" dirty="0"/>
              <a:t>Touch Piano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5C4E5-1973-4CBC-9DAA-8B9D6FD20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8"/>
          <a:stretch/>
        </p:blipFill>
        <p:spPr>
          <a:xfrm>
            <a:off x="633331" y="590551"/>
            <a:ext cx="2840181" cy="198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3: Let’s Play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583032"/>
            <a:ext cx="6364732" cy="4075763"/>
          </a:xfrm>
        </p:spPr>
        <p:txBody>
          <a:bodyPr/>
          <a:lstStyle/>
          <a:p>
            <a:pPr algn="just"/>
            <a:r>
              <a:rPr lang="en-US" sz="2000" dirty="0"/>
              <a:t>Now, one by touch the objects.</a:t>
            </a:r>
          </a:p>
          <a:p>
            <a:pPr algn="just"/>
            <a:r>
              <a:rPr lang="en-US" dirty="0"/>
              <a:t>Every object will respond with a respective tone.</a:t>
            </a:r>
          </a:p>
          <a:p>
            <a:pPr marL="69850" indent="0" algn="just">
              <a:buNone/>
            </a:pPr>
            <a:endParaRPr lang="en-US" sz="2000" dirty="0"/>
          </a:p>
          <a:p>
            <a:pPr marL="69850" indent="0" algn="just">
              <a:buNone/>
            </a:pPr>
            <a:endParaRPr lang="en-IN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55F99-F272-41D0-B068-98263A50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67" y="1948737"/>
            <a:ext cx="308391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7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3116" y="1024338"/>
            <a:ext cx="6286325" cy="819900"/>
          </a:xfrm>
        </p:spPr>
        <p:txBody>
          <a:bodyPr/>
          <a:lstStyle/>
          <a:p>
            <a:r>
              <a:rPr lang="en-IN" dirty="0"/>
              <a:t>Touch Piano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A8A338-C3FD-4FD0-9D4E-110F41F1CB9C}"/>
              </a:ext>
            </a:extLst>
          </p:cNvPr>
          <p:cNvSpPr txBox="1">
            <a:spLocks/>
          </p:cNvSpPr>
          <p:nvPr/>
        </p:nvSpPr>
        <p:spPr>
          <a:xfrm>
            <a:off x="4189907" y="1343886"/>
            <a:ext cx="4312741" cy="23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985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✗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●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○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87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Dosis"/>
              <a:buChar char="■"/>
              <a:defRPr sz="2500" b="1" i="0" u="none" strike="noStrike" cap="none">
                <a:solidFill>
                  <a:srgbClr val="1C4587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just"/>
            <a:r>
              <a:rPr lang="en-US" sz="2000" b="0" dirty="0"/>
              <a:t>In this Activity, First We will understand how touch sensor works and then make a touch piano using evive capacitive touch sensors.</a:t>
            </a:r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E969F-9EEA-4482-A5E8-FDC48706E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8"/>
          <a:stretch/>
        </p:blipFill>
        <p:spPr>
          <a:xfrm>
            <a:off x="974621" y="1318064"/>
            <a:ext cx="2840181" cy="198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424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F6BAD-BFAF-4434-831D-A424EA5D5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1062" y="1971300"/>
            <a:ext cx="6241875" cy="819900"/>
          </a:xfrm>
        </p:spPr>
        <p:txBody>
          <a:bodyPr/>
          <a:lstStyle/>
          <a:p>
            <a:pPr marL="69850" indent="0">
              <a:buNone/>
            </a:pPr>
            <a:r>
              <a:rPr lang="en-IN" sz="4000" dirty="0"/>
              <a:t>How Touch Sensors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CCED1-35E5-42DB-8EF8-20FDD0FC05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2212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Sensors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Capacitive touch sensors are sensitive to charge. They monitor the charge level of the object and tell the evive. </a:t>
            </a:r>
          </a:p>
          <a:p>
            <a:r>
              <a:rPr lang="en-US" sz="2000" dirty="0"/>
              <a:t>So if you have an object which has 5 free charges, then it will tell evive 5 charges.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</a:t>
            </a:fld>
            <a:endParaRPr lang="en"/>
          </a:p>
        </p:txBody>
      </p:sp>
      <p:pic>
        <p:nvPicPr>
          <p:cNvPr id="9" name="Picture 10" descr="https://schoolbag.info/physics/physics_math/physics_math.files/image306.jpg">
            <a:extLst>
              <a:ext uri="{FF2B5EF4-FFF2-40B4-BE49-F238E27FC236}">
                <a16:creationId xmlns:a16="http://schemas.microsoft.com/office/drawing/2014/main" id="{EE0416B4-AC22-429E-A1C7-DAB5D82A3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b="11679"/>
          <a:stretch/>
        </p:blipFill>
        <p:spPr bwMode="auto">
          <a:xfrm>
            <a:off x="2953108" y="2513337"/>
            <a:ext cx="173003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Sensors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But when another conductor touches the object, the number of free charge increases on the channel.</a:t>
            </a:r>
          </a:p>
          <a:p>
            <a:r>
              <a:rPr lang="en-US" sz="2000" dirty="0"/>
              <a:t>So now there are 10 charges. This change in free charge is detected in touch sensor. </a:t>
            </a:r>
          </a:p>
          <a:p>
            <a:r>
              <a:rPr lang="en-US" sz="2000" dirty="0"/>
              <a:t>However this only work for conductors and not for insulators. Because no free charge is there.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  <p:pic>
        <p:nvPicPr>
          <p:cNvPr id="9" name="Picture 10" descr="https://schoolbag.info/physics/physics_math/physics_math.files/image306.jpg">
            <a:extLst>
              <a:ext uri="{FF2B5EF4-FFF2-40B4-BE49-F238E27FC236}">
                <a16:creationId xmlns:a16="http://schemas.microsoft.com/office/drawing/2014/main" id="{EE0416B4-AC22-429E-A1C7-DAB5D82A3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b="11679"/>
          <a:stretch/>
        </p:blipFill>
        <p:spPr bwMode="auto">
          <a:xfrm>
            <a:off x="2083158" y="3167387"/>
            <a:ext cx="173003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schoolbag.info/physics/physics_math/physics_math.files/image306.jpg">
            <a:extLst>
              <a:ext uri="{FF2B5EF4-FFF2-40B4-BE49-F238E27FC236}">
                <a16:creationId xmlns:a16="http://schemas.microsoft.com/office/drawing/2014/main" id="{4312F076-E9DA-4BD5-93D8-398A5387F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b="11679"/>
          <a:stretch/>
        </p:blipFill>
        <p:spPr bwMode="auto">
          <a:xfrm>
            <a:off x="3813191" y="3167387"/>
            <a:ext cx="1730033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0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9F6BAD-BFAF-4434-831D-A424EA5D5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2015750"/>
            <a:ext cx="7886700" cy="819900"/>
          </a:xfrm>
        </p:spPr>
        <p:txBody>
          <a:bodyPr/>
          <a:lstStyle/>
          <a:p>
            <a:pPr marL="69850" indent="0">
              <a:buNone/>
            </a:pPr>
            <a:r>
              <a:rPr lang="en-IN" sz="4000" dirty="0"/>
              <a:t>Activity: Touch Piano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DCCED1-35E5-42DB-8EF8-20FDD0FC05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45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9D943-7EBF-40AB-B09C-C02B32BDC1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62327B-49CE-4DD6-912B-02757F43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Components Required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89C614-B572-470E-B9EF-541DEDDA4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evive</a:t>
            </a:r>
          </a:p>
          <a:p>
            <a:r>
              <a:rPr lang="en-IN" dirty="0"/>
              <a:t>Male to Male Jumper wires</a:t>
            </a:r>
          </a:p>
          <a:p>
            <a:r>
              <a:rPr lang="en-IN" dirty="0"/>
              <a:t>6-8 Fruits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06D7D-F440-454C-BF89-697B98948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25" y="2525637"/>
            <a:ext cx="1376108" cy="1703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F00AE-2DBE-4D71-9C77-FD4DCC23B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525637"/>
            <a:ext cx="2482849" cy="1862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14CBC-6FEA-4483-A8E6-489A7B6FC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99"/>
          <a:stretch/>
        </p:blipFill>
        <p:spPr>
          <a:xfrm>
            <a:off x="4688092" y="2106906"/>
            <a:ext cx="2673350" cy="26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1: Make the Connections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748132"/>
            <a:ext cx="6364732" cy="4075763"/>
          </a:xfrm>
        </p:spPr>
        <p:txBody>
          <a:bodyPr/>
          <a:lstStyle/>
          <a:p>
            <a:pPr algn="just"/>
            <a:r>
              <a:rPr lang="en-US" sz="2000" dirty="0"/>
              <a:t>Connect different conductive objects around you to touch sensors using jumper wires/Alligator clips.</a:t>
            </a:r>
          </a:p>
          <a:p>
            <a:pPr marL="69850" indent="0" algn="just">
              <a:buNone/>
            </a:pPr>
            <a:endParaRPr lang="en-IN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C3AEA-5235-441E-A7A5-0AE03FF4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979960"/>
            <a:ext cx="3740150" cy="27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2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2D35-5B0C-4EAC-AA3A-598AD073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2: Navigate to Touch Sensor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3C817-8746-47A6-A5F8-570E8F321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19" y="748132"/>
            <a:ext cx="6364732" cy="4075763"/>
          </a:xfrm>
        </p:spPr>
        <p:txBody>
          <a:bodyPr/>
          <a:lstStyle/>
          <a:p>
            <a:pPr algn="just"/>
            <a:r>
              <a:rPr lang="en-US" sz="2000" dirty="0"/>
              <a:t>Switch ON evive.</a:t>
            </a:r>
          </a:p>
          <a:p>
            <a:pPr algn="just"/>
            <a:r>
              <a:rPr lang="en-US" sz="2000" dirty="0"/>
              <a:t>Inside evive’s menu, navigate to touch sensors using navigation key.</a:t>
            </a:r>
          </a:p>
          <a:p>
            <a:pPr algn="just"/>
            <a:r>
              <a:rPr lang="en-US" sz="2000" dirty="0"/>
              <a:t>Don’t touch the objects while navigating to touch sensors.</a:t>
            </a:r>
          </a:p>
          <a:p>
            <a:pPr marL="69850" indent="0" algn="just">
              <a:buNone/>
            </a:pPr>
            <a:endParaRPr lang="en-IN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F60B0-832C-4F05-9E00-F499179B05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52FEA-89A8-486E-89BC-E2DDBF6D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875" y="2508779"/>
            <a:ext cx="30839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0113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234</Words>
  <Application>Microsoft Office PowerPoint</Application>
  <PresentationFormat>On-screen Show (16:9)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Dosis</vt:lpstr>
      <vt:lpstr>Arial</vt:lpstr>
      <vt:lpstr>Sniglet</vt:lpstr>
      <vt:lpstr>1_Friar template</vt:lpstr>
      <vt:lpstr>Touch Piano</vt:lpstr>
      <vt:lpstr>PowerPoint Presentation</vt:lpstr>
      <vt:lpstr>PowerPoint Presentation</vt:lpstr>
      <vt:lpstr>Touch Sensors</vt:lpstr>
      <vt:lpstr>Touch Sensors</vt:lpstr>
      <vt:lpstr>PowerPoint Presentation</vt:lpstr>
      <vt:lpstr> Components Required</vt:lpstr>
      <vt:lpstr>STEP 1: Make the Connections</vt:lpstr>
      <vt:lpstr>STEP 2: Navigate to Touch Sensor</vt:lpstr>
      <vt:lpstr>STEP 3: Let’s Play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Touch Piano</dc:title>
  <dc:creator>contact@thestempedia.com</dc:creator>
  <cp:lastModifiedBy>Ravinder Bidhan</cp:lastModifiedBy>
  <cp:revision>156</cp:revision>
  <dcterms:modified xsi:type="dcterms:W3CDTF">2019-11-14T09:03:50Z</dcterms:modified>
</cp:coreProperties>
</file>