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59" r:id="rId1"/>
    <p:sldMasterId id="2147483674" r:id="rId2"/>
  </p:sldMasterIdLst>
  <p:notesMasterIdLst>
    <p:notesMasterId r:id="rId21"/>
  </p:notesMasterIdLst>
  <p:sldIdLst>
    <p:sldId id="284" r:id="rId3"/>
    <p:sldId id="361" r:id="rId4"/>
    <p:sldId id="493" r:id="rId5"/>
    <p:sldId id="482" r:id="rId6"/>
    <p:sldId id="495" r:id="rId7"/>
    <p:sldId id="497" r:id="rId8"/>
    <p:sldId id="494" r:id="rId9"/>
    <p:sldId id="496" r:id="rId10"/>
    <p:sldId id="500" r:id="rId11"/>
    <p:sldId id="501" r:id="rId12"/>
    <p:sldId id="502" r:id="rId13"/>
    <p:sldId id="503" r:id="rId14"/>
    <p:sldId id="504" r:id="rId15"/>
    <p:sldId id="358" r:id="rId16"/>
    <p:sldId id="492" r:id="rId17"/>
    <p:sldId id="507" r:id="rId18"/>
    <p:sldId id="508" r:id="rId19"/>
    <p:sldId id="293" r:id="rId20"/>
  </p:sldIdLst>
  <p:sldSz cx="9144000" cy="5143500" type="screen16x9"/>
  <p:notesSz cx="6858000" cy="9144000"/>
  <p:embeddedFontLst>
    <p:embeddedFont>
      <p:font typeface="Dosis" panose="020B0604020202020204" charset="0"/>
      <p:regular r:id="rId22"/>
      <p:bold r:id="rId23"/>
    </p:embeddedFont>
    <p:embeddedFont>
      <p:font typeface="Sniglet" panose="020B0604020202020204" charset="0"/>
      <p:regular r:id="rId2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11F40"/>
    <a:srgbClr val="EFDF21"/>
    <a:srgbClr val="F2E5E2"/>
    <a:srgbClr val="2A3791"/>
    <a:srgbClr val="18AA45"/>
    <a:srgbClr val="F58220"/>
    <a:srgbClr val="45BADD"/>
    <a:srgbClr val="FECC0E"/>
    <a:srgbClr val="13AFF0"/>
    <a:srgbClr val="9900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D516804-8F88-4118-8439-1FF2495B33D7}">
  <a:tblStyle styleId="{5D516804-8F88-4118-8439-1FF2495B33D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4" autoAdjust="0"/>
    <p:restoredTop sz="94660"/>
  </p:normalViewPr>
  <p:slideViewPr>
    <p:cSldViewPr snapToGrid="0">
      <p:cViewPr varScale="1">
        <p:scale>
          <a:sx n="151" d="100"/>
          <a:sy n="151" d="100"/>
        </p:scale>
        <p:origin x="510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viewProps" Target="viewProps.xml"/><Relationship Id="rId3" Type="http://schemas.openxmlformats.org/officeDocument/2006/relationships/slide" Target="slides/slide1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3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2.fntdata"/><Relationship Id="rId28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1.fntdata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Shape 4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b="0" i="0" u="sng" dirty="0">
              <a:solidFill>
                <a:srgbClr val="92D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5652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preserve="1" userDrawn="1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Shape 162"/>
          <p:cNvSpPr txBox="1">
            <a:spLocks noGrp="1"/>
          </p:cNvSpPr>
          <p:nvPr>
            <p:ph type="ctrTitle"/>
          </p:nvPr>
        </p:nvSpPr>
        <p:spPr>
          <a:xfrm>
            <a:off x="751352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9pPr>
          </a:lstStyle>
          <a:p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C73E37C-6F52-4F70-8A86-CFEB253A963E}"/>
              </a:ext>
            </a:extLst>
          </p:cNvPr>
          <p:cNvGrpSpPr/>
          <p:nvPr userDrawn="1"/>
        </p:nvGrpSpPr>
        <p:grpSpPr>
          <a:xfrm>
            <a:off x="-58319" y="3053272"/>
            <a:ext cx="9296570" cy="2186112"/>
            <a:chOff x="-58319" y="3053272"/>
            <a:chExt cx="9296570" cy="2186112"/>
          </a:xfrm>
        </p:grpSpPr>
        <p:sp>
          <p:nvSpPr>
            <p:cNvPr id="163" name="Shape 163"/>
            <p:cNvSpPr/>
            <p:nvPr/>
          </p:nvSpPr>
          <p:spPr>
            <a:xfrm>
              <a:off x="723692" y="4220091"/>
              <a:ext cx="794875" cy="985737"/>
            </a:xfrm>
            <a:custGeom>
              <a:avLst/>
              <a:gdLst/>
              <a:ahLst/>
              <a:cxnLst/>
              <a:rect l="0" t="0" r="0" b="0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4" name="Shape 164"/>
            <p:cNvSpPr/>
            <p:nvPr/>
          </p:nvSpPr>
          <p:spPr>
            <a:xfrm>
              <a:off x="-58319" y="3053287"/>
              <a:ext cx="782014" cy="890356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5" name="Shape 165"/>
            <p:cNvSpPr/>
            <p:nvPr/>
          </p:nvSpPr>
          <p:spPr>
            <a:xfrm>
              <a:off x="4025101" y="3422420"/>
              <a:ext cx="370865" cy="809588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166" name="Shape 166"/>
            <p:cNvSpPr/>
            <p:nvPr/>
          </p:nvSpPr>
          <p:spPr>
            <a:xfrm>
              <a:off x="3078045" y="3128354"/>
              <a:ext cx="730671" cy="895811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7" name="Shape 167"/>
            <p:cNvSpPr/>
            <p:nvPr/>
          </p:nvSpPr>
          <p:spPr>
            <a:xfrm>
              <a:off x="5401648" y="3285712"/>
              <a:ext cx="805934" cy="750838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8" name="Shape 168"/>
            <p:cNvSpPr/>
            <p:nvPr/>
          </p:nvSpPr>
          <p:spPr>
            <a:xfrm>
              <a:off x="8364459" y="3346843"/>
              <a:ext cx="873792" cy="600260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9" name="Shape 169"/>
            <p:cNvSpPr/>
            <p:nvPr/>
          </p:nvSpPr>
          <p:spPr>
            <a:xfrm>
              <a:off x="4551116" y="3125540"/>
              <a:ext cx="657208" cy="679227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0" name="Shape 170"/>
            <p:cNvSpPr/>
            <p:nvPr/>
          </p:nvSpPr>
          <p:spPr>
            <a:xfrm>
              <a:off x="4419881" y="3994834"/>
              <a:ext cx="919681" cy="950908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1" name="Shape 171"/>
            <p:cNvSpPr/>
            <p:nvPr/>
          </p:nvSpPr>
          <p:spPr>
            <a:xfrm>
              <a:off x="2644912" y="4036538"/>
              <a:ext cx="890356" cy="7068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2" name="Shape 172"/>
            <p:cNvSpPr/>
            <p:nvPr/>
          </p:nvSpPr>
          <p:spPr>
            <a:xfrm>
              <a:off x="2116542" y="3186156"/>
              <a:ext cx="829755" cy="780163"/>
            </a:xfrm>
            <a:custGeom>
              <a:avLst/>
              <a:gdLst/>
              <a:ahLst/>
              <a:cxnLst/>
              <a:rect l="0" t="0" r="0" b="0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3" name="Shape 173"/>
            <p:cNvSpPr/>
            <p:nvPr/>
          </p:nvSpPr>
          <p:spPr>
            <a:xfrm>
              <a:off x="1347361" y="3186147"/>
              <a:ext cx="599146" cy="706812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4" name="Shape 174"/>
            <p:cNvSpPr/>
            <p:nvPr/>
          </p:nvSpPr>
          <p:spPr>
            <a:xfrm>
              <a:off x="2681615" y="4813558"/>
              <a:ext cx="816944" cy="313967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5" name="Shape 175"/>
            <p:cNvSpPr/>
            <p:nvPr/>
          </p:nvSpPr>
          <p:spPr>
            <a:xfrm>
              <a:off x="7146421" y="4508764"/>
              <a:ext cx="1040884" cy="73062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6" name="Shape 176"/>
            <p:cNvSpPr/>
            <p:nvPr/>
          </p:nvSpPr>
          <p:spPr>
            <a:xfrm>
              <a:off x="7146430" y="3104432"/>
              <a:ext cx="684732" cy="721463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7" name="Shape 177"/>
            <p:cNvSpPr/>
            <p:nvPr/>
          </p:nvSpPr>
          <p:spPr>
            <a:xfrm>
              <a:off x="5262207" y="4729516"/>
              <a:ext cx="525046" cy="372666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8" name="Shape 178"/>
            <p:cNvSpPr/>
            <p:nvPr/>
          </p:nvSpPr>
          <p:spPr>
            <a:xfrm>
              <a:off x="8376372" y="4729061"/>
              <a:ext cx="508532" cy="324976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9" name="Shape 179"/>
            <p:cNvSpPr/>
            <p:nvPr/>
          </p:nvSpPr>
          <p:spPr>
            <a:xfrm>
              <a:off x="3808716" y="4429326"/>
              <a:ext cx="570935" cy="567282"/>
            </a:xfrm>
            <a:custGeom>
              <a:avLst/>
              <a:gdLst/>
              <a:ahLst/>
              <a:cxnLst/>
              <a:rect l="0" t="0" r="0" b="0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0" name="Shape 180"/>
            <p:cNvSpPr/>
            <p:nvPr/>
          </p:nvSpPr>
          <p:spPr>
            <a:xfrm>
              <a:off x="7975391" y="3053272"/>
              <a:ext cx="541560" cy="679277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1" name="Shape 181"/>
            <p:cNvSpPr/>
            <p:nvPr/>
          </p:nvSpPr>
          <p:spPr>
            <a:xfrm>
              <a:off x="1570785" y="4028295"/>
              <a:ext cx="734324" cy="723314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2" name="Shape 182"/>
            <p:cNvSpPr/>
            <p:nvPr/>
          </p:nvSpPr>
          <p:spPr>
            <a:xfrm>
              <a:off x="247060" y="4094875"/>
              <a:ext cx="275434" cy="244207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3" name="Shape 183"/>
            <p:cNvSpPr/>
            <p:nvPr/>
          </p:nvSpPr>
          <p:spPr>
            <a:xfrm>
              <a:off x="8516944" y="4082884"/>
              <a:ext cx="690236" cy="510383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4" name="Shape 184"/>
            <p:cNvSpPr/>
            <p:nvPr/>
          </p:nvSpPr>
          <p:spPr>
            <a:xfrm>
              <a:off x="859713" y="3417443"/>
              <a:ext cx="317620" cy="659010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5" name="Shape 185"/>
            <p:cNvSpPr/>
            <p:nvPr/>
          </p:nvSpPr>
          <p:spPr>
            <a:xfrm rot="1920742">
              <a:off x="5707038" y="4213989"/>
              <a:ext cx="884797" cy="750834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6" name="Shape 186"/>
            <p:cNvSpPr/>
            <p:nvPr/>
          </p:nvSpPr>
          <p:spPr>
            <a:xfrm rot="-3496844">
              <a:off x="115839" y="4509560"/>
              <a:ext cx="537852" cy="464440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7" name="Shape 187"/>
            <p:cNvSpPr/>
            <p:nvPr/>
          </p:nvSpPr>
          <p:spPr>
            <a:xfrm>
              <a:off x="7518184" y="3966329"/>
              <a:ext cx="846269" cy="598458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8" name="Shape 188"/>
            <p:cNvSpPr/>
            <p:nvPr/>
          </p:nvSpPr>
          <p:spPr>
            <a:xfrm rot="-5400000">
              <a:off x="6496794" y="3021441"/>
              <a:ext cx="493819" cy="631536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9" name="Shape 189"/>
            <p:cNvSpPr/>
            <p:nvPr/>
          </p:nvSpPr>
          <p:spPr>
            <a:xfrm>
              <a:off x="6453205" y="3705907"/>
              <a:ext cx="666366" cy="752689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90" name="Shape 190"/>
            <p:cNvSpPr/>
            <p:nvPr/>
          </p:nvSpPr>
          <p:spPr>
            <a:xfrm>
              <a:off x="1866011" y="4742879"/>
              <a:ext cx="681078" cy="455287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91" name="Shape 191"/>
            <p:cNvSpPr/>
            <p:nvPr/>
          </p:nvSpPr>
          <p:spPr>
            <a:xfrm>
              <a:off x="6669805" y="4614395"/>
              <a:ext cx="308462" cy="330481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34" name="Picture 33">
            <a:extLst>
              <a:ext uri="{FF2B5EF4-FFF2-40B4-BE49-F238E27FC236}">
                <a16:creationId xmlns:a16="http://schemas.microsoft.com/office/drawing/2014/main" id="{1D339C49-C757-44DD-AC62-40136F9A718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90259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 preserve="1">
  <p:cSld name="Title + 3 columns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Shape 362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363" name="Shape 363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Font typeface="Arial" panose="020B0604020202020204" pitchFamily="34" charset="0"/>
              <a:buChar char="•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 dirty="0"/>
          </a:p>
        </p:txBody>
      </p:sp>
      <p:sp>
        <p:nvSpPr>
          <p:cNvPr id="364" name="Shape 364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Font typeface="Arial" panose="020B0604020202020204" pitchFamily="34" charset="0"/>
              <a:buChar char="•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 dirty="0"/>
          </a:p>
        </p:txBody>
      </p:sp>
      <p:sp>
        <p:nvSpPr>
          <p:cNvPr id="365" name="Shape 365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Font typeface="Arial" panose="020B0604020202020204" pitchFamily="34" charset="0"/>
              <a:buChar char="•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 dirty="0"/>
          </a:p>
        </p:txBody>
      </p:sp>
      <p:cxnSp>
        <p:nvCxnSpPr>
          <p:cNvPr id="396" name="Shape 39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Shape 39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8" name="Shape 293">
            <a:extLst>
              <a:ext uri="{FF2B5EF4-FFF2-40B4-BE49-F238E27FC236}">
                <a16:creationId xmlns:a16="http://schemas.microsoft.com/office/drawing/2014/main" id="{8B14E9AC-679E-43E8-9FA1-ED845D35F555}"/>
              </a:ext>
            </a:extLst>
          </p:cNvPr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69" name="Shape 295">
              <a:extLst>
                <a:ext uri="{FF2B5EF4-FFF2-40B4-BE49-F238E27FC236}">
                  <a16:creationId xmlns:a16="http://schemas.microsoft.com/office/drawing/2014/main" id="{5DD69256-7B5C-429B-8121-CEA811E01B1A}"/>
                </a:ext>
              </a:extLst>
            </p:cNvPr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0" name="Shape 296">
              <a:extLst>
                <a:ext uri="{FF2B5EF4-FFF2-40B4-BE49-F238E27FC236}">
                  <a16:creationId xmlns:a16="http://schemas.microsoft.com/office/drawing/2014/main" id="{4C13EB5A-3741-4CF7-9EFC-2F240B001238}"/>
                </a:ext>
              </a:extLst>
            </p:cNvPr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1" name="Shape 297">
              <a:extLst>
                <a:ext uri="{FF2B5EF4-FFF2-40B4-BE49-F238E27FC236}">
                  <a16:creationId xmlns:a16="http://schemas.microsoft.com/office/drawing/2014/main" id="{C6501FB9-19AE-43AE-A90A-0328D6BBA72E}"/>
                </a:ext>
              </a:extLst>
            </p:cNvPr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2" name="Shape 298">
              <a:extLst>
                <a:ext uri="{FF2B5EF4-FFF2-40B4-BE49-F238E27FC236}">
                  <a16:creationId xmlns:a16="http://schemas.microsoft.com/office/drawing/2014/main" id="{DA832490-4688-46A4-B72B-18C68158B166}"/>
                </a:ext>
              </a:extLst>
            </p:cNvPr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3" name="Shape 299">
              <a:extLst>
                <a:ext uri="{FF2B5EF4-FFF2-40B4-BE49-F238E27FC236}">
                  <a16:creationId xmlns:a16="http://schemas.microsoft.com/office/drawing/2014/main" id="{E92D35B7-657D-4CF3-94CF-9D9D75320774}"/>
                </a:ext>
              </a:extLst>
            </p:cNvPr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4" name="Shape 300">
              <a:extLst>
                <a:ext uri="{FF2B5EF4-FFF2-40B4-BE49-F238E27FC236}">
                  <a16:creationId xmlns:a16="http://schemas.microsoft.com/office/drawing/2014/main" id="{C87B4B91-557E-4717-86CD-C22E7E357DC0}"/>
                </a:ext>
              </a:extLst>
            </p:cNvPr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5" name="Shape 301">
              <a:extLst>
                <a:ext uri="{FF2B5EF4-FFF2-40B4-BE49-F238E27FC236}">
                  <a16:creationId xmlns:a16="http://schemas.microsoft.com/office/drawing/2014/main" id="{5BC1BD90-3609-4183-9196-6B58528113F8}"/>
                </a:ext>
              </a:extLst>
            </p:cNvPr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6" name="Shape 302">
              <a:extLst>
                <a:ext uri="{FF2B5EF4-FFF2-40B4-BE49-F238E27FC236}">
                  <a16:creationId xmlns:a16="http://schemas.microsoft.com/office/drawing/2014/main" id="{CC8262CF-857C-40E5-894D-21AEA4A3D856}"/>
                </a:ext>
              </a:extLst>
            </p:cNvPr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7" name="Shape 304">
              <a:extLst>
                <a:ext uri="{FF2B5EF4-FFF2-40B4-BE49-F238E27FC236}">
                  <a16:creationId xmlns:a16="http://schemas.microsoft.com/office/drawing/2014/main" id="{C80A8906-C8EE-4431-9F85-FBA71C8EE6F8}"/>
                </a:ext>
              </a:extLst>
            </p:cNvPr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8" name="Shape 305">
              <a:extLst>
                <a:ext uri="{FF2B5EF4-FFF2-40B4-BE49-F238E27FC236}">
                  <a16:creationId xmlns:a16="http://schemas.microsoft.com/office/drawing/2014/main" id="{CD8EE7C1-15D1-4EEF-AA8D-DB7C294F0D34}"/>
                </a:ext>
              </a:extLst>
            </p:cNvPr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9" name="Shape 306">
              <a:extLst>
                <a:ext uri="{FF2B5EF4-FFF2-40B4-BE49-F238E27FC236}">
                  <a16:creationId xmlns:a16="http://schemas.microsoft.com/office/drawing/2014/main" id="{5B9842F4-F271-4856-858B-B1838A5ACF2D}"/>
                </a:ext>
              </a:extLst>
            </p:cNvPr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0" name="Shape 307">
              <a:extLst>
                <a:ext uri="{FF2B5EF4-FFF2-40B4-BE49-F238E27FC236}">
                  <a16:creationId xmlns:a16="http://schemas.microsoft.com/office/drawing/2014/main" id="{34E50980-AD31-460E-B624-EF1B7ACFE76C}"/>
                </a:ext>
              </a:extLst>
            </p:cNvPr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" name="Shape 308">
              <a:extLst>
                <a:ext uri="{FF2B5EF4-FFF2-40B4-BE49-F238E27FC236}">
                  <a16:creationId xmlns:a16="http://schemas.microsoft.com/office/drawing/2014/main" id="{C2EFE9A0-FAFA-4ECB-BB91-6FB510B5EDB3}"/>
                </a:ext>
              </a:extLst>
            </p:cNvPr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" name="Shape 309">
              <a:extLst>
                <a:ext uri="{FF2B5EF4-FFF2-40B4-BE49-F238E27FC236}">
                  <a16:creationId xmlns:a16="http://schemas.microsoft.com/office/drawing/2014/main" id="{F6DE768D-9597-4633-AED5-4FD75B7FB54C}"/>
                </a:ext>
              </a:extLst>
            </p:cNvPr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" name="Shape 311">
              <a:extLst>
                <a:ext uri="{FF2B5EF4-FFF2-40B4-BE49-F238E27FC236}">
                  <a16:creationId xmlns:a16="http://schemas.microsoft.com/office/drawing/2014/main" id="{E0C92D3C-C641-4642-8F82-B53D1CB84361}"/>
                </a:ext>
              </a:extLst>
            </p:cNvPr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" name="Shape 312">
              <a:extLst>
                <a:ext uri="{FF2B5EF4-FFF2-40B4-BE49-F238E27FC236}">
                  <a16:creationId xmlns:a16="http://schemas.microsoft.com/office/drawing/2014/main" id="{0121C034-B96C-45F0-ADA7-91FAD1AC54F5}"/>
                </a:ext>
              </a:extLst>
            </p:cNvPr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85" name="Shape 313">
              <a:extLst>
                <a:ext uri="{FF2B5EF4-FFF2-40B4-BE49-F238E27FC236}">
                  <a16:creationId xmlns:a16="http://schemas.microsoft.com/office/drawing/2014/main" id="{5E4A0DFE-9B99-4BC4-9E1F-052E4D652805}"/>
                </a:ext>
              </a:extLst>
            </p:cNvPr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" name="Shape 314">
              <a:extLst>
                <a:ext uri="{FF2B5EF4-FFF2-40B4-BE49-F238E27FC236}">
                  <a16:creationId xmlns:a16="http://schemas.microsoft.com/office/drawing/2014/main" id="{2065124B-A229-4578-A003-24E7F1B104D8}"/>
                </a:ext>
              </a:extLst>
            </p:cNvPr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" name="Shape 315">
              <a:extLst>
                <a:ext uri="{FF2B5EF4-FFF2-40B4-BE49-F238E27FC236}">
                  <a16:creationId xmlns:a16="http://schemas.microsoft.com/office/drawing/2014/main" id="{18CCE82F-CEF9-4380-A915-A404EBF6FE22}"/>
                </a:ext>
              </a:extLst>
            </p:cNvPr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" name="Shape 316">
              <a:extLst>
                <a:ext uri="{FF2B5EF4-FFF2-40B4-BE49-F238E27FC236}">
                  <a16:creationId xmlns:a16="http://schemas.microsoft.com/office/drawing/2014/main" id="{E3165867-DB7C-4CD2-9EDA-7A3B58A9B1E9}"/>
                </a:ext>
              </a:extLst>
            </p:cNvPr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" name="Shape 317">
              <a:extLst>
                <a:ext uri="{FF2B5EF4-FFF2-40B4-BE49-F238E27FC236}">
                  <a16:creationId xmlns:a16="http://schemas.microsoft.com/office/drawing/2014/main" id="{DC51771B-5692-46E0-B566-21D4900F6FDD}"/>
                </a:ext>
              </a:extLst>
            </p:cNvPr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" name="Shape 318">
              <a:extLst>
                <a:ext uri="{FF2B5EF4-FFF2-40B4-BE49-F238E27FC236}">
                  <a16:creationId xmlns:a16="http://schemas.microsoft.com/office/drawing/2014/main" id="{5EC6705F-416E-4AE1-86FF-D95E33D71B97}"/>
                </a:ext>
              </a:extLst>
            </p:cNvPr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1" name="Shape 319">
              <a:extLst>
                <a:ext uri="{FF2B5EF4-FFF2-40B4-BE49-F238E27FC236}">
                  <a16:creationId xmlns:a16="http://schemas.microsoft.com/office/drawing/2014/main" id="{FDC56F10-AF1B-43BC-A1E1-80DD8B025767}"/>
                </a:ext>
              </a:extLst>
            </p:cNvPr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2" name="Shape 320">
              <a:extLst>
                <a:ext uri="{FF2B5EF4-FFF2-40B4-BE49-F238E27FC236}">
                  <a16:creationId xmlns:a16="http://schemas.microsoft.com/office/drawing/2014/main" id="{AE45C331-BB27-4F09-B2F9-7E3A8FAA6EB5}"/>
                </a:ext>
              </a:extLst>
            </p:cNvPr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3" name="Shape 321">
              <a:extLst>
                <a:ext uri="{FF2B5EF4-FFF2-40B4-BE49-F238E27FC236}">
                  <a16:creationId xmlns:a16="http://schemas.microsoft.com/office/drawing/2014/main" id="{C9EE3200-B9FE-41BB-BF4C-BE1D40102ADE}"/>
                </a:ext>
              </a:extLst>
            </p:cNvPr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4" name="Shape 322">
              <a:extLst>
                <a:ext uri="{FF2B5EF4-FFF2-40B4-BE49-F238E27FC236}">
                  <a16:creationId xmlns:a16="http://schemas.microsoft.com/office/drawing/2014/main" id="{470303B9-AE76-4A66-B4A8-454FD2088082}"/>
                </a:ext>
              </a:extLst>
            </p:cNvPr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95" name="Picture 94">
            <a:extLst>
              <a:ext uri="{FF2B5EF4-FFF2-40B4-BE49-F238E27FC236}">
                <a16:creationId xmlns:a16="http://schemas.microsoft.com/office/drawing/2014/main" id="{B0999417-BE1A-41A4-94BE-597AD7D2465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88290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Shape 39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 dirty="0"/>
          </a:p>
        </p:txBody>
      </p:sp>
      <p:cxnSp>
        <p:nvCxnSpPr>
          <p:cNvPr id="430" name="Shape 43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Shape 43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5" name="Shape 293">
            <a:extLst>
              <a:ext uri="{FF2B5EF4-FFF2-40B4-BE49-F238E27FC236}">
                <a16:creationId xmlns:a16="http://schemas.microsoft.com/office/drawing/2014/main" id="{31E65F00-9EF3-4AFE-B4AB-6988DEAB8F63}"/>
              </a:ext>
            </a:extLst>
          </p:cNvPr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66" name="Shape 295">
              <a:extLst>
                <a:ext uri="{FF2B5EF4-FFF2-40B4-BE49-F238E27FC236}">
                  <a16:creationId xmlns:a16="http://schemas.microsoft.com/office/drawing/2014/main" id="{4DAF561F-252D-4C0F-B93E-22823CB725AC}"/>
                </a:ext>
              </a:extLst>
            </p:cNvPr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67" name="Shape 296">
              <a:extLst>
                <a:ext uri="{FF2B5EF4-FFF2-40B4-BE49-F238E27FC236}">
                  <a16:creationId xmlns:a16="http://schemas.microsoft.com/office/drawing/2014/main" id="{DC183C8D-F129-449C-95FE-45481E912800}"/>
                </a:ext>
              </a:extLst>
            </p:cNvPr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68" name="Shape 297">
              <a:extLst>
                <a:ext uri="{FF2B5EF4-FFF2-40B4-BE49-F238E27FC236}">
                  <a16:creationId xmlns:a16="http://schemas.microsoft.com/office/drawing/2014/main" id="{044BA692-FBC7-4AFE-9B0B-7C0670488266}"/>
                </a:ext>
              </a:extLst>
            </p:cNvPr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69" name="Shape 298">
              <a:extLst>
                <a:ext uri="{FF2B5EF4-FFF2-40B4-BE49-F238E27FC236}">
                  <a16:creationId xmlns:a16="http://schemas.microsoft.com/office/drawing/2014/main" id="{F80204E0-E7C5-498B-85B8-2B1AE2921FE4}"/>
                </a:ext>
              </a:extLst>
            </p:cNvPr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0" name="Shape 299">
              <a:extLst>
                <a:ext uri="{FF2B5EF4-FFF2-40B4-BE49-F238E27FC236}">
                  <a16:creationId xmlns:a16="http://schemas.microsoft.com/office/drawing/2014/main" id="{3D27DFD1-C945-42E7-9E89-6A2CBDA2695D}"/>
                </a:ext>
              </a:extLst>
            </p:cNvPr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1" name="Shape 300">
              <a:extLst>
                <a:ext uri="{FF2B5EF4-FFF2-40B4-BE49-F238E27FC236}">
                  <a16:creationId xmlns:a16="http://schemas.microsoft.com/office/drawing/2014/main" id="{42AE3455-AD2A-4175-930F-764E713B6077}"/>
                </a:ext>
              </a:extLst>
            </p:cNvPr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2" name="Shape 301">
              <a:extLst>
                <a:ext uri="{FF2B5EF4-FFF2-40B4-BE49-F238E27FC236}">
                  <a16:creationId xmlns:a16="http://schemas.microsoft.com/office/drawing/2014/main" id="{789F784B-3402-4BE3-83EF-79EF963BC4DF}"/>
                </a:ext>
              </a:extLst>
            </p:cNvPr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3" name="Shape 302">
              <a:extLst>
                <a:ext uri="{FF2B5EF4-FFF2-40B4-BE49-F238E27FC236}">
                  <a16:creationId xmlns:a16="http://schemas.microsoft.com/office/drawing/2014/main" id="{EEC4116C-3972-4E14-B1DA-AD75057B19CE}"/>
                </a:ext>
              </a:extLst>
            </p:cNvPr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4" name="Shape 304">
              <a:extLst>
                <a:ext uri="{FF2B5EF4-FFF2-40B4-BE49-F238E27FC236}">
                  <a16:creationId xmlns:a16="http://schemas.microsoft.com/office/drawing/2014/main" id="{949B7D02-E50A-4042-BDE9-9BB0592F8DB4}"/>
                </a:ext>
              </a:extLst>
            </p:cNvPr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5" name="Shape 305">
              <a:extLst>
                <a:ext uri="{FF2B5EF4-FFF2-40B4-BE49-F238E27FC236}">
                  <a16:creationId xmlns:a16="http://schemas.microsoft.com/office/drawing/2014/main" id="{15B641E6-2B9B-40A4-BF10-4C6EC4138B9B}"/>
                </a:ext>
              </a:extLst>
            </p:cNvPr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6" name="Shape 306">
              <a:extLst>
                <a:ext uri="{FF2B5EF4-FFF2-40B4-BE49-F238E27FC236}">
                  <a16:creationId xmlns:a16="http://schemas.microsoft.com/office/drawing/2014/main" id="{8CA42B17-A424-4316-8E92-613593472AE5}"/>
                </a:ext>
              </a:extLst>
            </p:cNvPr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7" name="Shape 307">
              <a:extLst>
                <a:ext uri="{FF2B5EF4-FFF2-40B4-BE49-F238E27FC236}">
                  <a16:creationId xmlns:a16="http://schemas.microsoft.com/office/drawing/2014/main" id="{7ECD6BCA-CE93-42B3-A2D7-338714C021D5}"/>
                </a:ext>
              </a:extLst>
            </p:cNvPr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8" name="Shape 308">
              <a:extLst>
                <a:ext uri="{FF2B5EF4-FFF2-40B4-BE49-F238E27FC236}">
                  <a16:creationId xmlns:a16="http://schemas.microsoft.com/office/drawing/2014/main" id="{385C816A-8452-4133-B072-DA85140EC0DF}"/>
                </a:ext>
              </a:extLst>
            </p:cNvPr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9" name="Shape 309">
              <a:extLst>
                <a:ext uri="{FF2B5EF4-FFF2-40B4-BE49-F238E27FC236}">
                  <a16:creationId xmlns:a16="http://schemas.microsoft.com/office/drawing/2014/main" id="{CCFE4226-F94B-4AB3-B734-A4CB02105419}"/>
                </a:ext>
              </a:extLst>
            </p:cNvPr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0" name="Shape 311">
              <a:extLst>
                <a:ext uri="{FF2B5EF4-FFF2-40B4-BE49-F238E27FC236}">
                  <a16:creationId xmlns:a16="http://schemas.microsoft.com/office/drawing/2014/main" id="{AEAFA08D-6D5C-4EB5-A669-23B03C842B20}"/>
                </a:ext>
              </a:extLst>
            </p:cNvPr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" name="Shape 312">
              <a:extLst>
                <a:ext uri="{FF2B5EF4-FFF2-40B4-BE49-F238E27FC236}">
                  <a16:creationId xmlns:a16="http://schemas.microsoft.com/office/drawing/2014/main" id="{BB2AC40B-8DB5-4A0B-93BB-06A96EC943D8}"/>
                </a:ext>
              </a:extLst>
            </p:cNvPr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82" name="Shape 313">
              <a:extLst>
                <a:ext uri="{FF2B5EF4-FFF2-40B4-BE49-F238E27FC236}">
                  <a16:creationId xmlns:a16="http://schemas.microsoft.com/office/drawing/2014/main" id="{A1DAD53B-57DD-4B31-A66C-9E4BA17D750C}"/>
                </a:ext>
              </a:extLst>
            </p:cNvPr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" name="Shape 314">
              <a:extLst>
                <a:ext uri="{FF2B5EF4-FFF2-40B4-BE49-F238E27FC236}">
                  <a16:creationId xmlns:a16="http://schemas.microsoft.com/office/drawing/2014/main" id="{820DEE0C-593C-4F8A-99C4-F479F8850261}"/>
                </a:ext>
              </a:extLst>
            </p:cNvPr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" name="Shape 315">
              <a:extLst>
                <a:ext uri="{FF2B5EF4-FFF2-40B4-BE49-F238E27FC236}">
                  <a16:creationId xmlns:a16="http://schemas.microsoft.com/office/drawing/2014/main" id="{CD90C770-5112-42CB-A9D7-BA00A86A8CA8}"/>
                </a:ext>
              </a:extLst>
            </p:cNvPr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" name="Shape 316">
              <a:extLst>
                <a:ext uri="{FF2B5EF4-FFF2-40B4-BE49-F238E27FC236}">
                  <a16:creationId xmlns:a16="http://schemas.microsoft.com/office/drawing/2014/main" id="{98060B6E-3F4C-470E-BD48-CDBE4C9D76E7}"/>
                </a:ext>
              </a:extLst>
            </p:cNvPr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" name="Shape 317">
              <a:extLst>
                <a:ext uri="{FF2B5EF4-FFF2-40B4-BE49-F238E27FC236}">
                  <a16:creationId xmlns:a16="http://schemas.microsoft.com/office/drawing/2014/main" id="{47425AF2-2E7B-49DD-9AE0-F4F4E1280E68}"/>
                </a:ext>
              </a:extLst>
            </p:cNvPr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" name="Shape 318">
              <a:extLst>
                <a:ext uri="{FF2B5EF4-FFF2-40B4-BE49-F238E27FC236}">
                  <a16:creationId xmlns:a16="http://schemas.microsoft.com/office/drawing/2014/main" id="{467054D7-FA1B-427E-8603-782A72DE156B}"/>
                </a:ext>
              </a:extLst>
            </p:cNvPr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" name="Shape 319">
              <a:extLst>
                <a:ext uri="{FF2B5EF4-FFF2-40B4-BE49-F238E27FC236}">
                  <a16:creationId xmlns:a16="http://schemas.microsoft.com/office/drawing/2014/main" id="{539D448E-1985-400B-84F0-6824B42D5F0C}"/>
                </a:ext>
              </a:extLst>
            </p:cNvPr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" name="Shape 320">
              <a:extLst>
                <a:ext uri="{FF2B5EF4-FFF2-40B4-BE49-F238E27FC236}">
                  <a16:creationId xmlns:a16="http://schemas.microsoft.com/office/drawing/2014/main" id="{939C4FBA-B55E-4CBF-8504-1ED8EF6A42B7}"/>
                </a:ext>
              </a:extLst>
            </p:cNvPr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" name="Shape 321">
              <a:extLst>
                <a:ext uri="{FF2B5EF4-FFF2-40B4-BE49-F238E27FC236}">
                  <a16:creationId xmlns:a16="http://schemas.microsoft.com/office/drawing/2014/main" id="{16EBD8BD-D437-4660-8279-234FC6756475}"/>
                </a:ext>
              </a:extLst>
            </p:cNvPr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1" name="Shape 322">
              <a:extLst>
                <a:ext uri="{FF2B5EF4-FFF2-40B4-BE49-F238E27FC236}">
                  <a16:creationId xmlns:a16="http://schemas.microsoft.com/office/drawing/2014/main" id="{F8BC4BC4-EA64-44A8-A1C4-40415F1648B3}"/>
                </a:ext>
              </a:extLst>
            </p:cNvPr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32" name="Picture 31">
            <a:extLst>
              <a:ext uri="{FF2B5EF4-FFF2-40B4-BE49-F238E27FC236}">
                <a16:creationId xmlns:a16="http://schemas.microsoft.com/office/drawing/2014/main" id="{5B2D7B8E-3482-41D4-9845-DF7F48F68BA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440529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 userDrawn="1">
  <p:cSld name="Caption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Shape 433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75" name="Shape 47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5" name="Shape 247">
            <a:extLst>
              <a:ext uri="{FF2B5EF4-FFF2-40B4-BE49-F238E27FC236}">
                <a16:creationId xmlns:a16="http://schemas.microsoft.com/office/drawing/2014/main" id="{86C3A414-D954-41C7-A31D-6A5CAFFE3C46}"/>
              </a:ext>
            </a:extLst>
          </p:cNvPr>
          <p:cNvSpPr txBox="1">
            <a:spLocks noGrp="1"/>
          </p:cNvSpPr>
          <p:nvPr>
            <p:ph type="body" idx="13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Arial" panose="020B0604020202020204" pitchFamily="34" charset="0"/>
              <a:buChar char="•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 dirty="0"/>
          </a:p>
        </p:txBody>
      </p:sp>
      <p:sp>
        <p:nvSpPr>
          <p:cNvPr id="46" name="Shape 248">
            <a:extLst>
              <a:ext uri="{FF2B5EF4-FFF2-40B4-BE49-F238E27FC236}">
                <a16:creationId xmlns:a16="http://schemas.microsoft.com/office/drawing/2014/main" id="{7F81CB3C-5D86-4D99-8A3D-08A186DF13F2}"/>
              </a:ext>
            </a:extLst>
          </p:cNvPr>
          <p:cNvSpPr/>
          <p:nvPr userDrawn="1"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0" t="0" r="0" b="0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" name="Shape 249">
            <a:extLst>
              <a:ext uri="{FF2B5EF4-FFF2-40B4-BE49-F238E27FC236}">
                <a16:creationId xmlns:a16="http://schemas.microsoft.com/office/drawing/2014/main" id="{A6A4AEB9-EFCF-4A5A-9CD6-D65BB7BDB3CA}"/>
              </a:ext>
            </a:extLst>
          </p:cNvPr>
          <p:cNvSpPr/>
          <p:nvPr userDrawn="1"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0" t="0" r="0" b="0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" name="Shape 250">
            <a:extLst>
              <a:ext uri="{FF2B5EF4-FFF2-40B4-BE49-F238E27FC236}">
                <a16:creationId xmlns:a16="http://schemas.microsoft.com/office/drawing/2014/main" id="{154531E6-2935-46B6-BAD2-1AEC929C95E3}"/>
              </a:ext>
            </a:extLst>
          </p:cNvPr>
          <p:cNvSpPr/>
          <p:nvPr userDrawn="1"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" name="Shape 251">
            <a:extLst>
              <a:ext uri="{FF2B5EF4-FFF2-40B4-BE49-F238E27FC236}">
                <a16:creationId xmlns:a16="http://schemas.microsoft.com/office/drawing/2014/main" id="{2B01E76B-17F7-48E7-BFEF-62CC38F54DDE}"/>
              </a:ext>
            </a:extLst>
          </p:cNvPr>
          <p:cNvSpPr/>
          <p:nvPr userDrawn="1"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0" t="0" r="0" b="0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" name="Shape 253">
            <a:extLst>
              <a:ext uri="{FF2B5EF4-FFF2-40B4-BE49-F238E27FC236}">
                <a16:creationId xmlns:a16="http://schemas.microsoft.com/office/drawing/2014/main" id="{AC3CDC20-AB41-47AA-9790-779AD420CDC2}"/>
              </a:ext>
            </a:extLst>
          </p:cNvPr>
          <p:cNvSpPr/>
          <p:nvPr userDrawn="1"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0" t="0" r="0" b="0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" name="Shape 254">
            <a:extLst>
              <a:ext uri="{FF2B5EF4-FFF2-40B4-BE49-F238E27FC236}">
                <a16:creationId xmlns:a16="http://schemas.microsoft.com/office/drawing/2014/main" id="{F0440536-1BDF-457C-9F73-E2FB19F7E961}"/>
              </a:ext>
            </a:extLst>
          </p:cNvPr>
          <p:cNvSpPr/>
          <p:nvPr userDrawn="1"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0" t="0" r="0" b="0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2" name="Shape 255">
            <a:extLst>
              <a:ext uri="{FF2B5EF4-FFF2-40B4-BE49-F238E27FC236}">
                <a16:creationId xmlns:a16="http://schemas.microsoft.com/office/drawing/2014/main" id="{BFCABC11-0709-46A8-8583-DE10E7DE31CA}"/>
              </a:ext>
            </a:extLst>
          </p:cNvPr>
          <p:cNvSpPr/>
          <p:nvPr userDrawn="1"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0" t="0" r="0" b="0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3" name="Shape 256">
            <a:extLst>
              <a:ext uri="{FF2B5EF4-FFF2-40B4-BE49-F238E27FC236}">
                <a16:creationId xmlns:a16="http://schemas.microsoft.com/office/drawing/2014/main" id="{EF739DF4-2A79-4437-B0AF-904BAE46F90D}"/>
              </a:ext>
            </a:extLst>
          </p:cNvPr>
          <p:cNvSpPr/>
          <p:nvPr userDrawn="1"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0" t="0" r="0" b="0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4" name="Shape 257">
            <a:extLst>
              <a:ext uri="{FF2B5EF4-FFF2-40B4-BE49-F238E27FC236}">
                <a16:creationId xmlns:a16="http://schemas.microsoft.com/office/drawing/2014/main" id="{1BECFEB7-8AFD-4827-B43B-6D5A366C03EF}"/>
              </a:ext>
            </a:extLst>
          </p:cNvPr>
          <p:cNvSpPr/>
          <p:nvPr userDrawn="1"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0" t="0" r="0" b="0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5" name="Shape 258">
            <a:extLst>
              <a:ext uri="{FF2B5EF4-FFF2-40B4-BE49-F238E27FC236}">
                <a16:creationId xmlns:a16="http://schemas.microsoft.com/office/drawing/2014/main" id="{E59D0D36-841B-4E3C-B992-D23162C322D5}"/>
              </a:ext>
            </a:extLst>
          </p:cNvPr>
          <p:cNvSpPr/>
          <p:nvPr userDrawn="1"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0" t="0" r="0" b="0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6" name="Shape 259">
            <a:extLst>
              <a:ext uri="{FF2B5EF4-FFF2-40B4-BE49-F238E27FC236}">
                <a16:creationId xmlns:a16="http://schemas.microsoft.com/office/drawing/2014/main" id="{F0F7B9C9-B9A5-42FA-847E-81502FD53FC4}"/>
              </a:ext>
            </a:extLst>
          </p:cNvPr>
          <p:cNvSpPr/>
          <p:nvPr userDrawn="1"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0" t="0" r="0" b="0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7" name="Shape 260">
            <a:extLst>
              <a:ext uri="{FF2B5EF4-FFF2-40B4-BE49-F238E27FC236}">
                <a16:creationId xmlns:a16="http://schemas.microsoft.com/office/drawing/2014/main" id="{E744A748-EE92-4D8C-8FDC-B2DC31188B99}"/>
              </a:ext>
            </a:extLst>
          </p:cNvPr>
          <p:cNvSpPr/>
          <p:nvPr userDrawn="1"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8" name="Shape 261">
            <a:extLst>
              <a:ext uri="{FF2B5EF4-FFF2-40B4-BE49-F238E27FC236}">
                <a16:creationId xmlns:a16="http://schemas.microsoft.com/office/drawing/2014/main" id="{08B24E93-3C58-4423-A109-1E01CBC9D3C5}"/>
              </a:ext>
            </a:extLst>
          </p:cNvPr>
          <p:cNvSpPr/>
          <p:nvPr userDrawn="1"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0" t="0" r="0" b="0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9" name="Shape 262">
            <a:extLst>
              <a:ext uri="{FF2B5EF4-FFF2-40B4-BE49-F238E27FC236}">
                <a16:creationId xmlns:a16="http://schemas.microsoft.com/office/drawing/2014/main" id="{50A9D805-02CA-4374-9B55-9076C8C16DE2}"/>
              </a:ext>
            </a:extLst>
          </p:cNvPr>
          <p:cNvSpPr/>
          <p:nvPr userDrawn="1"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0" t="0" r="0" b="0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0" name="Shape 263">
            <a:extLst>
              <a:ext uri="{FF2B5EF4-FFF2-40B4-BE49-F238E27FC236}">
                <a16:creationId xmlns:a16="http://schemas.microsoft.com/office/drawing/2014/main" id="{9EAFBEAC-EF56-49C6-A757-6E47159D696F}"/>
              </a:ext>
            </a:extLst>
          </p:cNvPr>
          <p:cNvSpPr/>
          <p:nvPr userDrawn="1"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0" t="0" r="0" b="0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1" name="Shape 264">
            <a:extLst>
              <a:ext uri="{FF2B5EF4-FFF2-40B4-BE49-F238E27FC236}">
                <a16:creationId xmlns:a16="http://schemas.microsoft.com/office/drawing/2014/main" id="{6FC0D295-6737-499D-9F63-4E810F3702AB}"/>
              </a:ext>
            </a:extLst>
          </p:cNvPr>
          <p:cNvSpPr/>
          <p:nvPr userDrawn="1"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2" name="Shape 265">
            <a:extLst>
              <a:ext uri="{FF2B5EF4-FFF2-40B4-BE49-F238E27FC236}">
                <a16:creationId xmlns:a16="http://schemas.microsoft.com/office/drawing/2014/main" id="{CC119231-6634-447A-990A-96F678E35244}"/>
              </a:ext>
            </a:extLst>
          </p:cNvPr>
          <p:cNvSpPr/>
          <p:nvPr userDrawn="1"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0" t="0" r="0" b="0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3" name="Shape 266">
            <a:extLst>
              <a:ext uri="{FF2B5EF4-FFF2-40B4-BE49-F238E27FC236}">
                <a16:creationId xmlns:a16="http://schemas.microsoft.com/office/drawing/2014/main" id="{C4268A94-8088-4006-90E0-CFEE6A90E371}"/>
              </a:ext>
            </a:extLst>
          </p:cNvPr>
          <p:cNvSpPr/>
          <p:nvPr userDrawn="1"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4" name="Shape 267">
            <a:extLst>
              <a:ext uri="{FF2B5EF4-FFF2-40B4-BE49-F238E27FC236}">
                <a16:creationId xmlns:a16="http://schemas.microsoft.com/office/drawing/2014/main" id="{6F21780F-E456-45D4-B3AD-56F4000881DF}"/>
              </a:ext>
            </a:extLst>
          </p:cNvPr>
          <p:cNvSpPr/>
          <p:nvPr userDrawn="1"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0" t="0" r="0" b="0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5" name="Shape 268">
            <a:extLst>
              <a:ext uri="{FF2B5EF4-FFF2-40B4-BE49-F238E27FC236}">
                <a16:creationId xmlns:a16="http://schemas.microsoft.com/office/drawing/2014/main" id="{21FCB0E6-8C77-4692-B7D2-AAC01CF4ACBD}"/>
              </a:ext>
            </a:extLst>
          </p:cNvPr>
          <p:cNvSpPr/>
          <p:nvPr userDrawn="1"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0" t="0" r="0" b="0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6" name="Shape 270">
            <a:extLst>
              <a:ext uri="{FF2B5EF4-FFF2-40B4-BE49-F238E27FC236}">
                <a16:creationId xmlns:a16="http://schemas.microsoft.com/office/drawing/2014/main" id="{E1E82DD4-D603-4D96-9794-30A1478A07D0}"/>
              </a:ext>
            </a:extLst>
          </p:cNvPr>
          <p:cNvSpPr/>
          <p:nvPr userDrawn="1"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0" t="0" r="0" b="0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7" name="Shape 273">
            <a:extLst>
              <a:ext uri="{FF2B5EF4-FFF2-40B4-BE49-F238E27FC236}">
                <a16:creationId xmlns:a16="http://schemas.microsoft.com/office/drawing/2014/main" id="{55C22196-F034-4DAF-9190-DE04783E3194}"/>
              </a:ext>
            </a:extLst>
          </p:cNvPr>
          <p:cNvSpPr/>
          <p:nvPr userDrawn="1"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0" t="0" r="0" b="0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8" name="Shape 274">
            <a:extLst>
              <a:ext uri="{FF2B5EF4-FFF2-40B4-BE49-F238E27FC236}">
                <a16:creationId xmlns:a16="http://schemas.microsoft.com/office/drawing/2014/main" id="{1FA7AC1E-7522-4C4D-A19B-06DF0E6B2A42}"/>
              </a:ext>
            </a:extLst>
          </p:cNvPr>
          <p:cNvSpPr/>
          <p:nvPr userDrawn="1"/>
        </p:nvSpPr>
        <p:spPr>
          <a:xfrm>
            <a:off x="-185869" y="9089"/>
            <a:ext cx="589992" cy="414129"/>
          </a:xfrm>
          <a:custGeom>
            <a:avLst/>
            <a:gdLst/>
            <a:ahLst/>
            <a:cxnLst/>
            <a:rect l="0" t="0" r="0" b="0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" name="Shape 275">
            <a:extLst>
              <a:ext uri="{FF2B5EF4-FFF2-40B4-BE49-F238E27FC236}">
                <a16:creationId xmlns:a16="http://schemas.microsoft.com/office/drawing/2014/main" id="{056684EB-A631-4B5D-AC93-9DCF8ED2E769}"/>
              </a:ext>
            </a:extLst>
          </p:cNvPr>
          <p:cNvSpPr/>
          <p:nvPr userDrawn="1"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0" t="0" r="0" b="0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" name="Shape 277">
            <a:extLst>
              <a:ext uri="{FF2B5EF4-FFF2-40B4-BE49-F238E27FC236}">
                <a16:creationId xmlns:a16="http://schemas.microsoft.com/office/drawing/2014/main" id="{7BAB014D-C83B-4D02-9913-15B95D0F05C5}"/>
              </a:ext>
            </a:extLst>
          </p:cNvPr>
          <p:cNvSpPr/>
          <p:nvPr userDrawn="1"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0" t="0" r="0" b="0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1" name="Shape 278">
            <a:extLst>
              <a:ext uri="{FF2B5EF4-FFF2-40B4-BE49-F238E27FC236}">
                <a16:creationId xmlns:a16="http://schemas.microsoft.com/office/drawing/2014/main" id="{8A53D56C-84A7-44D0-8F7B-8816F64113DF}"/>
              </a:ext>
            </a:extLst>
          </p:cNvPr>
          <p:cNvSpPr/>
          <p:nvPr userDrawn="1"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0" t="0" r="0" b="0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" name="Shape 279">
            <a:extLst>
              <a:ext uri="{FF2B5EF4-FFF2-40B4-BE49-F238E27FC236}">
                <a16:creationId xmlns:a16="http://schemas.microsoft.com/office/drawing/2014/main" id="{F3A06058-35BD-4ABE-922B-97DA15BF4756}"/>
              </a:ext>
            </a:extLst>
          </p:cNvPr>
          <p:cNvSpPr/>
          <p:nvPr userDrawn="1"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0" t="0" r="0" b="0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" name="Shape 280">
            <a:extLst>
              <a:ext uri="{FF2B5EF4-FFF2-40B4-BE49-F238E27FC236}">
                <a16:creationId xmlns:a16="http://schemas.microsoft.com/office/drawing/2014/main" id="{9511F13C-C8CA-430E-833F-6647CFA7829F}"/>
              </a:ext>
            </a:extLst>
          </p:cNvPr>
          <p:cNvSpPr/>
          <p:nvPr userDrawn="1"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0" t="0" r="0" b="0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" name="Shape 281">
            <a:extLst>
              <a:ext uri="{FF2B5EF4-FFF2-40B4-BE49-F238E27FC236}">
                <a16:creationId xmlns:a16="http://schemas.microsoft.com/office/drawing/2014/main" id="{8C417843-6635-464A-81D0-CB422C1A1C0E}"/>
              </a:ext>
            </a:extLst>
          </p:cNvPr>
          <p:cNvSpPr/>
          <p:nvPr userDrawn="1"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0" t="0" r="0" b="0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" name="Shape 282">
            <a:extLst>
              <a:ext uri="{FF2B5EF4-FFF2-40B4-BE49-F238E27FC236}">
                <a16:creationId xmlns:a16="http://schemas.microsoft.com/office/drawing/2014/main" id="{63C7AABB-43D0-4963-B919-3E496FFD4A9A}"/>
              </a:ext>
            </a:extLst>
          </p:cNvPr>
          <p:cNvSpPr/>
          <p:nvPr userDrawn="1"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" name="Shape 283">
            <a:extLst>
              <a:ext uri="{FF2B5EF4-FFF2-40B4-BE49-F238E27FC236}">
                <a16:creationId xmlns:a16="http://schemas.microsoft.com/office/drawing/2014/main" id="{A44D7644-5748-48C0-B11B-B59B8A7B96A6}"/>
              </a:ext>
            </a:extLst>
          </p:cNvPr>
          <p:cNvSpPr/>
          <p:nvPr userDrawn="1"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0" t="0" r="0" b="0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" name="Shape 284">
            <a:extLst>
              <a:ext uri="{FF2B5EF4-FFF2-40B4-BE49-F238E27FC236}">
                <a16:creationId xmlns:a16="http://schemas.microsoft.com/office/drawing/2014/main" id="{47217EE0-6943-40BB-8364-7A459FFEB10F}"/>
              </a:ext>
            </a:extLst>
          </p:cNvPr>
          <p:cNvSpPr/>
          <p:nvPr userDrawn="1"/>
        </p:nvSpPr>
        <p:spPr>
          <a:xfrm>
            <a:off x="448634" y="4138206"/>
            <a:ext cx="479681" cy="339217"/>
          </a:xfrm>
          <a:custGeom>
            <a:avLst/>
            <a:gdLst/>
            <a:ahLst/>
            <a:cxnLst/>
            <a:rect l="0" t="0" r="0" b="0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A4C2F4"/>
              </a:solidFill>
            </a:endParaRPr>
          </a:p>
        </p:txBody>
      </p:sp>
      <p:sp>
        <p:nvSpPr>
          <p:cNvPr id="78" name="Shape 285">
            <a:extLst>
              <a:ext uri="{FF2B5EF4-FFF2-40B4-BE49-F238E27FC236}">
                <a16:creationId xmlns:a16="http://schemas.microsoft.com/office/drawing/2014/main" id="{6354832C-582C-4EA4-8763-6C90184B1A5A}"/>
              </a:ext>
            </a:extLst>
          </p:cNvPr>
          <p:cNvSpPr/>
          <p:nvPr userDrawn="1"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0" t="0" r="0" b="0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" name="Shape 286">
            <a:extLst>
              <a:ext uri="{FF2B5EF4-FFF2-40B4-BE49-F238E27FC236}">
                <a16:creationId xmlns:a16="http://schemas.microsoft.com/office/drawing/2014/main" id="{35D3D8A8-A45C-4C5C-955D-DB1E7039DB0A}"/>
              </a:ext>
            </a:extLst>
          </p:cNvPr>
          <p:cNvSpPr/>
          <p:nvPr userDrawn="1"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0" t="0" r="0" b="0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" name="Shape 287">
            <a:extLst>
              <a:ext uri="{FF2B5EF4-FFF2-40B4-BE49-F238E27FC236}">
                <a16:creationId xmlns:a16="http://schemas.microsoft.com/office/drawing/2014/main" id="{547E4314-D2EC-4D1C-B5BE-89F1AB3024A2}"/>
              </a:ext>
            </a:extLst>
          </p:cNvPr>
          <p:cNvSpPr/>
          <p:nvPr userDrawn="1"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0" t="0" r="0" b="0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" name="Shape 288">
            <a:extLst>
              <a:ext uri="{FF2B5EF4-FFF2-40B4-BE49-F238E27FC236}">
                <a16:creationId xmlns:a16="http://schemas.microsoft.com/office/drawing/2014/main" id="{448A70CC-A8C7-42B0-AAA4-2B56A4608522}"/>
              </a:ext>
            </a:extLst>
          </p:cNvPr>
          <p:cNvSpPr/>
          <p:nvPr userDrawn="1"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2" name="Shape 289">
            <a:extLst>
              <a:ext uri="{FF2B5EF4-FFF2-40B4-BE49-F238E27FC236}">
                <a16:creationId xmlns:a16="http://schemas.microsoft.com/office/drawing/2014/main" id="{4622071D-6B4A-476C-98D3-CF56FE083C3F}"/>
              </a:ext>
            </a:extLst>
          </p:cNvPr>
          <p:cNvSpPr txBox="1">
            <a:spLocks/>
          </p:cNvSpPr>
          <p:nvPr userDrawn="1"/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1200" b="0" i="0" u="none" strike="noStrike" cap="non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1200" b="0" i="0" u="none" strike="noStrike" cap="non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1200" b="0" i="0" u="none" strike="noStrike" cap="non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1200" b="0" i="0" u="none" strike="noStrike" cap="non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1200" b="0" i="0" u="none" strike="noStrike" cap="non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1200" b="0" i="0" u="none" strike="noStrike" cap="non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1200" b="0" i="0" u="none" strike="noStrike" cap="non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1200" b="0" i="0" u="none" strike="noStrike" cap="non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1200" b="0" i="0" u="none" strike="noStrike" cap="non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83" name="Shape 272">
            <a:extLst>
              <a:ext uri="{FF2B5EF4-FFF2-40B4-BE49-F238E27FC236}">
                <a16:creationId xmlns:a16="http://schemas.microsoft.com/office/drawing/2014/main" id="{3AD5C3C2-670F-4525-9BB0-DAD5AFB7EAA2}"/>
              </a:ext>
            </a:extLst>
          </p:cNvPr>
          <p:cNvSpPr/>
          <p:nvPr userDrawn="1"/>
        </p:nvSpPr>
        <p:spPr>
          <a:xfrm>
            <a:off x="8394267" y="4464801"/>
            <a:ext cx="339602" cy="400617"/>
          </a:xfrm>
          <a:custGeom>
            <a:avLst/>
            <a:gdLst/>
            <a:ahLst/>
            <a:cxnLst/>
            <a:rect l="0" t="0" r="0" b="0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" name="Shape 266">
            <a:extLst>
              <a:ext uri="{FF2B5EF4-FFF2-40B4-BE49-F238E27FC236}">
                <a16:creationId xmlns:a16="http://schemas.microsoft.com/office/drawing/2014/main" id="{B2A416A1-A4BD-4765-A8AC-5F32ABAB1A3A}"/>
              </a:ext>
            </a:extLst>
          </p:cNvPr>
          <p:cNvSpPr/>
          <p:nvPr userDrawn="1"/>
        </p:nvSpPr>
        <p:spPr>
          <a:xfrm>
            <a:off x="-6398" y="3928634"/>
            <a:ext cx="414157" cy="507762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" name="Shape 260">
            <a:extLst>
              <a:ext uri="{FF2B5EF4-FFF2-40B4-BE49-F238E27FC236}">
                <a16:creationId xmlns:a16="http://schemas.microsoft.com/office/drawing/2014/main" id="{B7B51834-131B-4DBB-BF4E-71667EF76005}"/>
              </a:ext>
            </a:extLst>
          </p:cNvPr>
          <p:cNvSpPr/>
          <p:nvPr userDrawn="1"/>
        </p:nvSpPr>
        <p:spPr>
          <a:xfrm>
            <a:off x="506176" y="8146"/>
            <a:ext cx="180033" cy="373539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" name="Shape 264">
            <a:extLst>
              <a:ext uri="{FF2B5EF4-FFF2-40B4-BE49-F238E27FC236}">
                <a16:creationId xmlns:a16="http://schemas.microsoft.com/office/drawing/2014/main" id="{543494EF-7242-4A60-9E99-C680C92C8AC0}"/>
              </a:ext>
            </a:extLst>
          </p:cNvPr>
          <p:cNvSpPr/>
          <p:nvPr userDrawn="1"/>
        </p:nvSpPr>
        <p:spPr>
          <a:xfrm>
            <a:off x="82003" y="594127"/>
            <a:ext cx="174842" cy="187322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7" name="Shape 265">
            <a:extLst>
              <a:ext uri="{FF2B5EF4-FFF2-40B4-BE49-F238E27FC236}">
                <a16:creationId xmlns:a16="http://schemas.microsoft.com/office/drawing/2014/main" id="{0BED5FC0-40C6-46C6-BE3D-177E880B39C2}"/>
              </a:ext>
            </a:extLst>
          </p:cNvPr>
          <p:cNvSpPr/>
          <p:nvPr userDrawn="1"/>
        </p:nvSpPr>
        <p:spPr>
          <a:xfrm>
            <a:off x="8853349" y="192487"/>
            <a:ext cx="210213" cy="458889"/>
          </a:xfrm>
          <a:custGeom>
            <a:avLst/>
            <a:gdLst/>
            <a:ahLst/>
            <a:cxnLst/>
            <a:rect l="0" t="0" r="0" b="0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pic>
        <p:nvPicPr>
          <p:cNvPr id="88" name="Picture 87">
            <a:extLst>
              <a:ext uri="{FF2B5EF4-FFF2-40B4-BE49-F238E27FC236}">
                <a16:creationId xmlns:a16="http://schemas.microsoft.com/office/drawing/2014/main" id="{F4DFE594-94E5-4D20-905B-E9B2ADBCED2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98722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4628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hape 247">
            <a:extLst>
              <a:ext uri="{FF2B5EF4-FFF2-40B4-BE49-F238E27FC236}">
                <a16:creationId xmlns:a16="http://schemas.microsoft.com/office/drawing/2014/main" id="{FD2CA08F-529B-4F32-B073-0B9A4536CAC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Arial" panose="020B0604020202020204" pitchFamily="34" charset="0"/>
              <a:buChar char="•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 dirty="0"/>
          </a:p>
        </p:txBody>
      </p:sp>
      <p:sp>
        <p:nvSpPr>
          <p:cNvPr id="45" name="Shape 248">
            <a:extLst>
              <a:ext uri="{FF2B5EF4-FFF2-40B4-BE49-F238E27FC236}">
                <a16:creationId xmlns:a16="http://schemas.microsoft.com/office/drawing/2014/main" id="{5C0AA65E-F6F7-4173-9CAD-E4E3D6595BF7}"/>
              </a:ext>
            </a:extLst>
          </p:cNvPr>
          <p:cNvSpPr/>
          <p:nvPr userDrawn="1"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0" t="0" r="0" b="0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" name="Shape 249">
            <a:extLst>
              <a:ext uri="{FF2B5EF4-FFF2-40B4-BE49-F238E27FC236}">
                <a16:creationId xmlns:a16="http://schemas.microsoft.com/office/drawing/2014/main" id="{D329F791-42AC-4C3D-BA60-DC0394DF0815}"/>
              </a:ext>
            </a:extLst>
          </p:cNvPr>
          <p:cNvSpPr/>
          <p:nvPr userDrawn="1"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0" t="0" r="0" b="0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" name="Shape 250">
            <a:extLst>
              <a:ext uri="{FF2B5EF4-FFF2-40B4-BE49-F238E27FC236}">
                <a16:creationId xmlns:a16="http://schemas.microsoft.com/office/drawing/2014/main" id="{C4704A19-6CA3-467F-BEAB-329DCFA79F2B}"/>
              </a:ext>
            </a:extLst>
          </p:cNvPr>
          <p:cNvSpPr/>
          <p:nvPr userDrawn="1"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" name="Shape 251">
            <a:extLst>
              <a:ext uri="{FF2B5EF4-FFF2-40B4-BE49-F238E27FC236}">
                <a16:creationId xmlns:a16="http://schemas.microsoft.com/office/drawing/2014/main" id="{8275D89C-738E-4510-BD1C-9FEE7DCE6687}"/>
              </a:ext>
            </a:extLst>
          </p:cNvPr>
          <p:cNvSpPr/>
          <p:nvPr userDrawn="1"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0" t="0" r="0" b="0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" name="Shape 253">
            <a:extLst>
              <a:ext uri="{FF2B5EF4-FFF2-40B4-BE49-F238E27FC236}">
                <a16:creationId xmlns:a16="http://schemas.microsoft.com/office/drawing/2014/main" id="{250ACD6A-F99F-4F97-945D-746A7D13F612}"/>
              </a:ext>
            </a:extLst>
          </p:cNvPr>
          <p:cNvSpPr/>
          <p:nvPr userDrawn="1"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0" t="0" r="0" b="0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" name="Shape 254">
            <a:extLst>
              <a:ext uri="{FF2B5EF4-FFF2-40B4-BE49-F238E27FC236}">
                <a16:creationId xmlns:a16="http://schemas.microsoft.com/office/drawing/2014/main" id="{32D83F1B-E817-4927-B2BF-13CEBA9827C9}"/>
              </a:ext>
            </a:extLst>
          </p:cNvPr>
          <p:cNvSpPr/>
          <p:nvPr userDrawn="1"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0" t="0" r="0" b="0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" name="Shape 255">
            <a:extLst>
              <a:ext uri="{FF2B5EF4-FFF2-40B4-BE49-F238E27FC236}">
                <a16:creationId xmlns:a16="http://schemas.microsoft.com/office/drawing/2014/main" id="{20A3A173-5C8A-4509-93A0-60217941388C}"/>
              </a:ext>
            </a:extLst>
          </p:cNvPr>
          <p:cNvSpPr/>
          <p:nvPr userDrawn="1"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0" t="0" r="0" b="0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2" name="Shape 256">
            <a:extLst>
              <a:ext uri="{FF2B5EF4-FFF2-40B4-BE49-F238E27FC236}">
                <a16:creationId xmlns:a16="http://schemas.microsoft.com/office/drawing/2014/main" id="{9C2335E8-5CF9-4946-9DBD-970A7372DD79}"/>
              </a:ext>
            </a:extLst>
          </p:cNvPr>
          <p:cNvSpPr/>
          <p:nvPr userDrawn="1"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0" t="0" r="0" b="0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3" name="Shape 257">
            <a:extLst>
              <a:ext uri="{FF2B5EF4-FFF2-40B4-BE49-F238E27FC236}">
                <a16:creationId xmlns:a16="http://schemas.microsoft.com/office/drawing/2014/main" id="{4B46374C-1D15-4BB7-8A95-21B2468F2D24}"/>
              </a:ext>
            </a:extLst>
          </p:cNvPr>
          <p:cNvSpPr/>
          <p:nvPr userDrawn="1"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0" t="0" r="0" b="0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4" name="Shape 258">
            <a:extLst>
              <a:ext uri="{FF2B5EF4-FFF2-40B4-BE49-F238E27FC236}">
                <a16:creationId xmlns:a16="http://schemas.microsoft.com/office/drawing/2014/main" id="{E3BA5BE3-F080-47BA-B3D6-3FCA02C5C197}"/>
              </a:ext>
            </a:extLst>
          </p:cNvPr>
          <p:cNvSpPr/>
          <p:nvPr userDrawn="1"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0" t="0" r="0" b="0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5" name="Shape 259">
            <a:extLst>
              <a:ext uri="{FF2B5EF4-FFF2-40B4-BE49-F238E27FC236}">
                <a16:creationId xmlns:a16="http://schemas.microsoft.com/office/drawing/2014/main" id="{1103B35C-1C0D-4C2B-9C62-304DF150EACB}"/>
              </a:ext>
            </a:extLst>
          </p:cNvPr>
          <p:cNvSpPr/>
          <p:nvPr userDrawn="1"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0" t="0" r="0" b="0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6" name="Shape 260">
            <a:extLst>
              <a:ext uri="{FF2B5EF4-FFF2-40B4-BE49-F238E27FC236}">
                <a16:creationId xmlns:a16="http://schemas.microsoft.com/office/drawing/2014/main" id="{F9D82C06-536B-4D71-BD3B-45F3951F4898}"/>
              </a:ext>
            </a:extLst>
          </p:cNvPr>
          <p:cNvSpPr/>
          <p:nvPr userDrawn="1"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7" name="Shape 261">
            <a:extLst>
              <a:ext uri="{FF2B5EF4-FFF2-40B4-BE49-F238E27FC236}">
                <a16:creationId xmlns:a16="http://schemas.microsoft.com/office/drawing/2014/main" id="{13C881BA-9C06-4C0E-B1C9-504FD3D15640}"/>
              </a:ext>
            </a:extLst>
          </p:cNvPr>
          <p:cNvSpPr/>
          <p:nvPr userDrawn="1"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0" t="0" r="0" b="0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8" name="Shape 262">
            <a:extLst>
              <a:ext uri="{FF2B5EF4-FFF2-40B4-BE49-F238E27FC236}">
                <a16:creationId xmlns:a16="http://schemas.microsoft.com/office/drawing/2014/main" id="{7574DC21-C28B-4FC9-B6AB-05C595C5F39D}"/>
              </a:ext>
            </a:extLst>
          </p:cNvPr>
          <p:cNvSpPr/>
          <p:nvPr userDrawn="1"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0" t="0" r="0" b="0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9" name="Shape 263">
            <a:extLst>
              <a:ext uri="{FF2B5EF4-FFF2-40B4-BE49-F238E27FC236}">
                <a16:creationId xmlns:a16="http://schemas.microsoft.com/office/drawing/2014/main" id="{D70257BD-DBD0-45CC-B257-B20CCB311EA4}"/>
              </a:ext>
            </a:extLst>
          </p:cNvPr>
          <p:cNvSpPr/>
          <p:nvPr userDrawn="1"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0" t="0" r="0" b="0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0" name="Shape 264">
            <a:extLst>
              <a:ext uri="{FF2B5EF4-FFF2-40B4-BE49-F238E27FC236}">
                <a16:creationId xmlns:a16="http://schemas.microsoft.com/office/drawing/2014/main" id="{7889ECD1-9F29-494B-BF27-DE823B29D270}"/>
              </a:ext>
            </a:extLst>
          </p:cNvPr>
          <p:cNvSpPr/>
          <p:nvPr userDrawn="1"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1" name="Shape 265">
            <a:extLst>
              <a:ext uri="{FF2B5EF4-FFF2-40B4-BE49-F238E27FC236}">
                <a16:creationId xmlns:a16="http://schemas.microsoft.com/office/drawing/2014/main" id="{C4F19DBC-307D-4499-A880-3D6CDFA009B2}"/>
              </a:ext>
            </a:extLst>
          </p:cNvPr>
          <p:cNvSpPr/>
          <p:nvPr userDrawn="1"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0" t="0" r="0" b="0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2" name="Shape 266">
            <a:extLst>
              <a:ext uri="{FF2B5EF4-FFF2-40B4-BE49-F238E27FC236}">
                <a16:creationId xmlns:a16="http://schemas.microsoft.com/office/drawing/2014/main" id="{E680E56A-2E58-48E3-A6B2-9AC3ADEE4043}"/>
              </a:ext>
            </a:extLst>
          </p:cNvPr>
          <p:cNvSpPr/>
          <p:nvPr userDrawn="1"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3" name="Shape 267">
            <a:extLst>
              <a:ext uri="{FF2B5EF4-FFF2-40B4-BE49-F238E27FC236}">
                <a16:creationId xmlns:a16="http://schemas.microsoft.com/office/drawing/2014/main" id="{534F6D93-1AA9-483D-9737-C0F7C8B78BAC}"/>
              </a:ext>
            </a:extLst>
          </p:cNvPr>
          <p:cNvSpPr/>
          <p:nvPr userDrawn="1"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0" t="0" r="0" b="0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4" name="Shape 268">
            <a:extLst>
              <a:ext uri="{FF2B5EF4-FFF2-40B4-BE49-F238E27FC236}">
                <a16:creationId xmlns:a16="http://schemas.microsoft.com/office/drawing/2014/main" id="{3E9A4C11-9A36-4BED-9BEE-54C3BF2F8920}"/>
              </a:ext>
            </a:extLst>
          </p:cNvPr>
          <p:cNvSpPr/>
          <p:nvPr userDrawn="1"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0" t="0" r="0" b="0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5" name="Shape 270">
            <a:extLst>
              <a:ext uri="{FF2B5EF4-FFF2-40B4-BE49-F238E27FC236}">
                <a16:creationId xmlns:a16="http://schemas.microsoft.com/office/drawing/2014/main" id="{690D65C9-A201-48EF-B866-4D9C03D4500E}"/>
              </a:ext>
            </a:extLst>
          </p:cNvPr>
          <p:cNvSpPr/>
          <p:nvPr userDrawn="1"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0" t="0" r="0" b="0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6" name="Shape 273">
            <a:extLst>
              <a:ext uri="{FF2B5EF4-FFF2-40B4-BE49-F238E27FC236}">
                <a16:creationId xmlns:a16="http://schemas.microsoft.com/office/drawing/2014/main" id="{6B34695D-3FB0-464E-92E6-87932F60AD0A}"/>
              </a:ext>
            </a:extLst>
          </p:cNvPr>
          <p:cNvSpPr/>
          <p:nvPr userDrawn="1"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0" t="0" r="0" b="0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7" name="Shape 274">
            <a:extLst>
              <a:ext uri="{FF2B5EF4-FFF2-40B4-BE49-F238E27FC236}">
                <a16:creationId xmlns:a16="http://schemas.microsoft.com/office/drawing/2014/main" id="{65E46ED2-7363-48D9-9A75-6337E36F81FE}"/>
              </a:ext>
            </a:extLst>
          </p:cNvPr>
          <p:cNvSpPr/>
          <p:nvPr userDrawn="1"/>
        </p:nvSpPr>
        <p:spPr>
          <a:xfrm>
            <a:off x="-185869" y="9089"/>
            <a:ext cx="589992" cy="414129"/>
          </a:xfrm>
          <a:custGeom>
            <a:avLst/>
            <a:gdLst/>
            <a:ahLst/>
            <a:cxnLst/>
            <a:rect l="0" t="0" r="0" b="0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8" name="Shape 275">
            <a:extLst>
              <a:ext uri="{FF2B5EF4-FFF2-40B4-BE49-F238E27FC236}">
                <a16:creationId xmlns:a16="http://schemas.microsoft.com/office/drawing/2014/main" id="{D973F3C3-8C82-4609-9847-2BE3CF4B505E}"/>
              </a:ext>
            </a:extLst>
          </p:cNvPr>
          <p:cNvSpPr/>
          <p:nvPr userDrawn="1"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0" t="0" r="0" b="0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" name="Shape 277">
            <a:extLst>
              <a:ext uri="{FF2B5EF4-FFF2-40B4-BE49-F238E27FC236}">
                <a16:creationId xmlns:a16="http://schemas.microsoft.com/office/drawing/2014/main" id="{06361BE4-2B64-43AD-9A50-BF1DEF7C4150}"/>
              </a:ext>
            </a:extLst>
          </p:cNvPr>
          <p:cNvSpPr/>
          <p:nvPr userDrawn="1"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0" t="0" r="0" b="0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" name="Shape 278">
            <a:extLst>
              <a:ext uri="{FF2B5EF4-FFF2-40B4-BE49-F238E27FC236}">
                <a16:creationId xmlns:a16="http://schemas.microsoft.com/office/drawing/2014/main" id="{9C010E15-D4D3-4BF9-A18F-EA19085E4E79}"/>
              </a:ext>
            </a:extLst>
          </p:cNvPr>
          <p:cNvSpPr/>
          <p:nvPr userDrawn="1"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0" t="0" r="0" b="0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1" name="Shape 279">
            <a:extLst>
              <a:ext uri="{FF2B5EF4-FFF2-40B4-BE49-F238E27FC236}">
                <a16:creationId xmlns:a16="http://schemas.microsoft.com/office/drawing/2014/main" id="{56BCC3F2-A630-46BE-A68E-B3F0877029DF}"/>
              </a:ext>
            </a:extLst>
          </p:cNvPr>
          <p:cNvSpPr/>
          <p:nvPr userDrawn="1"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0" t="0" r="0" b="0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" name="Shape 280">
            <a:extLst>
              <a:ext uri="{FF2B5EF4-FFF2-40B4-BE49-F238E27FC236}">
                <a16:creationId xmlns:a16="http://schemas.microsoft.com/office/drawing/2014/main" id="{8DD17EB5-E23C-404E-BAB2-418FE7FA53C5}"/>
              </a:ext>
            </a:extLst>
          </p:cNvPr>
          <p:cNvSpPr/>
          <p:nvPr userDrawn="1"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0" t="0" r="0" b="0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" name="Shape 281">
            <a:extLst>
              <a:ext uri="{FF2B5EF4-FFF2-40B4-BE49-F238E27FC236}">
                <a16:creationId xmlns:a16="http://schemas.microsoft.com/office/drawing/2014/main" id="{C1610600-1A6F-48EC-857F-8C58D0F5CE21}"/>
              </a:ext>
            </a:extLst>
          </p:cNvPr>
          <p:cNvSpPr/>
          <p:nvPr userDrawn="1"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0" t="0" r="0" b="0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" name="Shape 282">
            <a:extLst>
              <a:ext uri="{FF2B5EF4-FFF2-40B4-BE49-F238E27FC236}">
                <a16:creationId xmlns:a16="http://schemas.microsoft.com/office/drawing/2014/main" id="{2022AAEC-D89A-495E-AD2A-3945A3E829A4}"/>
              </a:ext>
            </a:extLst>
          </p:cNvPr>
          <p:cNvSpPr/>
          <p:nvPr userDrawn="1"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" name="Shape 283">
            <a:extLst>
              <a:ext uri="{FF2B5EF4-FFF2-40B4-BE49-F238E27FC236}">
                <a16:creationId xmlns:a16="http://schemas.microsoft.com/office/drawing/2014/main" id="{ACE0A285-4031-43F6-AA10-3210BF695E86}"/>
              </a:ext>
            </a:extLst>
          </p:cNvPr>
          <p:cNvSpPr/>
          <p:nvPr userDrawn="1"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0" t="0" r="0" b="0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" name="Shape 284">
            <a:extLst>
              <a:ext uri="{FF2B5EF4-FFF2-40B4-BE49-F238E27FC236}">
                <a16:creationId xmlns:a16="http://schemas.microsoft.com/office/drawing/2014/main" id="{7B16002A-5731-4953-BCEE-539D329F6F0A}"/>
              </a:ext>
            </a:extLst>
          </p:cNvPr>
          <p:cNvSpPr/>
          <p:nvPr userDrawn="1"/>
        </p:nvSpPr>
        <p:spPr>
          <a:xfrm>
            <a:off x="448634" y="4138206"/>
            <a:ext cx="479681" cy="339217"/>
          </a:xfrm>
          <a:custGeom>
            <a:avLst/>
            <a:gdLst/>
            <a:ahLst/>
            <a:cxnLst/>
            <a:rect l="0" t="0" r="0" b="0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A4C2F4"/>
              </a:solidFill>
            </a:endParaRPr>
          </a:p>
        </p:txBody>
      </p:sp>
      <p:sp>
        <p:nvSpPr>
          <p:cNvPr id="77" name="Shape 285">
            <a:extLst>
              <a:ext uri="{FF2B5EF4-FFF2-40B4-BE49-F238E27FC236}">
                <a16:creationId xmlns:a16="http://schemas.microsoft.com/office/drawing/2014/main" id="{9A474902-EBF2-46D0-93D1-9FDE226FE9C4}"/>
              </a:ext>
            </a:extLst>
          </p:cNvPr>
          <p:cNvSpPr/>
          <p:nvPr userDrawn="1"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0" t="0" r="0" b="0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" name="Shape 286">
            <a:extLst>
              <a:ext uri="{FF2B5EF4-FFF2-40B4-BE49-F238E27FC236}">
                <a16:creationId xmlns:a16="http://schemas.microsoft.com/office/drawing/2014/main" id="{F24A4946-CE49-49FF-94A4-2F1FA2F86A6B}"/>
              </a:ext>
            </a:extLst>
          </p:cNvPr>
          <p:cNvSpPr/>
          <p:nvPr userDrawn="1"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0" t="0" r="0" b="0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" name="Shape 287">
            <a:extLst>
              <a:ext uri="{FF2B5EF4-FFF2-40B4-BE49-F238E27FC236}">
                <a16:creationId xmlns:a16="http://schemas.microsoft.com/office/drawing/2014/main" id="{871ACBA8-0EDD-4F8D-A2CA-D2B804F765A2}"/>
              </a:ext>
            </a:extLst>
          </p:cNvPr>
          <p:cNvSpPr/>
          <p:nvPr userDrawn="1"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0" t="0" r="0" b="0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" name="Shape 288">
            <a:extLst>
              <a:ext uri="{FF2B5EF4-FFF2-40B4-BE49-F238E27FC236}">
                <a16:creationId xmlns:a16="http://schemas.microsoft.com/office/drawing/2014/main" id="{917EA7C9-A923-47F0-AE4C-825DE07BA9A8}"/>
              </a:ext>
            </a:extLst>
          </p:cNvPr>
          <p:cNvSpPr/>
          <p:nvPr userDrawn="1"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" name="Shape 289">
            <a:extLst>
              <a:ext uri="{FF2B5EF4-FFF2-40B4-BE49-F238E27FC236}">
                <a16:creationId xmlns:a16="http://schemas.microsoft.com/office/drawing/2014/main" id="{65D90BF5-1D1B-4F06-81C8-D28B1F8F40CC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2" name="Shape 272">
            <a:extLst>
              <a:ext uri="{FF2B5EF4-FFF2-40B4-BE49-F238E27FC236}">
                <a16:creationId xmlns:a16="http://schemas.microsoft.com/office/drawing/2014/main" id="{682141FE-25DB-45A7-800B-DA4A6AB9437E}"/>
              </a:ext>
            </a:extLst>
          </p:cNvPr>
          <p:cNvSpPr/>
          <p:nvPr userDrawn="1"/>
        </p:nvSpPr>
        <p:spPr>
          <a:xfrm>
            <a:off x="8394267" y="4464801"/>
            <a:ext cx="339602" cy="400617"/>
          </a:xfrm>
          <a:custGeom>
            <a:avLst/>
            <a:gdLst/>
            <a:ahLst/>
            <a:cxnLst/>
            <a:rect l="0" t="0" r="0" b="0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" name="Shape 266">
            <a:extLst>
              <a:ext uri="{FF2B5EF4-FFF2-40B4-BE49-F238E27FC236}">
                <a16:creationId xmlns:a16="http://schemas.microsoft.com/office/drawing/2014/main" id="{41E0902D-6625-4C23-AFD9-36B23D6BA0FA}"/>
              </a:ext>
            </a:extLst>
          </p:cNvPr>
          <p:cNvSpPr/>
          <p:nvPr userDrawn="1"/>
        </p:nvSpPr>
        <p:spPr>
          <a:xfrm>
            <a:off x="-6398" y="3928634"/>
            <a:ext cx="414157" cy="507762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" name="Shape 260">
            <a:extLst>
              <a:ext uri="{FF2B5EF4-FFF2-40B4-BE49-F238E27FC236}">
                <a16:creationId xmlns:a16="http://schemas.microsoft.com/office/drawing/2014/main" id="{9C52A166-6CA3-48DB-8701-634359AF84AD}"/>
              </a:ext>
            </a:extLst>
          </p:cNvPr>
          <p:cNvSpPr/>
          <p:nvPr userDrawn="1"/>
        </p:nvSpPr>
        <p:spPr>
          <a:xfrm>
            <a:off x="506176" y="8146"/>
            <a:ext cx="180033" cy="373539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" name="Shape 264">
            <a:extLst>
              <a:ext uri="{FF2B5EF4-FFF2-40B4-BE49-F238E27FC236}">
                <a16:creationId xmlns:a16="http://schemas.microsoft.com/office/drawing/2014/main" id="{FFE33A31-8A3F-4B14-83E7-341ABEDD3EFA}"/>
              </a:ext>
            </a:extLst>
          </p:cNvPr>
          <p:cNvSpPr/>
          <p:nvPr userDrawn="1"/>
        </p:nvSpPr>
        <p:spPr>
          <a:xfrm>
            <a:off x="82003" y="594127"/>
            <a:ext cx="174842" cy="187322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" name="Shape 265">
            <a:extLst>
              <a:ext uri="{FF2B5EF4-FFF2-40B4-BE49-F238E27FC236}">
                <a16:creationId xmlns:a16="http://schemas.microsoft.com/office/drawing/2014/main" id="{F475E480-A164-4F9C-94CB-70B817EB708A}"/>
              </a:ext>
            </a:extLst>
          </p:cNvPr>
          <p:cNvSpPr/>
          <p:nvPr userDrawn="1"/>
        </p:nvSpPr>
        <p:spPr>
          <a:xfrm>
            <a:off x="8853349" y="192487"/>
            <a:ext cx="210213" cy="458889"/>
          </a:xfrm>
          <a:custGeom>
            <a:avLst/>
            <a:gdLst/>
            <a:ahLst/>
            <a:cxnLst/>
            <a:rect l="0" t="0" r="0" b="0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pic>
        <p:nvPicPr>
          <p:cNvPr id="87" name="Picture 86">
            <a:extLst>
              <a:ext uri="{FF2B5EF4-FFF2-40B4-BE49-F238E27FC236}">
                <a16:creationId xmlns:a16="http://schemas.microsoft.com/office/drawing/2014/main" id="{B6363852-1BA7-436A-89C5-E413017EEB8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98722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60967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 preserve="1">
  <p:cSld name="Completely blank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Shape 52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18E037-8DF7-4A32-A944-F28D52092DE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8862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preserve="1" userDrawn="1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Shape 162"/>
          <p:cNvSpPr txBox="1">
            <a:spLocks noGrp="1"/>
          </p:cNvSpPr>
          <p:nvPr>
            <p:ph type="ctrTitle"/>
          </p:nvPr>
        </p:nvSpPr>
        <p:spPr>
          <a:xfrm>
            <a:off x="1495500" y="1184301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1">
                <a:solidFill>
                  <a:srgbClr val="1C4587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sz="4800" b="0">
                <a:solidFill>
                  <a:srgbClr val="1C4587"/>
                </a:solidFill>
              </a:defRPr>
            </a:lvl9pPr>
          </a:lstStyle>
          <a:p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C73E37C-6F52-4F70-8A86-CFEB253A963E}"/>
              </a:ext>
            </a:extLst>
          </p:cNvPr>
          <p:cNvGrpSpPr/>
          <p:nvPr userDrawn="1"/>
        </p:nvGrpSpPr>
        <p:grpSpPr>
          <a:xfrm>
            <a:off x="-58319" y="3053272"/>
            <a:ext cx="9296570" cy="2186112"/>
            <a:chOff x="-58319" y="3053272"/>
            <a:chExt cx="9296570" cy="2186112"/>
          </a:xfrm>
        </p:grpSpPr>
        <p:sp>
          <p:nvSpPr>
            <p:cNvPr id="163" name="Shape 163"/>
            <p:cNvSpPr/>
            <p:nvPr/>
          </p:nvSpPr>
          <p:spPr>
            <a:xfrm>
              <a:off x="723692" y="4220091"/>
              <a:ext cx="794875" cy="985737"/>
            </a:xfrm>
            <a:custGeom>
              <a:avLst/>
              <a:gdLst/>
              <a:ahLst/>
              <a:cxnLst/>
              <a:rect l="0" t="0" r="0" b="0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4" name="Shape 164"/>
            <p:cNvSpPr/>
            <p:nvPr/>
          </p:nvSpPr>
          <p:spPr>
            <a:xfrm>
              <a:off x="-58319" y="3053287"/>
              <a:ext cx="782014" cy="890356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5" name="Shape 165"/>
            <p:cNvSpPr/>
            <p:nvPr/>
          </p:nvSpPr>
          <p:spPr>
            <a:xfrm>
              <a:off x="4025101" y="3422420"/>
              <a:ext cx="370865" cy="809588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166" name="Shape 166"/>
            <p:cNvSpPr/>
            <p:nvPr/>
          </p:nvSpPr>
          <p:spPr>
            <a:xfrm>
              <a:off x="3078045" y="3128354"/>
              <a:ext cx="730671" cy="895811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7" name="Shape 167"/>
            <p:cNvSpPr/>
            <p:nvPr/>
          </p:nvSpPr>
          <p:spPr>
            <a:xfrm>
              <a:off x="5401648" y="3285712"/>
              <a:ext cx="805934" cy="750838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8" name="Shape 168"/>
            <p:cNvSpPr/>
            <p:nvPr/>
          </p:nvSpPr>
          <p:spPr>
            <a:xfrm>
              <a:off x="8364459" y="3346843"/>
              <a:ext cx="873792" cy="600260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69" name="Shape 169"/>
            <p:cNvSpPr/>
            <p:nvPr/>
          </p:nvSpPr>
          <p:spPr>
            <a:xfrm>
              <a:off x="4551116" y="3125540"/>
              <a:ext cx="657208" cy="679227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0" name="Shape 170"/>
            <p:cNvSpPr/>
            <p:nvPr/>
          </p:nvSpPr>
          <p:spPr>
            <a:xfrm>
              <a:off x="4419881" y="3994834"/>
              <a:ext cx="919681" cy="950908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1" name="Shape 171"/>
            <p:cNvSpPr/>
            <p:nvPr/>
          </p:nvSpPr>
          <p:spPr>
            <a:xfrm>
              <a:off x="2644912" y="4036538"/>
              <a:ext cx="890356" cy="7068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2" name="Shape 172"/>
            <p:cNvSpPr/>
            <p:nvPr/>
          </p:nvSpPr>
          <p:spPr>
            <a:xfrm>
              <a:off x="2116542" y="3186156"/>
              <a:ext cx="829755" cy="780163"/>
            </a:xfrm>
            <a:custGeom>
              <a:avLst/>
              <a:gdLst/>
              <a:ahLst/>
              <a:cxnLst/>
              <a:rect l="0" t="0" r="0" b="0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3" name="Shape 173"/>
            <p:cNvSpPr/>
            <p:nvPr/>
          </p:nvSpPr>
          <p:spPr>
            <a:xfrm>
              <a:off x="1347361" y="3186147"/>
              <a:ext cx="599146" cy="706812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4" name="Shape 174"/>
            <p:cNvSpPr/>
            <p:nvPr/>
          </p:nvSpPr>
          <p:spPr>
            <a:xfrm>
              <a:off x="2681615" y="4813558"/>
              <a:ext cx="816944" cy="313967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5" name="Shape 175"/>
            <p:cNvSpPr/>
            <p:nvPr/>
          </p:nvSpPr>
          <p:spPr>
            <a:xfrm>
              <a:off x="7146421" y="4508764"/>
              <a:ext cx="1040884" cy="73062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6" name="Shape 176"/>
            <p:cNvSpPr/>
            <p:nvPr/>
          </p:nvSpPr>
          <p:spPr>
            <a:xfrm>
              <a:off x="7146430" y="3104432"/>
              <a:ext cx="684732" cy="721463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7" name="Shape 177"/>
            <p:cNvSpPr/>
            <p:nvPr/>
          </p:nvSpPr>
          <p:spPr>
            <a:xfrm>
              <a:off x="5262207" y="4729516"/>
              <a:ext cx="525046" cy="372666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8" name="Shape 178"/>
            <p:cNvSpPr/>
            <p:nvPr/>
          </p:nvSpPr>
          <p:spPr>
            <a:xfrm>
              <a:off x="8376372" y="4729061"/>
              <a:ext cx="508532" cy="324976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79" name="Shape 179"/>
            <p:cNvSpPr/>
            <p:nvPr/>
          </p:nvSpPr>
          <p:spPr>
            <a:xfrm>
              <a:off x="3808716" y="4429326"/>
              <a:ext cx="570935" cy="567282"/>
            </a:xfrm>
            <a:custGeom>
              <a:avLst/>
              <a:gdLst/>
              <a:ahLst/>
              <a:cxnLst/>
              <a:rect l="0" t="0" r="0" b="0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0" name="Shape 180"/>
            <p:cNvSpPr/>
            <p:nvPr/>
          </p:nvSpPr>
          <p:spPr>
            <a:xfrm>
              <a:off x="7975391" y="3053272"/>
              <a:ext cx="541560" cy="679277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1" name="Shape 181"/>
            <p:cNvSpPr/>
            <p:nvPr/>
          </p:nvSpPr>
          <p:spPr>
            <a:xfrm>
              <a:off x="1570785" y="4028295"/>
              <a:ext cx="734324" cy="723314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2" name="Shape 182"/>
            <p:cNvSpPr/>
            <p:nvPr/>
          </p:nvSpPr>
          <p:spPr>
            <a:xfrm>
              <a:off x="247060" y="4094875"/>
              <a:ext cx="275434" cy="244207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3" name="Shape 183"/>
            <p:cNvSpPr/>
            <p:nvPr/>
          </p:nvSpPr>
          <p:spPr>
            <a:xfrm>
              <a:off x="8516944" y="4082884"/>
              <a:ext cx="690236" cy="510383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4" name="Shape 184"/>
            <p:cNvSpPr/>
            <p:nvPr/>
          </p:nvSpPr>
          <p:spPr>
            <a:xfrm>
              <a:off x="859713" y="3417443"/>
              <a:ext cx="317620" cy="659010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5" name="Shape 185"/>
            <p:cNvSpPr/>
            <p:nvPr/>
          </p:nvSpPr>
          <p:spPr>
            <a:xfrm rot="1920742">
              <a:off x="5707038" y="4213989"/>
              <a:ext cx="884797" cy="750834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6" name="Shape 186"/>
            <p:cNvSpPr/>
            <p:nvPr/>
          </p:nvSpPr>
          <p:spPr>
            <a:xfrm rot="-3496844">
              <a:off x="115839" y="4509560"/>
              <a:ext cx="537852" cy="464440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7" name="Shape 187"/>
            <p:cNvSpPr/>
            <p:nvPr/>
          </p:nvSpPr>
          <p:spPr>
            <a:xfrm>
              <a:off x="7518184" y="3966329"/>
              <a:ext cx="846269" cy="598458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8" name="Shape 188"/>
            <p:cNvSpPr/>
            <p:nvPr/>
          </p:nvSpPr>
          <p:spPr>
            <a:xfrm rot="-5400000">
              <a:off x="6496794" y="3021441"/>
              <a:ext cx="493819" cy="631536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89" name="Shape 189"/>
            <p:cNvSpPr/>
            <p:nvPr/>
          </p:nvSpPr>
          <p:spPr>
            <a:xfrm>
              <a:off x="6453205" y="3705907"/>
              <a:ext cx="666366" cy="752689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90" name="Shape 190"/>
            <p:cNvSpPr/>
            <p:nvPr/>
          </p:nvSpPr>
          <p:spPr>
            <a:xfrm>
              <a:off x="1866011" y="4742879"/>
              <a:ext cx="681078" cy="455287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91" name="Shape 191"/>
            <p:cNvSpPr/>
            <p:nvPr/>
          </p:nvSpPr>
          <p:spPr>
            <a:xfrm>
              <a:off x="6669805" y="4614395"/>
              <a:ext cx="308462" cy="330481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34" name="Picture 33">
            <a:extLst>
              <a:ext uri="{FF2B5EF4-FFF2-40B4-BE49-F238E27FC236}">
                <a16:creationId xmlns:a16="http://schemas.microsoft.com/office/drawing/2014/main" id="{1D339C49-C757-44DD-AC62-40136F9A718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66661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Shape 247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69850" lvl="0" indent="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Arial" panose="020B0604020202020204" pitchFamily="34" charset="0"/>
              <a:buNone/>
              <a:defRPr sz="36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 lang="en-IN" dirty="0"/>
          </a:p>
        </p:txBody>
      </p:sp>
      <p:sp>
        <p:nvSpPr>
          <p:cNvPr id="289" name="Shape 28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8CF3864-FF32-480D-809E-78047B0AA13A}"/>
              </a:ext>
            </a:extLst>
          </p:cNvPr>
          <p:cNvGrpSpPr/>
          <p:nvPr userDrawn="1"/>
        </p:nvGrpSpPr>
        <p:grpSpPr>
          <a:xfrm>
            <a:off x="7110132" y="3078732"/>
            <a:ext cx="2128122" cy="2160657"/>
            <a:chOff x="7110132" y="3078732"/>
            <a:chExt cx="2128122" cy="2160657"/>
          </a:xfrm>
        </p:grpSpPr>
        <p:sp>
          <p:nvSpPr>
            <p:cNvPr id="250" name="Shape 250"/>
            <p:cNvSpPr/>
            <p:nvPr/>
          </p:nvSpPr>
          <p:spPr>
            <a:xfrm>
              <a:off x="8817948" y="3439661"/>
              <a:ext cx="414157" cy="507762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1" name="Shape 251"/>
            <p:cNvSpPr/>
            <p:nvPr/>
          </p:nvSpPr>
          <p:spPr>
            <a:xfrm>
              <a:off x="8742973" y="4166677"/>
              <a:ext cx="495281" cy="340238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4" name="Shape 254"/>
            <p:cNvSpPr/>
            <p:nvPr/>
          </p:nvSpPr>
          <p:spPr>
            <a:xfrm>
              <a:off x="8052572" y="4825260"/>
              <a:ext cx="589992" cy="414129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5" name="Shape 255"/>
            <p:cNvSpPr/>
            <p:nvPr/>
          </p:nvSpPr>
          <p:spPr>
            <a:xfrm>
              <a:off x="8052577" y="4132327"/>
              <a:ext cx="388118" cy="408938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6" name="Shape 256"/>
            <p:cNvSpPr/>
            <p:nvPr/>
          </p:nvSpPr>
          <p:spPr>
            <a:xfrm>
              <a:off x="7430898" y="4873171"/>
              <a:ext cx="297606" cy="211234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7" name="Shape 257"/>
            <p:cNvSpPr/>
            <p:nvPr/>
          </p:nvSpPr>
          <p:spPr>
            <a:xfrm>
              <a:off x="8749725" y="4950125"/>
              <a:ext cx="288245" cy="184202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8" name="Shape 258"/>
            <p:cNvSpPr/>
            <p:nvPr/>
          </p:nvSpPr>
          <p:spPr>
            <a:xfrm>
              <a:off x="8522444" y="4000279"/>
              <a:ext cx="306966" cy="385027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9" name="Shape 259"/>
            <p:cNvSpPr/>
            <p:nvPr/>
          </p:nvSpPr>
          <p:spPr>
            <a:xfrm>
              <a:off x="8829403" y="4583868"/>
              <a:ext cx="391238" cy="28929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1" name="Shape 261"/>
            <p:cNvSpPr/>
            <p:nvPr/>
          </p:nvSpPr>
          <p:spPr>
            <a:xfrm rot="-2426120">
              <a:off x="7110132" y="4877011"/>
              <a:ext cx="279910" cy="357971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2" name="Shape 262"/>
            <p:cNvSpPr/>
            <p:nvPr/>
          </p:nvSpPr>
          <p:spPr>
            <a:xfrm>
              <a:off x="7659648" y="4370196"/>
              <a:ext cx="377708" cy="426638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3" name="Shape 263"/>
            <p:cNvSpPr/>
            <p:nvPr/>
          </p:nvSpPr>
          <p:spPr>
            <a:xfrm>
              <a:off x="8797588" y="3078732"/>
              <a:ext cx="386048" cy="258065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4" name="Shape 264"/>
            <p:cNvSpPr/>
            <p:nvPr/>
          </p:nvSpPr>
          <p:spPr>
            <a:xfrm>
              <a:off x="7782420" y="4885132"/>
              <a:ext cx="174842" cy="187322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5" name="Shape 272">
              <a:extLst>
                <a:ext uri="{FF2B5EF4-FFF2-40B4-BE49-F238E27FC236}">
                  <a16:creationId xmlns:a16="http://schemas.microsoft.com/office/drawing/2014/main" id="{3F5BB61E-EACF-4EC9-8CF0-E820A20EA0E5}"/>
                </a:ext>
              </a:extLst>
            </p:cNvPr>
            <p:cNvSpPr/>
            <p:nvPr userDrawn="1"/>
          </p:nvSpPr>
          <p:spPr>
            <a:xfrm>
              <a:off x="8394267" y="4464801"/>
              <a:ext cx="339602" cy="400617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8BAB03F-FF1E-4CF9-B157-F56D97FF8225}"/>
              </a:ext>
            </a:extLst>
          </p:cNvPr>
          <p:cNvGrpSpPr/>
          <p:nvPr userDrawn="1"/>
        </p:nvGrpSpPr>
        <p:grpSpPr>
          <a:xfrm>
            <a:off x="-35374" y="3366963"/>
            <a:ext cx="1952290" cy="1906807"/>
            <a:chOff x="-35374" y="3366963"/>
            <a:chExt cx="1952290" cy="1906807"/>
          </a:xfrm>
        </p:grpSpPr>
        <p:sp>
          <p:nvSpPr>
            <p:cNvPr id="249" name="Shape 249"/>
            <p:cNvSpPr/>
            <p:nvPr/>
          </p:nvSpPr>
          <p:spPr>
            <a:xfrm>
              <a:off x="-35374" y="3366963"/>
              <a:ext cx="443260" cy="50467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0" name="Shape 270"/>
            <p:cNvSpPr/>
            <p:nvPr/>
          </p:nvSpPr>
          <p:spPr>
            <a:xfrm>
              <a:off x="700454" y="4557600"/>
              <a:ext cx="504670" cy="400627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3" name="Shape 273"/>
            <p:cNvSpPr/>
            <p:nvPr/>
          </p:nvSpPr>
          <p:spPr>
            <a:xfrm>
              <a:off x="721258" y="4998019"/>
              <a:ext cx="463059" cy="177962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9" name="Shape 279"/>
            <p:cNvSpPr/>
            <p:nvPr/>
          </p:nvSpPr>
          <p:spPr>
            <a:xfrm>
              <a:off x="1333294" y="4678454"/>
              <a:ext cx="306966" cy="385027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0" name="Shape 280"/>
            <p:cNvSpPr/>
            <p:nvPr/>
          </p:nvSpPr>
          <p:spPr>
            <a:xfrm>
              <a:off x="91624" y="4552927"/>
              <a:ext cx="416228" cy="409988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1" name="Shape 281"/>
            <p:cNvSpPr/>
            <p:nvPr/>
          </p:nvSpPr>
          <p:spPr>
            <a:xfrm>
              <a:off x="1525678" y="4911343"/>
              <a:ext cx="391238" cy="28929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2" name="Shape 282"/>
            <p:cNvSpPr/>
            <p:nvPr/>
          </p:nvSpPr>
          <p:spPr>
            <a:xfrm>
              <a:off x="2704" y="4900231"/>
              <a:ext cx="180033" cy="373539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4" name="Shape 284"/>
            <p:cNvSpPr/>
            <p:nvPr/>
          </p:nvSpPr>
          <p:spPr>
            <a:xfrm>
              <a:off x="448634" y="4138206"/>
              <a:ext cx="479681" cy="339217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287" name="Shape 287"/>
            <p:cNvSpPr/>
            <p:nvPr/>
          </p:nvSpPr>
          <p:spPr>
            <a:xfrm>
              <a:off x="258963" y="4957957"/>
              <a:ext cx="386048" cy="258065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6" name="Shape 266">
              <a:extLst>
                <a:ext uri="{FF2B5EF4-FFF2-40B4-BE49-F238E27FC236}">
                  <a16:creationId xmlns:a16="http://schemas.microsoft.com/office/drawing/2014/main" id="{3BEC2B48-8C5C-4C6B-9C88-B007BB2F01F8}"/>
                </a:ext>
              </a:extLst>
            </p:cNvPr>
            <p:cNvSpPr/>
            <p:nvPr userDrawn="1"/>
          </p:nvSpPr>
          <p:spPr>
            <a:xfrm>
              <a:off x="-6398" y="3928634"/>
              <a:ext cx="414157" cy="507762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71C3040-1CA6-4428-9586-879A1B7469C6}"/>
              </a:ext>
            </a:extLst>
          </p:cNvPr>
          <p:cNvGrpSpPr/>
          <p:nvPr userDrawn="1"/>
        </p:nvGrpSpPr>
        <p:grpSpPr>
          <a:xfrm>
            <a:off x="-185869" y="-57166"/>
            <a:ext cx="1877889" cy="1945801"/>
            <a:chOff x="-185869" y="-57166"/>
            <a:chExt cx="1877889" cy="1945801"/>
          </a:xfrm>
        </p:grpSpPr>
        <p:sp>
          <p:nvSpPr>
            <p:cNvPr id="253" name="Shape 253"/>
            <p:cNvSpPr/>
            <p:nvPr/>
          </p:nvSpPr>
          <p:spPr>
            <a:xfrm>
              <a:off x="-77078" y="1488018"/>
              <a:ext cx="339602" cy="400617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5" name="Shape 265"/>
            <p:cNvSpPr/>
            <p:nvPr/>
          </p:nvSpPr>
          <p:spPr>
            <a:xfrm>
              <a:off x="346877" y="608615"/>
              <a:ext cx="210213" cy="458889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6" name="Shape 266"/>
            <p:cNvSpPr/>
            <p:nvPr/>
          </p:nvSpPr>
          <p:spPr>
            <a:xfrm>
              <a:off x="645010" y="355961"/>
              <a:ext cx="414157" cy="507762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8" name="Shape 268"/>
            <p:cNvSpPr/>
            <p:nvPr/>
          </p:nvSpPr>
          <p:spPr>
            <a:xfrm>
              <a:off x="-8" y="1013366"/>
              <a:ext cx="372518" cy="384998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4" name="Shape 274"/>
            <p:cNvSpPr/>
            <p:nvPr/>
          </p:nvSpPr>
          <p:spPr>
            <a:xfrm>
              <a:off x="-185869" y="9089"/>
              <a:ext cx="589992" cy="414129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7" name="Shape 277"/>
            <p:cNvSpPr/>
            <p:nvPr/>
          </p:nvSpPr>
          <p:spPr>
            <a:xfrm>
              <a:off x="1403775" y="11500"/>
              <a:ext cx="288245" cy="184202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8" name="Shape 278"/>
            <p:cNvSpPr/>
            <p:nvPr/>
          </p:nvSpPr>
          <p:spPr>
            <a:xfrm>
              <a:off x="955990" y="-57166"/>
              <a:ext cx="323616" cy="321546"/>
            </a:xfrm>
            <a:custGeom>
              <a:avLst/>
              <a:gdLst/>
              <a:ahLst/>
              <a:cxnLst/>
              <a:rect l="0" t="0" r="0" b="0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7" name="Shape 260">
              <a:extLst>
                <a:ext uri="{FF2B5EF4-FFF2-40B4-BE49-F238E27FC236}">
                  <a16:creationId xmlns:a16="http://schemas.microsoft.com/office/drawing/2014/main" id="{8EBD0BED-2A30-45DE-B86B-AA3DB554BA1F}"/>
                </a:ext>
              </a:extLst>
            </p:cNvPr>
            <p:cNvSpPr/>
            <p:nvPr userDrawn="1"/>
          </p:nvSpPr>
          <p:spPr>
            <a:xfrm>
              <a:off x="506176" y="8146"/>
              <a:ext cx="180033" cy="373539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8" name="Shape 264">
              <a:extLst>
                <a:ext uri="{FF2B5EF4-FFF2-40B4-BE49-F238E27FC236}">
                  <a16:creationId xmlns:a16="http://schemas.microsoft.com/office/drawing/2014/main" id="{39F33480-2088-4E72-8DA0-329961CEA5EA}"/>
                </a:ext>
              </a:extLst>
            </p:cNvPr>
            <p:cNvSpPr/>
            <p:nvPr userDrawn="1"/>
          </p:nvSpPr>
          <p:spPr>
            <a:xfrm>
              <a:off x="82003" y="594127"/>
              <a:ext cx="174842" cy="187322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4609408-B2A7-457A-8690-B8A5DC15DB77}"/>
              </a:ext>
            </a:extLst>
          </p:cNvPr>
          <p:cNvGrpSpPr/>
          <p:nvPr userDrawn="1"/>
        </p:nvGrpSpPr>
        <p:grpSpPr>
          <a:xfrm>
            <a:off x="7302880" y="-294362"/>
            <a:ext cx="1876588" cy="2006619"/>
            <a:chOff x="7302880" y="-294362"/>
            <a:chExt cx="1876588" cy="2006619"/>
          </a:xfrm>
        </p:grpSpPr>
        <p:sp>
          <p:nvSpPr>
            <p:cNvPr id="248" name="Shape 248"/>
            <p:cNvSpPr/>
            <p:nvPr/>
          </p:nvSpPr>
          <p:spPr>
            <a:xfrm>
              <a:off x="7302880" y="-294362"/>
              <a:ext cx="450550" cy="558734"/>
            </a:xfrm>
            <a:custGeom>
              <a:avLst/>
              <a:gdLst/>
              <a:ahLst/>
              <a:cxnLst/>
              <a:rect l="0" t="0" r="0" b="0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0" name="Shape 260"/>
            <p:cNvSpPr/>
            <p:nvPr/>
          </p:nvSpPr>
          <p:spPr>
            <a:xfrm>
              <a:off x="8963979" y="1338718"/>
              <a:ext cx="180033" cy="373539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7" name="Shape 267"/>
            <p:cNvSpPr/>
            <p:nvPr/>
          </p:nvSpPr>
          <p:spPr>
            <a:xfrm>
              <a:off x="8318810" y="-29822"/>
              <a:ext cx="456818" cy="425588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5" name="Shape 275"/>
            <p:cNvSpPr/>
            <p:nvPr/>
          </p:nvSpPr>
          <p:spPr>
            <a:xfrm>
              <a:off x="7842052" y="-100873"/>
              <a:ext cx="388118" cy="408938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3" name="Shape 283"/>
            <p:cNvSpPr/>
            <p:nvPr/>
          </p:nvSpPr>
          <p:spPr>
            <a:xfrm rot="1920548">
              <a:off x="8225551" y="625274"/>
              <a:ext cx="501522" cy="425557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5" name="Shape 285"/>
            <p:cNvSpPr/>
            <p:nvPr/>
          </p:nvSpPr>
          <p:spPr>
            <a:xfrm rot="-5400000">
              <a:off x="7996280" y="316930"/>
              <a:ext cx="279906" cy="357966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6" name="Shape 286"/>
            <p:cNvSpPr/>
            <p:nvPr/>
          </p:nvSpPr>
          <p:spPr>
            <a:xfrm>
              <a:off x="8801760" y="790271"/>
              <a:ext cx="377708" cy="426638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8" name="Shape 288"/>
            <p:cNvSpPr/>
            <p:nvPr/>
          </p:nvSpPr>
          <p:spPr>
            <a:xfrm>
              <a:off x="8699345" y="1151407"/>
              <a:ext cx="174842" cy="187322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9" name="Shape 265">
              <a:extLst>
                <a:ext uri="{FF2B5EF4-FFF2-40B4-BE49-F238E27FC236}">
                  <a16:creationId xmlns:a16="http://schemas.microsoft.com/office/drawing/2014/main" id="{B3070B0C-1ADF-4F04-96D0-B89050AE1B69}"/>
                </a:ext>
              </a:extLst>
            </p:cNvPr>
            <p:cNvSpPr/>
            <p:nvPr userDrawn="1"/>
          </p:nvSpPr>
          <p:spPr>
            <a:xfrm>
              <a:off x="8853349" y="192487"/>
              <a:ext cx="210213" cy="458889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54" name="Picture 53">
            <a:extLst>
              <a:ext uri="{FF2B5EF4-FFF2-40B4-BE49-F238E27FC236}">
                <a16:creationId xmlns:a16="http://schemas.microsoft.com/office/drawing/2014/main" id="{A9EE9ECE-11E0-40D4-B16F-4FAB06236DB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98722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2334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preserve="1" userDrawn="1">
  <p:cSld name="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Shape 293"/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295" name="Shape 29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Shape 29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Shape 29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Shape 29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299" name="Shape 29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Shape 30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Shape 30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Shape 302"/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04" name="Shape 304"/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Shape 30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Shape 30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Shape 30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Shape 30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Shape 30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Shape 31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Shape 31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13" name="Shape 313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Shape 31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Shape 31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Shape 316"/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Shape 31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Shape 3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Shape 3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Shape 3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Shape 32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Shape 32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sp>
        <p:nvSpPr>
          <p:cNvPr id="324" name="Shape 32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3659FEC4-6282-4DB8-B98A-1268034D6D7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  <p:cxnSp>
        <p:nvCxnSpPr>
          <p:cNvPr id="35" name="Shape 323">
            <a:extLst>
              <a:ext uri="{FF2B5EF4-FFF2-40B4-BE49-F238E27FC236}">
                <a16:creationId xmlns:a16="http://schemas.microsoft.com/office/drawing/2014/main" id="{EEFC08EE-20D8-4C0B-BDE9-8B3B3013FC16}"/>
              </a:ext>
            </a:extLst>
          </p:cNvPr>
          <p:cNvCxnSpPr/>
          <p:nvPr userDrawn="1"/>
        </p:nvCxnSpPr>
        <p:spPr>
          <a:xfrm>
            <a:off x="850475" y="697132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" name="Shape 291">
            <a:extLst>
              <a:ext uri="{FF2B5EF4-FFF2-40B4-BE49-F238E27FC236}">
                <a16:creationId xmlns:a16="http://schemas.microsoft.com/office/drawing/2014/main" id="{51D41F13-9D16-4E3A-8CA5-3438CCE41C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47925" y="-109268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37" name="Shape 292">
            <a:extLst>
              <a:ext uri="{FF2B5EF4-FFF2-40B4-BE49-F238E27FC236}">
                <a16:creationId xmlns:a16="http://schemas.microsoft.com/office/drawing/2014/main" id="{BFDF73F0-0B29-48F6-A67D-BEB6B6EDA49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747925" y="837874"/>
            <a:ext cx="6140400" cy="4075763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Font typeface="Arial" panose="020B0604020202020204" pitchFamily="34" charset="0"/>
              <a:buChar char="•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000324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preserve="1" userDrawn="1">
  <p:cSld name="1_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Shape 292"/>
          <p:cNvSpPr txBox="1">
            <a:spLocks noGrp="1"/>
          </p:cNvSpPr>
          <p:nvPr>
            <p:ph type="body" idx="1"/>
          </p:nvPr>
        </p:nvSpPr>
        <p:spPr>
          <a:xfrm>
            <a:off x="747925" y="216310"/>
            <a:ext cx="6140400" cy="4697327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Font typeface="Arial" panose="020B0604020202020204" pitchFamily="34" charset="0"/>
              <a:buChar char="•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 dirty="0"/>
          </a:p>
        </p:txBody>
      </p:sp>
      <p:grpSp>
        <p:nvGrpSpPr>
          <p:cNvPr id="293" name="Shape 293"/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295" name="Shape 29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Shape 29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Shape 29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Shape 29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299" name="Shape 29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Shape 30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Shape 30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Shape 302"/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04" name="Shape 304"/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Shape 30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Shape 30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Shape 30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Shape 30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Shape 30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Shape 31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Shape 31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13" name="Shape 313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Shape 31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Shape 31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Shape 316"/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Shape 31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Shape 3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Shape 3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Shape 3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Shape 32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Shape 32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sp>
        <p:nvSpPr>
          <p:cNvPr id="324" name="Shape 32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3659FEC4-6282-4DB8-B98A-1268034D6D7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28730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 preserve="1">
  <p:cSld name="Title + 2 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Shape 32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327" name="Shape 327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31800" lvl="0" indent="-342900">
              <a:spcBef>
                <a:spcPts val="600"/>
              </a:spcBef>
              <a:spcAft>
                <a:spcPts val="0"/>
              </a:spcAft>
              <a:buSzPts val="2200"/>
              <a:buFont typeface="Arial" panose="020B0604020202020204" pitchFamily="34" charset="0"/>
              <a:buChar char="•"/>
              <a:defRPr sz="20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 dirty="0"/>
          </a:p>
        </p:txBody>
      </p:sp>
      <p:sp>
        <p:nvSpPr>
          <p:cNvPr id="328" name="Shape 328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Font typeface="Arial" panose="020B0604020202020204" pitchFamily="34" charset="0"/>
              <a:buChar char="•"/>
              <a:defRPr sz="20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 dirty="0"/>
          </a:p>
        </p:txBody>
      </p:sp>
      <p:cxnSp>
        <p:nvCxnSpPr>
          <p:cNvPr id="359" name="Shape 35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Shape 36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7" name="Shape 293">
            <a:extLst>
              <a:ext uri="{FF2B5EF4-FFF2-40B4-BE49-F238E27FC236}">
                <a16:creationId xmlns:a16="http://schemas.microsoft.com/office/drawing/2014/main" id="{240740A9-9FB7-4CBB-93C0-763FC406AE9A}"/>
              </a:ext>
            </a:extLst>
          </p:cNvPr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68" name="Shape 295">
              <a:extLst>
                <a:ext uri="{FF2B5EF4-FFF2-40B4-BE49-F238E27FC236}">
                  <a16:creationId xmlns:a16="http://schemas.microsoft.com/office/drawing/2014/main" id="{6DF8CBA7-9BA1-479F-BBBD-418E800D3416}"/>
                </a:ext>
              </a:extLst>
            </p:cNvPr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69" name="Shape 296">
              <a:extLst>
                <a:ext uri="{FF2B5EF4-FFF2-40B4-BE49-F238E27FC236}">
                  <a16:creationId xmlns:a16="http://schemas.microsoft.com/office/drawing/2014/main" id="{D0DC7A7B-3EBB-4126-A4EC-F7E9FAE5A316}"/>
                </a:ext>
              </a:extLst>
            </p:cNvPr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0" name="Shape 297">
              <a:extLst>
                <a:ext uri="{FF2B5EF4-FFF2-40B4-BE49-F238E27FC236}">
                  <a16:creationId xmlns:a16="http://schemas.microsoft.com/office/drawing/2014/main" id="{68D6AF08-428F-4A9C-A354-E2E10A8D3935}"/>
                </a:ext>
              </a:extLst>
            </p:cNvPr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1" name="Shape 298">
              <a:extLst>
                <a:ext uri="{FF2B5EF4-FFF2-40B4-BE49-F238E27FC236}">
                  <a16:creationId xmlns:a16="http://schemas.microsoft.com/office/drawing/2014/main" id="{B71B6DB4-DF38-41BA-8274-B782F5770DF1}"/>
                </a:ext>
              </a:extLst>
            </p:cNvPr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2" name="Shape 299">
              <a:extLst>
                <a:ext uri="{FF2B5EF4-FFF2-40B4-BE49-F238E27FC236}">
                  <a16:creationId xmlns:a16="http://schemas.microsoft.com/office/drawing/2014/main" id="{DEC3FC8B-1724-4025-BB11-D26BF42746C5}"/>
                </a:ext>
              </a:extLst>
            </p:cNvPr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3" name="Shape 300">
              <a:extLst>
                <a:ext uri="{FF2B5EF4-FFF2-40B4-BE49-F238E27FC236}">
                  <a16:creationId xmlns:a16="http://schemas.microsoft.com/office/drawing/2014/main" id="{57A21143-FB0C-45A7-B78C-60B640B1013F}"/>
                </a:ext>
              </a:extLst>
            </p:cNvPr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4" name="Shape 301">
              <a:extLst>
                <a:ext uri="{FF2B5EF4-FFF2-40B4-BE49-F238E27FC236}">
                  <a16:creationId xmlns:a16="http://schemas.microsoft.com/office/drawing/2014/main" id="{6F080129-3B74-40B1-BA28-DD85FFB926B9}"/>
                </a:ext>
              </a:extLst>
            </p:cNvPr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5" name="Shape 302">
              <a:extLst>
                <a:ext uri="{FF2B5EF4-FFF2-40B4-BE49-F238E27FC236}">
                  <a16:creationId xmlns:a16="http://schemas.microsoft.com/office/drawing/2014/main" id="{AD27BC22-5866-4465-B4A0-10A055915047}"/>
                </a:ext>
              </a:extLst>
            </p:cNvPr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6" name="Shape 304">
              <a:extLst>
                <a:ext uri="{FF2B5EF4-FFF2-40B4-BE49-F238E27FC236}">
                  <a16:creationId xmlns:a16="http://schemas.microsoft.com/office/drawing/2014/main" id="{DA9B07B6-30F7-4652-993C-760844FBBC10}"/>
                </a:ext>
              </a:extLst>
            </p:cNvPr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7" name="Shape 305">
              <a:extLst>
                <a:ext uri="{FF2B5EF4-FFF2-40B4-BE49-F238E27FC236}">
                  <a16:creationId xmlns:a16="http://schemas.microsoft.com/office/drawing/2014/main" id="{E04FE937-6D63-4509-AB54-D2B8C8ED2CC4}"/>
                </a:ext>
              </a:extLst>
            </p:cNvPr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8" name="Shape 306">
              <a:extLst>
                <a:ext uri="{FF2B5EF4-FFF2-40B4-BE49-F238E27FC236}">
                  <a16:creationId xmlns:a16="http://schemas.microsoft.com/office/drawing/2014/main" id="{862099D0-6340-4A3E-BB07-6D859535AC46}"/>
                </a:ext>
              </a:extLst>
            </p:cNvPr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9" name="Shape 307">
              <a:extLst>
                <a:ext uri="{FF2B5EF4-FFF2-40B4-BE49-F238E27FC236}">
                  <a16:creationId xmlns:a16="http://schemas.microsoft.com/office/drawing/2014/main" id="{6C9D575E-280A-48AB-82D9-99208A1D5D87}"/>
                </a:ext>
              </a:extLst>
            </p:cNvPr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0" name="Shape 308">
              <a:extLst>
                <a:ext uri="{FF2B5EF4-FFF2-40B4-BE49-F238E27FC236}">
                  <a16:creationId xmlns:a16="http://schemas.microsoft.com/office/drawing/2014/main" id="{1F9402F2-5E32-489F-961E-9EE0AE2FC5CE}"/>
                </a:ext>
              </a:extLst>
            </p:cNvPr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" name="Shape 309">
              <a:extLst>
                <a:ext uri="{FF2B5EF4-FFF2-40B4-BE49-F238E27FC236}">
                  <a16:creationId xmlns:a16="http://schemas.microsoft.com/office/drawing/2014/main" id="{A3A660CF-0366-430D-B325-60CD832BD2E6}"/>
                </a:ext>
              </a:extLst>
            </p:cNvPr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" name="Shape 311">
              <a:extLst>
                <a:ext uri="{FF2B5EF4-FFF2-40B4-BE49-F238E27FC236}">
                  <a16:creationId xmlns:a16="http://schemas.microsoft.com/office/drawing/2014/main" id="{0A56BB41-2714-4FDF-BF2B-CB3AF092B871}"/>
                </a:ext>
              </a:extLst>
            </p:cNvPr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" name="Shape 312">
              <a:extLst>
                <a:ext uri="{FF2B5EF4-FFF2-40B4-BE49-F238E27FC236}">
                  <a16:creationId xmlns:a16="http://schemas.microsoft.com/office/drawing/2014/main" id="{B65F8E3C-1284-47C4-B3BE-704BEE5247A4}"/>
                </a:ext>
              </a:extLst>
            </p:cNvPr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84" name="Shape 313">
              <a:extLst>
                <a:ext uri="{FF2B5EF4-FFF2-40B4-BE49-F238E27FC236}">
                  <a16:creationId xmlns:a16="http://schemas.microsoft.com/office/drawing/2014/main" id="{AEAFFA5C-BEE0-4A82-8111-A8433DBF02DC}"/>
                </a:ext>
              </a:extLst>
            </p:cNvPr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" name="Shape 314">
              <a:extLst>
                <a:ext uri="{FF2B5EF4-FFF2-40B4-BE49-F238E27FC236}">
                  <a16:creationId xmlns:a16="http://schemas.microsoft.com/office/drawing/2014/main" id="{FFEA7E71-84DD-43BA-A1A5-6FFF19F3DA83}"/>
                </a:ext>
              </a:extLst>
            </p:cNvPr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" name="Shape 315">
              <a:extLst>
                <a:ext uri="{FF2B5EF4-FFF2-40B4-BE49-F238E27FC236}">
                  <a16:creationId xmlns:a16="http://schemas.microsoft.com/office/drawing/2014/main" id="{B98533FF-FC2A-45E0-BCB3-54772C5B6F16}"/>
                </a:ext>
              </a:extLst>
            </p:cNvPr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" name="Shape 316">
              <a:extLst>
                <a:ext uri="{FF2B5EF4-FFF2-40B4-BE49-F238E27FC236}">
                  <a16:creationId xmlns:a16="http://schemas.microsoft.com/office/drawing/2014/main" id="{FAE7E938-1920-4309-B05D-AEB3C3FCCE55}"/>
                </a:ext>
              </a:extLst>
            </p:cNvPr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" name="Shape 317">
              <a:extLst>
                <a:ext uri="{FF2B5EF4-FFF2-40B4-BE49-F238E27FC236}">
                  <a16:creationId xmlns:a16="http://schemas.microsoft.com/office/drawing/2014/main" id="{9CE1E1E4-D108-4500-A8CA-E42A47579C6A}"/>
                </a:ext>
              </a:extLst>
            </p:cNvPr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" name="Shape 318">
              <a:extLst>
                <a:ext uri="{FF2B5EF4-FFF2-40B4-BE49-F238E27FC236}">
                  <a16:creationId xmlns:a16="http://schemas.microsoft.com/office/drawing/2014/main" id="{4B668B85-266D-4750-944E-F63DEDA07DC4}"/>
                </a:ext>
              </a:extLst>
            </p:cNvPr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" name="Shape 319">
              <a:extLst>
                <a:ext uri="{FF2B5EF4-FFF2-40B4-BE49-F238E27FC236}">
                  <a16:creationId xmlns:a16="http://schemas.microsoft.com/office/drawing/2014/main" id="{E6330542-8A2A-487B-93DC-BB4BB13EF2B4}"/>
                </a:ext>
              </a:extLst>
            </p:cNvPr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1" name="Shape 320">
              <a:extLst>
                <a:ext uri="{FF2B5EF4-FFF2-40B4-BE49-F238E27FC236}">
                  <a16:creationId xmlns:a16="http://schemas.microsoft.com/office/drawing/2014/main" id="{70798BC5-22FA-4A4F-AD24-8FE0B2D490E0}"/>
                </a:ext>
              </a:extLst>
            </p:cNvPr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2" name="Shape 321">
              <a:extLst>
                <a:ext uri="{FF2B5EF4-FFF2-40B4-BE49-F238E27FC236}">
                  <a16:creationId xmlns:a16="http://schemas.microsoft.com/office/drawing/2014/main" id="{ED7BB5D2-5FBD-4DD5-8EE6-0439DB89D491}"/>
                </a:ext>
              </a:extLst>
            </p:cNvPr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3" name="Shape 322">
              <a:extLst>
                <a:ext uri="{FF2B5EF4-FFF2-40B4-BE49-F238E27FC236}">
                  <a16:creationId xmlns:a16="http://schemas.microsoft.com/office/drawing/2014/main" id="{689C4625-1C6D-4313-B0D0-9AC78B60B00E}"/>
                </a:ext>
              </a:extLst>
            </p:cNvPr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7A4FB63F-67BB-4EAA-8C16-B299AA83BF9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7965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 preserve="1" userDrawn="1">
  <p:cSld name="Subtitle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Shape 193"/>
          <p:cNvSpPr txBox="1">
            <a:spLocks noGrp="1"/>
          </p:cNvSpPr>
          <p:nvPr>
            <p:ph type="ctrTitle"/>
          </p:nvPr>
        </p:nvSpPr>
        <p:spPr>
          <a:xfrm>
            <a:off x="747925" y="1337903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l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 dirty="0"/>
          </a:p>
        </p:txBody>
      </p:sp>
      <p:sp>
        <p:nvSpPr>
          <p:cNvPr id="194" name="Shape 194"/>
          <p:cNvSpPr txBox="1">
            <a:spLocks noGrp="1"/>
          </p:cNvSpPr>
          <p:nvPr>
            <p:ph type="subTitle" idx="1"/>
          </p:nvPr>
        </p:nvSpPr>
        <p:spPr>
          <a:xfrm>
            <a:off x="747875" y="2540318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7269DCD-D5FE-4570-8CF8-E0344F4F41D3}"/>
              </a:ext>
            </a:extLst>
          </p:cNvPr>
          <p:cNvGrpSpPr/>
          <p:nvPr userDrawn="1"/>
        </p:nvGrpSpPr>
        <p:grpSpPr>
          <a:xfrm>
            <a:off x="-35016" y="4000279"/>
            <a:ext cx="9273270" cy="1273491"/>
            <a:chOff x="-35016" y="4000279"/>
            <a:chExt cx="9273270" cy="1273491"/>
          </a:xfrm>
        </p:grpSpPr>
        <p:sp>
          <p:nvSpPr>
            <p:cNvPr id="195" name="Shape 195"/>
            <p:cNvSpPr/>
            <p:nvPr/>
          </p:nvSpPr>
          <p:spPr>
            <a:xfrm>
              <a:off x="4412080" y="4661638"/>
              <a:ext cx="450550" cy="558734"/>
            </a:xfrm>
            <a:custGeom>
              <a:avLst/>
              <a:gdLst/>
              <a:ahLst/>
              <a:cxnLst/>
              <a:rect l="0" t="0" r="0" b="0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96" name="Shape 196"/>
            <p:cNvSpPr/>
            <p:nvPr/>
          </p:nvSpPr>
          <p:spPr>
            <a:xfrm>
              <a:off x="3968826" y="4000288"/>
              <a:ext cx="443260" cy="50467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97" name="Shape 197"/>
            <p:cNvSpPr/>
            <p:nvPr/>
          </p:nvSpPr>
          <p:spPr>
            <a:xfrm>
              <a:off x="6283364" y="4209515"/>
              <a:ext cx="210213" cy="458889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98" name="Shape 198"/>
            <p:cNvSpPr/>
            <p:nvPr/>
          </p:nvSpPr>
          <p:spPr>
            <a:xfrm>
              <a:off x="5746560" y="4042836"/>
              <a:ext cx="414157" cy="507762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199" name="Shape 199"/>
            <p:cNvSpPr/>
            <p:nvPr/>
          </p:nvSpPr>
          <p:spPr>
            <a:xfrm>
              <a:off x="7063610" y="4132028"/>
              <a:ext cx="456818" cy="425588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0" name="Shape 200"/>
            <p:cNvSpPr/>
            <p:nvPr/>
          </p:nvSpPr>
          <p:spPr>
            <a:xfrm>
              <a:off x="8742973" y="4166677"/>
              <a:ext cx="495281" cy="340238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1" name="Shape 201"/>
            <p:cNvSpPr/>
            <p:nvPr/>
          </p:nvSpPr>
          <p:spPr>
            <a:xfrm>
              <a:off x="6581517" y="4041241"/>
              <a:ext cx="372518" cy="384998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2" name="Shape 202"/>
            <p:cNvSpPr/>
            <p:nvPr/>
          </p:nvSpPr>
          <p:spPr>
            <a:xfrm>
              <a:off x="6507132" y="4533962"/>
              <a:ext cx="521292" cy="538992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3" name="Shape 203"/>
            <p:cNvSpPr/>
            <p:nvPr/>
          </p:nvSpPr>
          <p:spPr>
            <a:xfrm>
              <a:off x="5501054" y="4557600"/>
              <a:ext cx="504670" cy="400627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4" name="Shape 204"/>
            <p:cNvSpPr/>
            <p:nvPr/>
          </p:nvSpPr>
          <p:spPr>
            <a:xfrm>
              <a:off x="5201567" y="4075599"/>
              <a:ext cx="470320" cy="442210"/>
            </a:xfrm>
            <a:custGeom>
              <a:avLst/>
              <a:gdLst/>
              <a:ahLst/>
              <a:cxnLst/>
              <a:rect l="0" t="0" r="0" b="0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5" name="Shape 205"/>
            <p:cNvSpPr/>
            <p:nvPr/>
          </p:nvSpPr>
          <p:spPr>
            <a:xfrm>
              <a:off x="4765584" y="4075593"/>
              <a:ext cx="339602" cy="400617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6" name="Shape 206"/>
            <p:cNvSpPr/>
            <p:nvPr/>
          </p:nvSpPr>
          <p:spPr>
            <a:xfrm>
              <a:off x="5521858" y="4998019"/>
              <a:ext cx="463059" cy="177962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7" name="Shape 207"/>
            <p:cNvSpPr/>
            <p:nvPr/>
          </p:nvSpPr>
          <p:spPr>
            <a:xfrm>
              <a:off x="8052572" y="4825260"/>
              <a:ext cx="589992" cy="414129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8" name="Shape 208"/>
            <p:cNvSpPr/>
            <p:nvPr/>
          </p:nvSpPr>
          <p:spPr>
            <a:xfrm>
              <a:off x="8052577" y="4029277"/>
              <a:ext cx="388118" cy="408938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09" name="Shape 209"/>
            <p:cNvSpPr/>
            <p:nvPr/>
          </p:nvSpPr>
          <p:spPr>
            <a:xfrm>
              <a:off x="6984573" y="4950383"/>
              <a:ext cx="297606" cy="211234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0" name="Shape 210"/>
            <p:cNvSpPr/>
            <p:nvPr/>
          </p:nvSpPr>
          <p:spPr>
            <a:xfrm>
              <a:off x="8749725" y="4950125"/>
              <a:ext cx="288245" cy="184202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1" name="Shape 211"/>
            <p:cNvSpPr/>
            <p:nvPr/>
          </p:nvSpPr>
          <p:spPr>
            <a:xfrm>
              <a:off x="6160715" y="4780234"/>
              <a:ext cx="323616" cy="321546"/>
            </a:xfrm>
            <a:custGeom>
              <a:avLst/>
              <a:gdLst/>
              <a:ahLst/>
              <a:cxnLst/>
              <a:rect l="0" t="0" r="0" b="0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2" name="Shape 212"/>
            <p:cNvSpPr/>
            <p:nvPr/>
          </p:nvSpPr>
          <p:spPr>
            <a:xfrm>
              <a:off x="8522444" y="4000279"/>
              <a:ext cx="306966" cy="385027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3" name="Shape 213"/>
            <p:cNvSpPr/>
            <p:nvPr/>
          </p:nvSpPr>
          <p:spPr>
            <a:xfrm>
              <a:off x="4892224" y="4552927"/>
              <a:ext cx="416228" cy="409988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4" name="Shape 214"/>
            <p:cNvSpPr/>
            <p:nvPr/>
          </p:nvSpPr>
          <p:spPr>
            <a:xfrm>
              <a:off x="8829403" y="4583868"/>
              <a:ext cx="391238" cy="28929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5" name="Shape 215"/>
            <p:cNvSpPr/>
            <p:nvPr/>
          </p:nvSpPr>
          <p:spPr>
            <a:xfrm>
              <a:off x="4489179" y="4206693"/>
              <a:ext cx="180033" cy="373539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6" name="Shape 216"/>
            <p:cNvSpPr/>
            <p:nvPr/>
          </p:nvSpPr>
          <p:spPr>
            <a:xfrm rot="1920548">
              <a:off x="7236726" y="4658174"/>
              <a:ext cx="501522" cy="425557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7" name="Shape 217"/>
            <p:cNvSpPr/>
            <p:nvPr/>
          </p:nvSpPr>
          <p:spPr>
            <a:xfrm>
              <a:off x="8263292" y="4517805"/>
              <a:ext cx="479681" cy="339217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8" name="Shape 218"/>
            <p:cNvSpPr/>
            <p:nvPr/>
          </p:nvSpPr>
          <p:spPr>
            <a:xfrm rot="-5400000">
              <a:off x="7684355" y="3982230"/>
              <a:ext cx="279906" cy="357966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19" name="Shape 219"/>
            <p:cNvSpPr/>
            <p:nvPr/>
          </p:nvSpPr>
          <p:spPr>
            <a:xfrm>
              <a:off x="7659648" y="4370196"/>
              <a:ext cx="377708" cy="426638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0" name="Shape 220"/>
            <p:cNvSpPr/>
            <p:nvPr/>
          </p:nvSpPr>
          <p:spPr>
            <a:xfrm>
              <a:off x="5059563" y="4957957"/>
              <a:ext cx="386048" cy="258065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1" name="Shape 221"/>
            <p:cNvSpPr/>
            <p:nvPr/>
          </p:nvSpPr>
          <p:spPr>
            <a:xfrm>
              <a:off x="7782420" y="4885132"/>
              <a:ext cx="174842" cy="187322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2" name="Shape 222"/>
            <p:cNvSpPr/>
            <p:nvPr/>
          </p:nvSpPr>
          <p:spPr>
            <a:xfrm>
              <a:off x="1482765" y="4209515"/>
              <a:ext cx="210213" cy="458889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3" name="Shape 223"/>
            <p:cNvSpPr/>
            <p:nvPr/>
          </p:nvSpPr>
          <p:spPr>
            <a:xfrm>
              <a:off x="945960" y="4042836"/>
              <a:ext cx="414157" cy="507762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4" name="Shape 224"/>
            <p:cNvSpPr/>
            <p:nvPr/>
          </p:nvSpPr>
          <p:spPr>
            <a:xfrm>
              <a:off x="2263010" y="4132028"/>
              <a:ext cx="456818" cy="425588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5" name="Shape 225"/>
            <p:cNvSpPr/>
            <p:nvPr/>
          </p:nvSpPr>
          <p:spPr>
            <a:xfrm>
              <a:off x="1780917" y="4041241"/>
              <a:ext cx="372518" cy="384998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6" name="Shape 226"/>
            <p:cNvSpPr/>
            <p:nvPr/>
          </p:nvSpPr>
          <p:spPr>
            <a:xfrm>
              <a:off x="1706532" y="4533962"/>
              <a:ext cx="521292" cy="538992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7" name="Shape 227"/>
            <p:cNvSpPr/>
            <p:nvPr/>
          </p:nvSpPr>
          <p:spPr>
            <a:xfrm>
              <a:off x="700454" y="4557600"/>
              <a:ext cx="504670" cy="400627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8" name="Shape 228"/>
            <p:cNvSpPr/>
            <p:nvPr/>
          </p:nvSpPr>
          <p:spPr>
            <a:xfrm>
              <a:off x="400967" y="4075599"/>
              <a:ext cx="470320" cy="442210"/>
            </a:xfrm>
            <a:custGeom>
              <a:avLst/>
              <a:gdLst/>
              <a:ahLst/>
              <a:cxnLst/>
              <a:rect l="0" t="0" r="0" b="0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29" name="Shape 229"/>
            <p:cNvSpPr/>
            <p:nvPr/>
          </p:nvSpPr>
          <p:spPr>
            <a:xfrm>
              <a:off x="-35016" y="4075593"/>
              <a:ext cx="339602" cy="400617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0" name="Shape 230"/>
            <p:cNvSpPr/>
            <p:nvPr/>
          </p:nvSpPr>
          <p:spPr>
            <a:xfrm>
              <a:off x="721258" y="4998019"/>
              <a:ext cx="463059" cy="177962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1" name="Shape 231"/>
            <p:cNvSpPr/>
            <p:nvPr/>
          </p:nvSpPr>
          <p:spPr>
            <a:xfrm>
              <a:off x="3251972" y="4825260"/>
              <a:ext cx="589992" cy="414129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2" name="Shape 232"/>
            <p:cNvSpPr/>
            <p:nvPr/>
          </p:nvSpPr>
          <p:spPr>
            <a:xfrm>
              <a:off x="3251978" y="4029277"/>
              <a:ext cx="388118" cy="408938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3" name="Shape 233"/>
            <p:cNvSpPr/>
            <p:nvPr/>
          </p:nvSpPr>
          <p:spPr>
            <a:xfrm>
              <a:off x="2183974" y="4950383"/>
              <a:ext cx="297606" cy="211234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4" name="Shape 234"/>
            <p:cNvSpPr/>
            <p:nvPr/>
          </p:nvSpPr>
          <p:spPr>
            <a:xfrm>
              <a:off x="3949125" y="4950125"/>
              <a:ext cx="288245" cy="184202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5" name="Shape 235"/>
            <p:cNvSpPr/>
            <p:nvPr/>
          </p:nvSpPr>
          <p:spPr>
            <a:xfrm>
              <a:off x="1360115" y="4780234"/>
              <a:ext cx="323616" cy="321546"/>
            </a:xfrm>
            <a:custGeom>
              <a:avLst/>
              <a:gdLst/>
              <a:ahLst/>
              <a:cxnLst/>
              <a:rect l="0" t="0" r="0" b="0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6" name="Shape 236"/>
            <p:cNvSpPr/>
            <p:nvPr/>
          </p:nvSpPr>
          <p:spPr>
            <a:xfrm>
              <a:off x="3721844" y="4000279"/>
              <a:ext cx="306966" cy="385027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7" name="Shape 237"/>
            <p:cNvSpPr/>
            <p:nvPr/>
          </p:nvSpPr>
          <p:spPr>
            <a:xfrm>
              <a:off x="91624" y="4552927"/>
              <a:ext cx="416228" cy="409988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8" name="Shape 238"/>
            <p:cNvSpPr/>
            <p:nvPr/>
          </p:nvSpPr>
          <p:spPr>
            <a:xfrm>
              <a:off x="4028803" y="4583868"/>
              <a:ext cx="391238" cy="28929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39" name="Shape 239"/>
            <p:cNvSpPr/>
            <p:nvPr/>
          </p:nvSpPr>
          <p:spPr>
            <a:xfrm>
              <a:off x="2704" y="4900231"/>
              <a:ext cx="180033" cy="373539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40" name="Shape 240"/>
            <p:cNvSpPr/>
            <p:nvPr/>
          </p:nvSpPr>
          <p:spPr>
            <a:xfrm rot="1920548">
              <a:off x="2436125" y="4658174"/>
              <a:ext cx="501522" cy="425557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41" name="Shape 241"/>
            <p:cNvSpPr/>
            <p:nvPr/>
          </p:nvSpPr>
          <p:spPr>
            <a:xfrm>
              <a:off x="3462692" y="4517805"/>
              <a:ext cx="479681" cy="339217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42" name="Shape 242"/>
            <p:cNvSpPr/>
            <p:nvPr/>
          </p:nvSpPr>
          <p:spPr>
            <a:xfrm rot="-5400000">
              <a:off x="2883755" y="3982230"/>
              <a:ext cx="279906" cy="357966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43" name="Shape 243"/>
            <p:cNvSpPr/>
            <p:nvPr/>
          </p:nvSpPr>
          <p:spPr>
            <a:xfrm>
              <a:off x="2859048" y="4370196"/>
              <a:ext cx="377708" cy="426638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44" name="Shape 244"/>
            <p:cNvSpPr/>
            <p:nvPr/>
          </p:nvSpPr>
          <p:spPr>
            <a:xfrm>
              <a:off x="258963" y="4957957"/>
              <a:ext cx="386048" cy="258065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45" name="Shape 245"/>
            <p:cNvSpPr/>
            <p:nvPr/>
          </p:nvSpPr>
          <p:spPr>
            <a:xfrm>
              <a:off x="2981820" y="4885132"/>
              <a:ext cx="174842" cy="187322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57" name="Picture 56">
            <a:extLst>
              <a:ext uri="{FF2B5EF4-FFF2-40B4-BE49-F238E27FC236}">
                <a16:creationId xmlns:a16="http://schemas.microsoft.com/office/drawing/2014/main" id="{C3F927B1-7BB9-41CE-823D-B2DCBD4DCE2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906670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preserve="1" userDrawn="1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Shape 248">
            <a:extLst>
              <a:ext uri="{FF2B5EF4-FFF2-40B4-BE49-F238E27FC236}">
                <a16:creationId xmlns:a16="http://schemas.microsoft.com/office/drawing/2014/main" id="{5C0AA65E-F6F7-4173-9CAD-E4E3D6595BF7}"/>
              </a:ext>
            </a:extLst>
          </p:cNvPr>
          <p:cNvSpPr/>
          <p:nvPr userDrawn="1"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0" t="0" r="0" b="0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" name="Shape 249">
            <a:extLst>
              <a:ext uri="{FF2B5EF4-FFF2-40B4-BE49-F238E27FC236}">
                <a16:creationId xmlns:a16="http://schemas.microsoft.com/office/drawing/2014/main" id="{D329F791-42AC-4C3D-BA60-DC0394DF0815}"/>
              </a:ext>
            </a:extLst>
          </p:cNvPr>
          <p:cNvSpPr/>
          <p:nvPr userDrawn="1"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0" t="0" r="0" b="0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" name="Shape 250">
            <a:extLst>
              <a:ext uri="{FF2B5EF4-FFF2-40B4-BE49-F238E27FC236}">
                <a16:creationId xmlns:a16="http://schemas.microsoft.com/office/drawing/2014/main" id="{C4704A19-6CA3-467F-BEAB-329DCFA79F2B}"/>
              </a:ext>
            </a:extLst>
          </p:cNvPr>
          <p:cNvSpPr/>
          <p:nvPr userDrawn="1"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" name="Shape 251">
            <a:extLst>
              <a:ext uri="{FF2B5EF4-FFF2-40B4-BE49-F238E27FC236}">
                <a16:creationId xmlns:a16="http://schemas.microsoft.com/office/drawing/2014/main" id="{8275D89C-738E-4510-BD1C-9FEE7DCE6687}"/>
              </a:ext>
            </a:extLst>
          </p:cNvPr>
          <p:cNvSpPr/>
          <p:nvPr userDrawn="1"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0" t="0" r="0" b="0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" name="Shape 253">
            <a:extLst>
              <a:ext uri="{FF2B5EF4-FFF2-40B4-BE49-F238E27FC236}">
                <a16:creationId xmlns:a16="http://schemas.microsoft.com/office/drawing/2014/main" id="{250ACD6A-F99F-4F97-945D-746A7D13F612}"/>
              </a:ext>
            </a:extLst>
          </p:cNvPr>
          <p:cNvSpPr/>
          <p:nvPr userDrawn="1"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0" t="0" r="0" b="0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" name="Shape 254">
            <a:extLst>
              <a:ext uri="{FF2B5EF4-FFF2-40B4-BE49-F238E27FC236}">
                <a16:creationId xmlns:a16="http://schemas.microsoft.com/office/drawing/2014/main" id="{32D83F1B-E817-4927-B2BF-13CEBA9827C9}"/>
              </a:ext>
            </a:extLst>
          </p:cNvPr>
          <p:cNvSpPr/>
          <p:nvPr userDrawn="1"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0" t="0" r="0" b="0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" name="Shape 255">
            <a:extLst>
              <a:ext uri="{FF2B5EF4-FFF2-40B4-BE49-F238E27FC236}">
                <a16:creationId xmlns:a16="http://schemas.microsoft.com/office/drawing/2014/main" id="{20A3A173-5C8A-4509-93A0-60217941388C}"/>
              </a:ext>
            </a:extLst>
          </p:cNvPr>
          <p:cNvSpPr/>
          <p:nvPr userDrawn="1"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0" t="0" r="0" b="0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2" name="Shape 256">
            <a:extLst>
              <a:ext uri="{FF2B5EF4-FFF2-40B4-BE49-F238E27FC236}">
                <a16:creationId xmlns:a16="http://schemas.microsoft.com/office/drawing/2014/main" id="{9C2335E8-5CF9-4946-9DBD-970A7372DD79}"/>
              </a:ext>
            </a:extLst>
          </p:cNvPr>
          <p:cNvSpPr/>
          <p:nvPr userDrawn="1"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0" t="0" r="0" b="0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3" name="Shape 257">
            <a:extLst>
              <a:ext uri="{FF2B5EF4-FFF2-40B4-BE49-F238E27FC236}">
                <a16:creationId xmlns:a16="http://schemas.microsoft.com/office/drawing/2014/main" id="{4B46374C-1D15-4BB7-8A95-21B2468F2D24}"/>
              </a:ext>
            </a:extLst>
          </p:cNvPr>
          <p:cNvSpPr/>
          <p:nvPr userDrawn="1"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0" t="0" r="0" b="0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4" name="Shape 258">
            <a:extLst>
              <a:ext uri="{FF2B5EF4-FFF2-40B4-BE49-F238E27FC236}">
                <a16:creationId xmlns:a16="http://schemas.microsoft.com/office/drawing/2014/main" id="{E3BA5BE3-F080-47BA-B3D6-3FCA02C5C197}"/>
              </a:ext>
            </a:extLst>
          </p:cNvPr>
          <p:cNvSpPr/>
          <p:nvPr userDrawn="1"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0" t="0" r="0" b="0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5" name="Shape 259">
            <a:extLst>
              <a:ext uri="{FF2B5EF4-FFF2-40B4-BE49-F238E27FC236}">
                <a16:creationId xmlns:a16="http://schemas.microsoft.com/office/drawing/2014/main" id="{1103B35C-1C0D-4C2B-9C62-304DF150EACB}"/>
              </a:ext>
            </a:extLst>
          </p:cNvPr>
          <p:cNvSpPr/>
          <p:nvPr userDrawn="1"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0" t="0" r="0" b="0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6" name="Shape 260">
            <a:extLst>
              <a:ext uri="{FF2B5EF4-FFF2-40B4-BE49-F238E27FC236}">
                <a16:creationId xmlns:a16="http://schemas.microsoft.com/office/drawing/2014/main" id="{F9D82C06-536B-4D71-BD3B-45F3951F4898}"/>
              </a:ext>
            </a:extLst>
          </p:cNvPr>
          <p:cNvSpPr/>
          <p:nvPr userDrawn="1"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7" name="Shape 261">
            <a:extLst>
              <a:ext uri="{FF2B5EF4-FFF2-40B4-BE49-F238E27FC236}">
                <a16:creationId xmlns:a16="http://schemas.microsoft.com/office/drawing/2014/main" id="{13C881BA-9C06-4C0E-B1C9-504FD3D15640}"/>
              </a:ext>
            </a:extLst>
          </p:cNvPr>
          <p:cNvSpPr/>
          <p:nvPr userDrawn="1"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0" t="0" r="0" b="0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8" name="Shape 262">
            <a:extLst>
              <a:ext uri="{FF2B5EF4-FFF2-40B4-BE49-F238E27FC236}">
                <a16:creationId xmlns:a16="http://schemas.microsoft.com/office/drawing/2014/main" id="{7574DC21-C28B-4FC9-B6AB-05C595C5F39D}"/>
              </a:ext>
            </a:extLst>
          </p:cNvPr>
          <p:cNvSpPr/>
          <p:nvPr userDrawn="1"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0" t="0" r="0" b="0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9" name="Shape 263">
            <a:extLst>
              <a:ext uri="{FF2B5EF4-FFF2-40B4-BE49-F238E27FC236}">
                <a16:creationId xmlns:a16="http://schemas.microsoft.com/office/drawing/2014/main" id="{D70257BD-DBD0-45CC-B257-B20CCB311EA4}"/>
              </a:ext>
            </a:extLst>
          </p:cNvPr>
          <p:cNvSpPr/>
          <p:nvPr userDrawn="1"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0" t="0" r="0" b="0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0" name="Shape 264">
            <a:extLst>
              <a:ext uri="{FF2B5EF4-FFF2-40B4-BE49-F238E27FC236}">
                <a16:creationId xmlns:a16="http://schemas.microsoft.com/office/drawing/2014/main" id="{7889ECD1-9F29-494B-BF27-DE823B29D270}"/>
              </a:ext>
            </a:extLst>
          </p:cNvPr>
          <p:cNvSpPr/>
          <p:nvPr userDrawn="1"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1" name="Shape 265">
            <a:extLst>
              <a:ext uri="{FF2B5EF4-FFF2-40B4-BE49-F238E27FC236}">
                <a16:creationId xmlns:a16="http://schemas.microsoft.com/office/drawing/2014/main" id="{C4F19DBC-307D-4499-A880-3D6CDFA009B2}"/>
              </a:ext>
            </a:extLst>
          </p:cNvPr>
          <p:cNvSpPr/>
          <p:nvPr userDrawn="1"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0" t="0" r="0" b="0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2" name="Shape 266">
            <a:extLst>
              <a:ext uri="{FF2B5EF4-FFF2-40B4-BE49-F238E27FC236}">
                <a16:creationId xmlns:a16="http://schemas.microsoft.com/office/drawing/2014/main" id="{E680E56A-2E58-48E3-A6B2-9AC3ADEE4043}"/>
              </a:ext>
            </a:extLst>
          </p:cNvPr>
          <p:cNvSpPr/>
          <p:nvPr userDrawn="1"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3" name="Shape 267">
            <a:extLst>
              <a:ext uri="{FF2B5EF4-FFF2-40B4-BE49-F238E27FC236}">
                <a16:creationId xmlns:a16="http://schemas.microsoft.com/office/drawing/2014/main" id="{534F6D93-1AA9-483D-9737-C0F7C8B78BAC}"/>
              </a:ext>
            </a:extLst>
          </p:cNvPr>
          <p:cNvSpPr/>
          <p:nvPr userDrawn="1"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0" t="0" r="0" b="0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4" name="Shape 268">
            <a:extLst>
              <a:ext uri="{FF2B5EF4-FFF2-40B4-BE49-F238E27FC236}">
                <a16:creationId xmlns:a16="http://schemas.microsoft.com/office/drawing/2014/main" id="{3E9A4C11-9A36-4BED-9BEE-54C3BF2F8920}"/>
              </a:ext>
            </a:extLst>
          </p:cNvPr>
          <p:cNvSpPr/>
          <p:nvPr userDrawn="1"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0" t="0" r="0" b="0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5" name="Shape 270">
            <a:extLst>
              <a:ext uri="{FF2B5EF4-FFF2-40B4-BE49-F238E27FC236}">
                <a16:creationId xmlns:a16="http://schemas.microsoft.com/office/drawing/2014/main" id="{690D65C9-A201-48EF-B866-4D9C03D4500E}"/>
              </a:ext>
            </a:extLst>
          </p:cNvPr>
          <p:cNvSpPr/>
          <p:nvPr userDrawn="1"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0" t="0" r="0" b="0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6" name="Shape 273">
            <a:extLst>
              <a:ext uri="{FF2B5EF4-FFF2-40B4-BE49-F238E27FC236}">
                <a16:creationId xmlns:a16="http://schemas.microsoft.com/office/drawing/2014/main" id="{6B34695D-3FB0-464E-92E6-87932F60AD0A}"/>
              </a:ext>
            </a:extLst>
          </p:cNvPr>
          <p:cNvSpPr/>
          <p:nvPr userDrawn="1"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0" t="0" r="0" b="0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7" name="Shape 274">
            <a:extLst>
              <a:ext uri="{FF2B5EF4-FFF2-40B4-BE49-F238E27FC236}">
                <a16:creationId xmlns:a16="http://schemas.microsoft.com/office/drawing/2014/main" id="{65E46ED2-7363-48D9-9A75-6337E36F81FE}"/>
              </a:ext>
            </a:extLst>
          </p:cNvPr>
          <p:cNvSpPr/>
          <p:nvPr userDrawn="1"/>
        </p:nvSpPr>
        <p:spPr>
          <a:xfrm>
            <a:off x="-185869" y="9089"/>
            <a:ext cx="589992" cy="414129"/>
          </a:xfrm>
          <a:custGeom>
            <a:avLst/>
            <a:gdLst/>
            <a:ahLst/>
            <a:cxnLst/>
            <a:rect l="0" t="0" r="0" b="0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8" name="Shape 275">
            <a:extLst>
              <a:ext uri="{FF2B5EF4-FFF2-40B4-BE49-F238E27FC236}">
                <a16:creationId xmlns:a16="http://schemas.microsoft.com/office/drawing/2014/main" id="{D973F3C3-8C82-4609-9847-2BE3CF4B505E}"/>
              </a:ext>
            </a:extLst>
          </p:cNvPr>
          <p:cNvSpPr/>
          <p:nvPr userDrawn="1"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0" t="0" r="0" b="0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" name="Shape 277">
            <a:extLst>
              <a:ext uri="{FF2B5EF4-FFF2-40B4-BE49-F238E27FC236}">
                <a16:creationId xmlns:a16="http://schemas.microsoft.com/office/drawing/2014/main" id="{06361BE4-2B64-43AD-9A50-BF1DEF7C4150}"/>
              </a:ext>
            </a:extLst>
          </p:cNvPr>
          <p:cNvSpPr/>
          <p:nvPr userDrawn="1"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0" t="0" r="0" b="0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" name="Shape 278">
            <a:extLst>
              <a:ext uri="{FF2B5EF4-FFF2-40B4-BE49-F238E27FC236}">
                <a16:creationId xmlns:a16="http://schemas.microsoft.com/office/drawing/2014/main" id="{9C010E15-D4D3-4BF9-A18F-EA19085E4E79}"/>
              </a:ext>
            </a:extLst>
          </p:cNvPr>
          <p:cNvSpPr/>
          <p:nvPr userDrawn="1"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0" t="0" r="0" b="0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1" name="Shape 279">
            <a:extLst>
              <a:ext uri="{FF2B5EF4-FFF2-40B4-BE49-F238E27FC236}">
                <a16:creationId xmlns:a16="http://schemas.microsoft.com/office/drawing/2014/main" id="{56BCC3F2-A630-46BE-A68E-B3F0877029DF}"/>
              </a:ext>
            </a:extLst>
          </p:cNvPr>
          <p:cNvSpPr/>
          <p:nvPr userDrawn="1"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0" t="0" r="0" b="0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" name="Shape 280">
            <a:extLst>
              <a:ext uri="{FF2B5EF4-FFF2-40B4-BE49-F238E27FC236}">
                <a16:creationId xmlns:a16="http://schemas.microsoft.com/office/drawing/2014/main" id="{8DD17EB5-E23C-404E-BAB2-418FE7FA53C5}"/>
              </a:ext>
            </a:extLst>
          </p:cNvPr>
          <p:cNvSpPr/>
          <p:nvPr userDrawn="1"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0" t="0" r="0" b="0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" name="Shape 281">
            <a:extLst>
              <a:ext uri="{FF2B5EF4-FFF2-40B4-BE49-F238E27FC236}">
                <a16:creationId xmlns:a16="http://schemas.microsoft.com/office/drawing/2014/main" id="{C1610600-1A6F-48EC-857F-8C58D0F5CE21}"/>
              </a:ext>
            </a:extLst>
          </p:cNvPr>
          <p:cNvSpPr/>
          <p:nvPr userDrawn="1"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0" t="0" r="0" b="0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" name="Shape 282">
            <a:extLst>
              <a:ext uri="{FF2B5EF4-FFF2-40B4-BE49-F238E27FC236}">
                <a16:creationId xmlns:a16="http://schemas.microsoft.com/office/drawing/2014/main" id="{2022AAEC-D89A-495E-AD2A-3945A3E829A4}"/>
              </a:ext>
            </a:extLst>
          </p:cNvPr>
          <p:cNvSpPr/>
          <p:nvPr userDrawn="1"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" name="Shape 283">
            <a:extLst>
              <a:ext uri="{FF2B5EF4-FFF2-40B4-BE49-F238E27FC236}">
                <a16:creationId xmlns:a16="http://schemas.microsoft.com/office/drawing/2014/main" id="{ACE0A285-4031-43F6-AA10-3210BF695E86}"/>
              </a:ext>
            </a:extLst>
          </p:cNvPr>
          <p:cNvSpPr/>
          <p:nvPr userDrawn="1"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0" t="0" r="0" b="0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9900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" name="Shape 284">
            <a:extLst>
              <a:ext uri="{FF2B5EF4-FFF2-40B4-BE49-F238E27FC236}">
                <a16:creationId xmlns:a16="http://schemas.microsoft.com/office/drawing/2014/main" id="{7B16002A-5731-4953-BCEE-539D329F6F0A}"/>
              </a:ext>
            </a:extLst>
          </p:cNvPr>
          <p:cNvSpPr/>
          <p:nvPr userDrawn="1"/>
        </p:nvSpPr>
        <p:spPr>
          <a:xfrm>
            <a:off x="448634" y="4138206"/>
            <a:ext cx="479681" cy="339217"/>
          </a:xfrm>
          <a:custGeom>
            <a:avLst/>
            <a:gdLst/>
            <a:ahLst/>
            <a:cxnLst/>
            <a:rect l="0" t="0" r="0" b="0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A4C2F4"/>
              </a:solidFill>
            </a:endParaRPr>
          </a:p>
        </p:txBody>
      </p:sp>
      <p:sp>
        <p:nvSpPr>
          <p:cNvPr id="77" name="Shape 285">
            <a:extLst>
              <a:ext uri="{FF2B5EF4-FFF2-40B4-BE49-F238E27FC236}">
                <a16:creationId xmlns:a16="http://schemas.microsoft.com/office/drawing/2014/main" id="{9A474902-EBF2-46D0-93D1-9FDE226FE9C4}"/>
              </a:ext>
            </a:extLst>
          </p:cNvPr>
          <p:cNvSpPr/>
          <p:nvPr userDrawn="1"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0" t="0" r="0" b="0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F582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" name="Shape 286">
            <a:extLst>
              <a:ext uri="{FF2B5EF4-FFF2-40B4-BE49-F238E27FC236}">
                <a16:creationId xmlns:a16="http://schemas.microsoft.com/office/drawing/2014/main" id="{F24A4946-CE49-49FF-94A4-2F1FA2F86A6B}"/>
              </a:ext>
            </a:extLst>
          </p:cNvPr>
          <p:cNvSpPr/>
          <p:nvPr userDrawn="1"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0" t="0" r="0" b="0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" name="Shape 287">
            <a:extLst>
              <a:ext uri="{FF2B5EF4-FFF2-40B4-BE49-F238E27FC236}">
                <a16:creationId xmlns:a16="http://schemas.microsoft.com/office/drawing/2014/main" id="{871ACBA8-0EDD-4F8D-A2CA-D2B804F765A2}"/>
              </a:ext>
            </a:extLst>
          </p:cNvPr>
          <p:cNvSpPr/>
          <p:nvPr userDrawn="1"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0" t="0" r="0" b="0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2A37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" name="Shape 288">
            <a:extLst>
              <a:ext uri="{FF2B5EF4-FFF2-40B4-BE49-F238E27FC236}">
                <a16:creationId xmlns:a16="http://schemas.microsoft.com/office/drawing/2014/main" id="{917EA7C9-A923-47F0-AE4C-825DE07BA9A8}"/>
              </a:ext>
            </a:extLst>
          </p:cNvPr>
          <p:cNvSpPr/>
          <p:nvPr userDrawn="1"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" name="Shape 289">
            <a:extLst>
              <a:ext uri="{FF2B5EF4-FFF2-40B4-BE49-F238E27FC236}">
                <a16:creationId xmlns:a16="http://schemas.microsoft.com/office/drawing/2014/main" id="{65D90BF5-1D1B-4F06-81C8-D28B1F8F40CC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2" name="Shape 272">
            <a:extLst>
              <a:ext uri="{FF2B5EF4-FFF2-40B4-BE49-F238E27FC236}">
                <a16:creationId xmlns:a16="http://schemas.microsoft.com/office/drawing/2014/main" id="{682141FE-25DB-45A7-800B-DA4A6AB9437E}"/>
              </a:ext>
            </a:extLst>
          </p:cNvPr>
          <p:cNvSpPr/>
          <p:nvPr userDrawn="1"/>
        </p:nvSpPr>
        <p:spPr>
          <a:xfrm>
            <a:off x="8394267" y="4464801"/>
            <a:ext cx="339602" cy="400617"/>
          </a:xfrm>
          <a:custGeom>
            <a:avLst/>
            <a:gdLst/>
            <a:ahLst/>
            <a:cxnLst/>
            <a:rect l="0" t="0" r="0" b="0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3" name="Shape 266">
            <a:extLst>
              <a:ext uri="{FF2B5EF4-FFF2-40B4-BE49-F238E27FC236}">
                <a16:creationId xmlns:a16="http://schemas.microsoft.com/office/drawing/2014/main" id="{41E0902D-6625-4C23-AFD9-36B23D6BA0FA}"/>
              </a:ext>
            </a:extLst>
          </p:cNvPr>
          <p:cNvSpPr/>
          <p:nvPr userDrawn="1"/>
        </p:nvSpPr>
        <p:spPr>
          <a:xfrm>
            <a:off x="-6398" y="3928634"/>
            <a:ext cx="414157" cy="507762"/>
          </a:xfrm>
          <a:custGeom>
            <a:avLst/>
            <a:gdLst/>
            <a:ahLst/>
            <a:cxnLst/>
            <a:rect l="0" t="0" r="0" b="0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13AF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4" name="Shape 260">
            <a:extLst>
              <a:ext uri="{FF2B5EF4-FFF2-40B4-BE49-F238E27FC236}">
                <a16:creationId xmlns:a16="http://schemas.microsoft.com/office/drawing/2014/main" id="{9C52A166-6CA3-48DB-8701-634359AF84AD}"/>
              </a:ext>
            </a:extLst>
          </p:cNvPr>
          <p:cNvSpPr/>
          <p:nvPr userDrawn="1"/>
        </p:nvSpPr>
        <p:spPr>
          <a:xfrm>
            <a:off x="506176" y="8146"/>
            <a:ext cx="180033" cy="373539"/>
          </a:xfrm>
          <a:custGeom>
            <a:avLst/>
            <a:gdLst/>
            <a:ahLst/>
            <a:cxnLst/>
            <a:rect l="0" t="0" r="0" b="0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18AA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5" name="Shape 264">
            <a:extLst>
              <a:ext uri="{FF2B5EF4-FFF2-40B4-BE49-F238E27FC236}">
                <a16:creationId xmlns:a16="http://schemas.microsoft.com/office/drawing/2014/main" id="{FFE33A31-8A3F-4B14-83E7-341ABEDD3EFA}"/>
              </a:ext>
            </a:extLst>
          </p:cNvPr>
          <p:cNvSpPr/>
          <p:nvPr userDrawn="1"/>
        </p:nvSpPr>
        <p:spPr>
          <a:xfrm>
            <a:off x="82003" y="594127"/>
            <a:ext cx="174842" cy="187322"/>
          </a:xfrm>
          <a:custGeom>
            <a:avLst/>
            <a:gdLst/>
            <a:ahLst/>
            <a:cxnLst/>
            <a:rect l="0" t="0" r="0" b="0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FECC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6" name="Shape 265">
            <a:extLst>
              <a:ext uri="{FF2B5EF4-FFF2-40B4-BE49-F238E27FC236}">
                <a16:creationId xmlns:a16="http://schemas.microsoft.com/office/drawing/2014/main" id="{F475E480-A164-4F9C-94CB-70B817EB708A}"/>
              </a:ext>
            </a:extLst>
          </p:cNvPr>
          <p:cNvSpPr/>
          <p:nvPr userDrawn="1"/>
        </p:nvSpPr>
        <p:spPr>
          <a:xfrm>
            <a:off x="8853349" y="192487"/>
            <a:ext cx="210213" cy="458889"/>
          </a:xfrm>
          <a:custGeom>
            <a:avLst/>
            <a:gdLst/>
            <a:ahLst/>
            <a:cxnLst/>
            <a:rect l="0" t="0" r="0" b="0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D11F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pic>
        <p:nvPicPr>
          <p:cNvPr id="87" name="Picture 86">
            <a:extLst>
              <a:ext uri="{FF2B5EF4-FFF2-40B4-BE49-F238E27FC236}">
                <a16:creationId xmlns:a16="http://schemas.microsoft.com/office/drawing/2014/main" id="{B6363852-1BA7-436A-89C5-E413017EEB8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98722" y="117984"/>
            <a:ext cx="1346555" cy="520776"/>
          </a:xfrm>
          <a:prstGeom prst="rect">
            <a:avLst/>
          </a:prstGeom>
        </p:spPr>
      </p:pic>
      <p:pic>
        <p:nvPicPr>
          <p:cNvPr id="89" name="Picture 88">
            <a:extLst>
              <a:ext uri="{FF2B5EF4-FFF2-40B4-BE49-F238E27FC236}">
                <a16:creationId xmlns:a16="http://schemas.microsoft.com/office/drawing/2014/main" id="{1547ED66-3F16-4324-B6D3-FD1FC10EF4A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425567" y="838773"/>
            <a:ext cx="3744166" cy="3817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416929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 preserve="1">
  <p:cSld name="Completely blank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Shape 52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18E037-8DF7-4A32-A944-F28D52092DE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38991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Shape 247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Arial" panose="020B0604020202020204" pitchFamily="34" charset="0"/>
              <a:buChar char="•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 lang="en-IN" dirty="0"/>
          </a:p>
        </p:txBody>
      </p:sp>
      <p:sp>
        <p:nvSpPr>
          <p:cNvPr id="289" name="Shape 28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8CF3864-FF32-480D-809E-78047B0AA13A}"/>
              </a:ext>
            </a:extLst>
          </p:cNvPr>
          <p:cNvGrpSpPr/>
          <p:nvPr userDrawn="1"/>
        </p:nvGrpSpPr>
        <p:grpSpPr>
          <a:xfrm>
            <a:off x="7110132" y="3078732"/>
            <a:ext cx="2128122" cy="2160657"/>
            <a:chOff x="7110132" y="3078732"/>
            <a:chExt cx="2128122" cy="2160657"/>
          </a:xfrm>
        </p:grpSpPr>
        <p:sp>
          <p:nvSpPr>
            <p:cNvPr id="250" name="Shape 250"/>
            <p:cNvSpPr/>
            <p:nvPr/>
          </p:nvSpPr>
          <p:spPr>
            <a:xfrm>
              <a:off x="8817948" y="3439661"/>
              <a:ext cx="414157" cy="507762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1" name="Shape 251"/>
            <p:cNvSpPr/>
            <p:nvPr/>
          </p:nvSpPr>
          <p:spPr>
            <a:xfrm>
              <a:off x="8742973" y="4166677"/>
              <a:ext cx="495281" cy="340238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4" name="Shape 254"/>
            <p:cNvSpPr/>
            <p:nvPr/>
          </p:nvSpPr>
          <p:spPr>
            <a:xfrm>
              <a:off x="8052572" y="4825260"/>
              <a:ext cx="589992" cy="414129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5" name="Shape 255"/>
            <p:cNvSpPr/>
            <p:nvPr/>
          </p:nvSpPr>
          <p:spPr>
            <a:xfrm>
              <a:off x="8052577" y="4132327"/>
              <a:ext cx="388118" cy="408938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6" name="Shape 256"/>
            <p:cNvSpPr/>
            <p:nvPr/>
          </p:nvSpPr>
          <p:spPr>
            <a:xfrm>
              <a:off x="7430898" y="4873171"/>
              <a:ext cx="297606" cy="211234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7" name="Shape 257"/>
            <p:cNvSpPr/>
            <p:nvPr/>
          </p:nvSpPr>
          <p:spPr>
            <a:xfrm>
              <a:off x="8749725" y="4950125"/>
              <a:ext cx="288245" cy="184202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8" name="Shape 258"/>
            <p:cNvSpPr/>
            <p:nvPr/>
          </p:nvSpPr>
          <p:spPr>
            <a:xfrm>
              <a:off x="8522444" y="4000279"/>
              <a:ext cx="306966" cy="385027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59" name="Shape 259"/>
            <p:cNvSpPr/>
            <p:nvPr/>
          </p:nvSpPr>
          <p:spPr>
            <a:xfrm>
              <a:off x="8829403" y="4583868"/>
              <a:ext cx="391238" cy="28929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1" name="Shape 261"/>
            <p:cNvSpPr/>
            <p:nvPr/>
          </p:nvSpPr>
          <p:spPr>
            <a:xfrm rot="-2426120">
              <a:off x="7110132" y="4877011"/>
              <a:ext cx="279910" cy="357971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2" name="Shape 262"/>
            <p:cNvSpPr/>
            <p:nvPr/>
          </p:nvSpPr>
          <p:spPr>
            <a:xfrm>
              <a:off x="7659648" y="4370196"/>
              <a:ext cx="377708" cy="426638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3" name="Shape 263"/>
            <p:cNvSpPr/>
            <p:nvPr/>
          </p:nvSpPr>
          <p:spPr>
            <a:xfrm>
              <a:off x="8797588" y="3078732"/>
              <a:ext cx="386048" cy="258065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4" name="Shape 264"/>
            <p:cNvSpPr/>
            <p:nvPr/>
          </p:nvSpPr>
          <p:spPr>
            <a:xfrm>
              <a:off x="7782420" y="4885132"/>
              <a:ext cx="174842" cy="187322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5" name="Shape 272">
              <a:extLst>
                <a:ext uri="{FF2B5EF4-FFF2-40B4-BE49-F238E27FC236}">
                  <a16:creationId xmlns:a16="http://schemas.microsoft.com/office/drawing/2014/main" id="{3F5BB61E-EACF-4EC9-8CF0-E820A20EA0E5}"/>
                </a:ext>
              </a:extLst>
            </p:cNvPr>
            <p:cNvSpPr/>
            <p:nvPr userDrawn="1"/>
          </p:nvSpPr>
          <p:spPr>
            <a:xfrm>
              <a:off x="8394267" y="4464801"/>
              <a:ext cx="339602" cy="400617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8BAB03F-FF1E-4CF9-B157-F56D97FF8225}"/>
              </a:ext>
            </a:extLst>
          </p:cNvPr>
          <p:cNvGrpSpPr/>
          <p:nvPr userDrawn="1"/>
        </p:nvGrpSpPr>
        <p:grpSpPr>
          <a:xfrm>
            <a:off x="-35374" y="3366963"/>
            <a:ext cx="1952290" cy="1906807"/>
            <a:chOff x="-35374" y="3366963"/>
            <a:chExt cx="1952290" cy="1906807"/>
          </a:xfrm>
        </p:grpSpPr>
        <p:sp>
          <p:nvSpPr>
            <p:cNvPr id="249" name="Shape 249"/>
            <p:cNvSpPr/>
            <p:nvPr/>
          </p:nvSpPr>
          <p:spPr>
            <a:xfrm>
              <a:off x="-35374" y="3366963"/>
              <a:ext cx="443260" cy="50467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0" name="Shape 270"/>
            <p:cNvSpPr/>
            <p:nvPr/>
          </p:nvSpPr>
          <p:spPr>
            <a:xfrm>
              <a:off x="700454" y="4557600"/>
              <a:ext cx="504670" cy="400627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3" name="Shape 273"/>
            <p:cNvSpPr/>
            <p:nvPr/>
          </p:nvSpPr>
          <p:spPr>
            <a:xfrm>
              <a:off x="721258" y="4998019"/>
              <a:ext cx="463059" cy="177962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9" name="Shape 279"/>
            <p:cNvSpPr/>
            <p:nvPr/>
          </p:nvSpPr>
          <p:spPr>
            <a:xfrm>
              <a:off x="1333294" y="4678454"/>
              <a:ext cx="306966" cy="385027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0" name="Shape 280"/>
            <p:cNvSpPr/>
            <p:nvPr/>
          </p:nvSpPr>
          <p:spPr>
            <a:xfrm>
              <a:off x="91624" y="4552927"/>
              <a:ext cx="416228" cy="409988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1" name="Shape 281"/>
            <p:cNvSpPr/>
            <p:nvPr/>
          </p:nvSpPr>
          <p:spPr>
            <a:xfrm>
              <a:off x="1525678" y="4911343"/>
              <a:ext cx="391238" cy="28929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2" name="Shape 282"/>
            <p:cNvSpPr/>
            <p:nvPr/>
          </p:nvSpPr>
          <p:spPr>
            <a:xfrm>
              <a:off x="2704" y="4900231"/>
              <a:ext cx="180033" cy="373539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4" name="Shape 284"/>
            <p:cNvSpPr/>
            <p:nvPr/>
          </p:nvSpPr>
          <p:spPr>
            <a:xfrm>
              <a:off x="448634" y="4138206"/>
              <a:ext cx="479681" cy="339217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287" name="Shape 287"/>
            <p:cNvSpPr/>
            <p:nvPr/>
          </p:nvSpPr>
          <p:spPr>
            <a:xfrm>
              <a:off x="258963" y="4957957"/>
              <a:ext cx="386048" cy="258065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6" name="Shape 266">
              <a:extLst>
                <a:ext uri="{FF2B5EF4-FFF2-40B4-BE49-F238E27FC236}">
                  <a16:creationId xmlns:a16="http://schemas.microsoft.com/office/drawing/2014/main" id="{3BEC2B48-8C5C-4C6B-9C88-B007BB2F01F8}"/>
                </a:ext>
              </a:extLst>
            </p:cNvPr>
            <p:cNvSpPr/>
            <p:nvPr userDrawn="1"/>
          </p:nvSpPr>
          <p:spPr>
            <a:xfrm>
              <a:off x="-6398" y="3928634"/>
              <a:ext cx="414157" cy="507762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71C3040-1CA6-4428-9586-879A1B7469C6}"/>
              </a:ext>
            </a:extLst>
          </p:cNvPr>
          <p:cNvGrpSpPr/>
          <p:nvPr userDrawn="1"/>
        </p:nvGrpSpPr>
        <p:grpSpPr>
          <a:xfrm>
            <a:off x="-185869" y="-57166"/>
            <a:ext cx="1877889" cy="1945801"/>
            <a:chOff x="-185869" y="-57166"/>
            <a:chExt cx="1877889" cy="1945801"/>
          </a:xfrm>
        </p:grpSpPr>
        <p:sp>
          <p:nvSpPr>
            <p:cNvPr id="253" name="Shape 253"/>
            <p:cNvSpPr/>
            <p:nvPr/>
          </p:nvSpPr>
          <p:spPr>
            <a:xfrm>
              <a:off x="-77078" y="1488018"/>
              <a:ext cx="339602" cy="400617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5" name="Shape 265"/>
            <p:cNvSpPr/>
            <p:nvPr/>
          </p:nvSpPr>
          <p:spPr>
            <a:xfrm>
              <a:off x="346877" y="608615"/>
              <a:ext cx="210213" cy="458889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6" name="Shape 266"/>
            <p:cNvSpPr/>
            <p:nvPr/>
          </p:nvSpPr>
          <p:spPr>
            <a:xfrm>
              <a:off x="645010" y="355961"/>
              <a:ext cx="414157" cy="507762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8" name="Shape 268"/>
            <p:cNvSpPr/>
            <p:nvPr/>
          </p:nvSpPr>
          <p:spPr>
            <a:xfrm>
              <a:off x="-8" y="1013366"/>
              <a:ext cx="372518" cy="384998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4" name="Shape 274"/>
            <p:cNvSpPr/>
            <p:nvPr/>
          </p:nvSpPr>
          <p:spPr>
            <a:xfrm>
              <a:off x="-185869" y="9089"/>
              <a:ext cx="589992" cy="414129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7" name="Shape 277"/>
            <p:cNvSpPr/>
            <p:nvPr/>
          </p:nvSpPr>
          <p:spPr>
            <a:xfrm>
              <a:off x="1403775" y="11500"/>
              <a:ext cx="288245" cy="184202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8" name="Shape 278"/>
            <p:cNvSpPr/>
            <p:nvPr/>
          </p:nvSpPr>
          <p:spPr>
            <a:xfrm>
              <a:off x="955990" y="-57166"/>
              <a:ext cx="323616" cy="321546"/>
            </a:xfrm>
            <a:custGeom>
              <a:avLst/>
              <a:gdLst/>
              <a:ahLst/>
              <a:cxnLst/>
              <a:rect l="0" t="0" r="0" b="0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7" name="Shape 260">
              <a:extLst>
                <a:ext uri="{FF2B5EF4-FFF2-40B4-BE49-F238E27FC236}">
                  <a16:creationId xmlns:a16="http://schemas.microsoft.com/office/drawing/2014/main" id="{8EBD0BED-2A30-45DE-B86B-AA3DB554BA1F}"/>
                </a:ext>
              </a:extLst>
            </p:cNvPr>
            <p:cNvSpPr/>
            <p:nvPr userDrawn="1"/>
          </p:nvSpPr>
          <p:spPr>
            <a:xfrm>
              <a:off x="506176" y="8146"/>
              <a:ext cx="180033" cy="373539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8" name="Shape 264">
              <a:extLst>
                <a:ext uri="{FF2B5EF4-FFF2-40B4-BE49-F238E27FC236}">
                  <a16:creationId xmlns:a16="http://schemas.microsoft.com/office/drawing/2014/main" id="{39F33480-2088-4E72-8DA0-329961CEA5EA}"/>
                </a:ext>
              </a:extLst>
            </p:cNvPr>
            <p:cNvSpPr/>
            <p:nvPr userDrawn="1"/>
          </p:nvSpPr>
          <p:spPr>
            <a:xfrm>
              <a:off x="82003" y="594127"/>
              <a:ext cx="174842" cy="187322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4609408-B2A7-457A-8690-B8A5DC15DB77}"/>
              </a:ext>
            </a:extLst>
          </p:cNvPr>
          <p:cNvGrpSpPr/>
          <p:nvPr userDrawn="1"/>
        </p:nvGrpSpPr>
        <p:grpSpPr>
          <a:xfrm>
            <a:off x="7302880" y="-294362"/>
            <a:ext cx="1876588" cy="2006619"/>
            <a:chOff x="7302880" y="-294362"/>
            <a:chExt cx="1876588" cy="2006619"/>
          </a:xfrm>
        </p:grpSpPr>
        <p:sp>
          <p:nvSpPr>
            <p:cNvPr id="248" name="Shape 248"/>
            <p:cNvSpPr/>
            <p:nvPr/>
          </p:nvSpPr>
          <p:spPr>
            <a:xfrm>
              <a:off x="7302880" y="-294362"/>
              <a:ext cx="450550" cy="558734"/>
            </a:xfrm>
            <a:custGeom>
              <a:avLst/>
              <a:gdLst/>
              <a:ahLst/>
              <a:cxnLst/>
              <a:rect l="0" t="0" r="0" b="0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0" name="Shape 260"/>
            <p:cNvSpPr/>
            <p:nvPr/>
          </p:nvSpPr>
          <p:spPr>
            <a:xfrm>
              <a:off x="8963979" y="1338718"/>
              <a:ext cx="180033" cy="373539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67" name="Shape 267"/>
            <p:cNvSpPr/>
            <p:nvPr/>
          </p:nvSpPr>
          <p:spPr>
            <a:xfrm>
              <a:off x="8318810" y="-29822"/>
              <a:ext cx="456818" cy="425588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75" name="Shape 275"/>
            <p:cNvSpPr/>
            <p:nvPr/>
          </p:nvSpPr>
          <p:spPr>
            <a:xfrm>
              <a:off x="7842052" y="-100873"/>
              <a:ext cx="388118" cy="408938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3" name="Shape 283"/>
            <p:cNvSpPr/>
            <p:nvPr/>
          </p:nvSpPr>
          <p:spPr>
            <a:xfrm rot="1920548">
              <a:off x="8225551" y="625274"/>
              <a:ext cx="501522" cy="425557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990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5" name="Shape 285"/>
            <p:cNvSpPr/>
            <p:nvPr/>
          </p:nvSpPr>
          <p:spPr>
            <a:xfrm rot="-5400000">
              <a:off x="7996280" y="316930"/>
              <a:ext cx="279906" cy="357966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6" name="Shape 286"/>
            <p:cNvSpPr/>
            <p:nvPr/>
          </p:nvSpPr>
          <p:spPr>
            <a:xfrm>
              <a:off x="8801760" y="790271"/>
              <a:ext cx="377708" cy="426638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88" name="Shape 288"/>
            <p:cNvSpPr/>
            <p:nvPr/>
          </p:nvSpPr>
          <p:spPr>
            <a:xfrm>
              <a:off x="8699345" y="1151407"/>
              <a:ext cx="174842" cy="187322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49" name="Shape 265">
              <a:extLst>
                <a:ext uri="{FF2B5EF4-FFF2-40B4-BE49-F238E27FC236}">
                  <a16:creationId xmlns:a16="http://schemas.microsoft.com/office/drawing/2014/main" id="{B3070B0C-1ADF-4F04-96D0-B89050AE1B69}"/>
                </a:ext>
              </a:extLst>
            </p:cNvPr>
            <p:cNvSpPr/>
            <p:nvPr userDrawn="1"/>
          </p:nvSpPr>
          <p:spPr>
            <a:xfrm>
              <a:off x="8853349" y="192487"/>
              <a:ext cx="210213" cy="458889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54" name="Picture 53">
            <a:extLst>
              <a:ext uri="{FF2B5EF4-FFF2-40B4-BE49-F238E27FC236}">
                <a16:creationId xmlns:a16="http://schemas.microsoft.com/office/drawing/2014/main" id="{A9EE9ECE-11E0-40D4-B16F-4FAB06236DB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98722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61930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 preserve="1">
  <p:cSld name="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Shape 29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292" name="Shape 292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Font typeface="Arial" panose="020B0604020202020204" pitchFamily="34" charset="0"/>
              <a:buChar char="•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 dirty="0"/>
          </a:p>
        </p:txBody>
      </p:sp>
      <p:grpSp>
        <p:nvGrpSpPr>
          <p:cNvPr id="293" name="Shape 293"/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295" name="Shape 29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Shape 29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Shape 29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Shape 29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299" name="Shape 29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Shape 30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Shape 30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Shape 302"/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04" name="Shape 304"/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Shape 30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Shape 30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Shape 30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Shape 30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Shape 30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Shape 31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Shape 31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13" name="Shape 313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Shape 31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Shape 31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Shape 316"/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Shape 31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Shape 3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Shape 3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Shape 3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Shape 32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Shape 32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Shape 323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Shape 32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3659FEC4-6282-4DB8-B98A-1268034D6D7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58411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 preserve="1">
  <p:cSld name="1_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Shape 291"/>
          <p:cNvSpPr txBox="1">
            <a:spLocks noGrp="1"/>
          </p:cNvSpPr>
          <p:nvPr>
            <p:ph type="title"/>
          </p:nvPr>
        </p:nvSpPr>
        <p:spPr>
          <a:xfrm>
            <a:off x="747925" y="-109268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292" name="Shape 292"/>
          <p:cNvSpPr txBox="1">
            <a:spLocks noGrp="1"/>
          </p:cNvSpPr>
          <p:nvPr>
            <p:ph type="body" idx="1"/>
          </p:nvPr>
        </p:nvSpPr>
        <p:spPr>
          <a:xfrm>
            <a:off x="747925" y="837874"/>
            <a:ext cx="6140400" cy="4075763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Font typeface="Arial" panose="020B0604020202020204" pitchFamily="34" charset="0"/>
              <a:buChar char="•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 dirty="0"/>
          </a:p>
        </p:txBody>
      </p:sp>
      <p:grpSp>
        <p:nvGrpSpPr>
          <p:cNvPr id="293" name="Shape 293"/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295" name="Shape 29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Shape 29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Shape 29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Shape 29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299" name="Shape 29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Shape 30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Shape 30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Shape 302"/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04" name="Shape 304"/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Shape 30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Shape 30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Shape 30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Shape 30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Shape 30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Shape 31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Shape 31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13" name="Shape 313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Shape 31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Shape 31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Shape 316"/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Shape 31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Shape 3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Shape 3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Shape 3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Shape 32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Shape 32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Shape 323"/>
          <p:cNvCxnSpPr/>
          <p:nvPr/>
        </p:nvCxnSpPr>
        <p:spPr>
          <a:xfrm>
            <a:off x="850475" y="697132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Shape 32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3659FEC4-6282-4DB8-B98A-1268034D6D7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33693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preserve="1" userDrawn="1">
  <p:cSld name="1_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Shape 292"/>
          <p:cNvSpPr txBox="1">
            <a:spLocks noGrp="1"/>
          </p:cNvSpPr>
          <p:nvPr>
            <p:ph type="body" idx="1"/>
          </p:nvPr>
        </p:nvSpPr>
        <p:spPr>
          <a:xfrm>
            <a:off x="747925" y="216310"/>
            <a:ext cx="6140400" cy="4697327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Font typeface="Arial" panose="020B0604020202020204" pitchFamily="34" charset="0"/>
              <a:buChar char="•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 dirty="0"/>
          </a:p>
        </p:txBody>
      </p:sp>
      <p:grpSp>
        <p:nvGrpSpPr>
          <p:cNvPr id="293" name="Shape 293"/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295" name="Shape 29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Shape 29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Shape 29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Shape 29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299" name="Shape 29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Shape 30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Shape 30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Shape 302"/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04" name="Shape 304"/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Shape 30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Shape 30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Shape 30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Shape 30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Shape 30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Shape 31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Shape 31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313" name="Shape 313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Shape 31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Shape 31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Shape 316"/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Shape 31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Shape 3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Shape 3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Shape 3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Shape 32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Shape 32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sp>
        <p:nvSpPr>
          <p:cNvPr id="324" name="Shape 32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3659FEC4-6282-4DB8-B98A-1268034D6D7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63610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 preserve="1">
  <p:cSld name="Title + 2 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Shape 32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 dirty="0"/>
          </a:p>
        </p:txBody>
      </p:sp>
      <p:sp>
        <p:nvSpPr>
          <p:cNvPr id="327" name="Shape 327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31800" lvl="0" indent="-342900">
              <a:spcBef>
                <a:spcPts val="600"/>
              </a:spcBef>
              <a:spcAft>
                <a:spcPts val="0"/>
              </a:spcAft>
              <a:buSzPts val="2200"/>
              <a:buFont typeface="Arial" panose="020B0604020202020204" pitchFamily="34" charset="0"/>
              <a:buChar char="•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 dirty="0"/>
          </a:p>
        </p:txBody>
      </p:sp>
      <p:sp>
        <p:nvSpPr>
          <p:cNvPr id="328" name="Shape 328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Font typeface="Arial" panose="020B0604020202020204" pitchFamily="34" charset="0"/>
              <a:buChar char="•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 dirty="0"/>
          </a:p>
        </p:txBody>
      </p:sp>
      <p:cxnSp>
        <p:nvCxnSpPr>
          <p:cNvPr id="359" name="Shape 35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Shape 36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7" name="Shape 293">
            <a:extLst>
              <a:ext uri="{FF2B5EF4-FFF2-40B4-BE49-F238E27FC236}">
                <a16:creationId xmlns:a16="http://schemas.microsoft.com/office/drawing/2014/main" id="{240740A9-9FB7-4CBB-93C0-763FC406AE9A}"/>
              </a:ext>
            </a:extLst>
          </p:cNvPr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68" name="Shape 295">
              <a:extLst>
                <a:ext uri="{FF2B5EF4-FFF2-40B4-BE49-F238E27FC236}">
                  <a16:creationId xmlns:a16="http://schemas.microsoft.com/office/drawing/2014/main" id="{6DF8CBA7-9BA1-479F-BBBD-418E800D3416}"/>
                </a:ext>
              </a:extLst>
            </p:cNvPr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69" name="Shape 296">
              <a:extLst>
                <a:ext uri="{FF2B5EF4-FFF2-40B4-BE49-F238E27FC236}">
                  <a16:creationId xmlns:a16="http://schemas.microsoft.com/office/drawing/2014/main" id="{D0DC7A7B-3EBB-4126-A4EC-F7E9FAE5A316}"/>
                </a:ext>
              </a:extLst>
            </p:cNvPr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0" name="Shape 297">
              <a:extLst>
                <a:ext uri="{FF2B5EF4-FFF2-40B4-BE49-F238E27FC236}">
                  <a16:creationId xmlns:a16="http://schemas.microsoft.com/office/drawing/2014/main" id="{68D6AF08-428F-4A9C-A354-E2E10A8D3935}"/>
                </a:ext>
              </a:extLst>
            </p:cNvPr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1" name="Shape 298">
              <a:extLst>
                <a:ext uri="{FF2B5EF4-FFF2-40B4-BE49-F238E27FC236}">
                  <a16:creationId xmlns:a16="http://schemas.microsoft.com/office/drawing/2014/main" id="{B71B6DB4-DF38-41BA-8274-B782F5770DF1}"/>
                </a:ext>
              </a:extLst>
            </p:cNvPr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2" name="Shape 299">
              <a:extLst>
                <a:ext uri="{FF2B5EF4-FFF2-40B4-BE49-F238E27FC236}">
                  <a16:creationId xmlns:a16="http://schemas.microsoft.com/office/drawing/2014/main" id="{DEC3FC8B-1724-4025-BB11-D26BF42746C5}"/>
                </a:ext>
              </a:extLst>
            </p:cNvPr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3" name="Shape 300">
              <a:extLst>
                <a:ext uri="{FF2B5EF4-FFF2-40B4-BE49-F238E27FC236}">
                  <a16:creationId xmlns:a16="http://schemas.microsoft.com/office/drawing/2014/main" id="{57A21143-FB0C-45A7-B78C-60B640B1013F}"/>
                </a:ext>
              </a:extLst>
            </p:cNvPr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4" name="Shape 301">
              <a:extLst>
                <a:ext uri="{FF2B5EF4-FFF2-40B4-BE49-F238E27FC236}">
                  <a16:creationId xmlns:a16="http://schemas.microsoft.com/office/drawing/2014/main" id="{6F080129-3B74-40B1-BA28-DD85FFB926B9}"/>
                </a:ext>
              </a:extLst>
            </p:cNvPr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5" name="Shape 302">
              <a:extLst>
                <a:ext uri="{FF2B5EF4-FFF2-40B4-BE49-F238E27FC236}">
                  <a16:creationId xmlns:a16="http://schemas.microsoft.com/office/drawing/2014/main" id="{AD27BC22-5866-4465-B4A0-10A055915047}"/>
                </a:ext>
              </a:extLst>
            </p:cNvPr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6" name="Shape 304">
              <a:extLst>
                <a:ext uri="{FF2B5EF4-FFF2-40B4-BE49-F238E27FC236}">
                  <a16:creationId xmlns:a16="http://schemas.microsoft.com/office/drawing/2014/main" id="{DA9B07B6-30F7-4652-993C-760844FBBC10}"/>
                </a:ext>
              </a:extLst>
            </p:cNvPr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7" name="Shape 305">
              <a:extLst>
                <a:ext uri="{FF2B5EF4-FFF2-40B4-BE49-F238E27FC236}">
                  <a16:creationId xmlns:a16="http://schemas.microsoft.com/office/drawing/2014/main" id="{E04FE937-6D63-4509-AB54-D2B8C8ED2CC4}"/>
                </a:ext>
              </a:extLst>
            </p:cNvPr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8" name="Shape 306">
              <a:extLst>
                <a:ext uri="{FF2B5EF4-FFF2-40B4-BE49-F238E27FC236}">
                  <a16:creationId xmlns:a16="http://schemas.microsoft.com/office/drawing/2014/main" id="{862099D0-6340-4A3E-BB07-6D859535AC46}"/>
                </a:ext>
              </a:extLst>
            </p:cNvPr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9" name="Shape 307">
              <a:extLst>
                <a:ext uri="{FF2B5EF4-FFF2-40B4-BE49-F238E27FC236}">
                  <a16:creationId xmlns:a16="http://schemas.microsoft.com/office/drawing/2014/main" id="{6C9D575E-280A-48AB-82D9-99208A1D5D87}"/>
                </a:ext>
              </a:extLst>
            </p:cNvPr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0" name="Shape 308">
              <a:extLst>
                <a:ext uri="{FF2B5EF4-FFF2-40B4-BE49-F238E27FC236}">
                  <a16:creationId xmlns:a16="http://schemas.microsoft.com/office/drawing/2014/main" id="{1F9402F2-5E32-489F-961E-9EE0AE2FC5CE}"/>
                </a:ext>
              </a:extLst>
            </p:cNvPr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" name="Shape 309">
              <a:extLst>
                <a:ext uri="{FF2B5EF4-FFF2-40B4-BE49-F238E27FC236}">
                  <a16:creationId xmlns:a16="http://schemas.microsoft.com/office/drawing/2014/main" id="{A3A660CF-0366-430D-B325-60CD832BD2E6}"/>
                </a:ext>
              </a:extLst>
            </p:cNvPr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" name="Shape 311">
              <a:extLst>
                <a:ext uri="{FF2B5EF4-FFF2-40B4-BE49-F238E27FC236}">
                  <a16:creationId xmlns:a16="http://schemas.microsoft.com/office/drawing/2014/main" id="{0A56BB41-2714-4FDF-BF2B-CB3AF092B871}"/>
                </a:ext>
              </a:extLst>
            </p:cNvPr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" name="Shape 312">
              <a:extLst>
                <a:ext uri="{FF2B5EF4-FFF2-40B4-BE49-F238E27FC236}">
                  <a16:creationId xmlns:a16="http://schemas.microsoft.com/office/drawing/2014/main" id="{B65F8E3C-1284-47C4-B3BE-704BEE5247A4}"/>
                </a:ext>
              </a:extLst>
            </p:cNvPr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84" name="Shape 313">
              <a:extLst>
                <a:ext uri="{FF2B5EF4-FFF2-40B4-BE49-F238E27FC236}">
                  <a16:creationId xmlns:a16="http://schemas.microsoft.com/office/drawing/2014/main" id="{AEAFFA5C-BEE0-4A82-8111-A8433DBF02DC}"/>
                </a:ext>
              </a:extLst>
            </p:cNvPr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" name="Shape 314">
              <a:extLst>
                <a:ext uri="{FF2B5EF4-FFF2-40B4-BE49-F238E27FC236}">
                  <a16:creationId xmlns:a16="http://schemas.microsoft.com/office/drawing/2014/main" id="{FFEA7E71-84DD-43BA-A1A5-6FFF19F3DA83}"/>
                </a:ext>
              </a:extLst>
            </p:cNvPr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" name="Shape 315">
              <a:extLst>
                <a:ext uri="{FF2B5EF4-FFF2-40B4-BE49-F238E27FC236}">
                  <a16:creationId xmlns:a16="http://schemas.microsoft.com/office/drawing/2014/main" id="{B98533FF-FC2A-45E0-BCB3-54772C5B6F16}"/>
                </a:ext>
              </a:extLst>
            </p:cNvPr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" name="Shape 316">
              <a:extLst>
                <a:ext uri="{FF2B5EF4-FFF2-40B4-BE49-F238E27FC236}">
                  <a16:creationId xmlns:a16="http://schemas.microsoft.com/office/drawing/2014/main" id="{FAE7E938-1920-4309-B05D-AEB3C3FCCE55}"/>
                </a:ext>
              </a:extLst>
            </p:cNvPr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" name="Shape 317">
              <a:extLst>
                <a:ext uri="{FF2B5EF4-FFF2-40B4-BE49-F238E27FC236}">
                  <a16:creationId xmlns:a16="http://schemas.microsoft.com/office/drawing/2014/main" id="{9CE1E1E4-D108-4500-A8CA-E42A47579C6A}"/>
                </a:ext>
              </a:extLst>
            </p:cNvPr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" name="Shape 318">
              <a:extLst>
                <a:ext uri="{FF2B5EF4-FFF2-40B4-BE49-F238E27FC236}">
                  <a16:creationId xmlns:a16="http://schemas.microsoft.com/office/drawing/2014/main" id="{4B668B85-266D-4750-944E-F63DEDA07DC4}"/>
                </a:ext>
              </a:extLst>
            </p:cNvPr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" name="Shape 319">
              <a:extLst>
                <a:ext uri="{FF2B5EF4-FFF2-40B4-BE49-F238E27FC236}">
                  <a16:creationId xmlns:a16="http://schemas.microsoft.com/office/drawing/2014/main" id="{E6330542-8A2A-487B-93DC-BB4BB13EF2B4}"/>
                </a:ext>
              </a:extLst>
            </p:cNvPr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1" name="Shape 320">
              <a:extLst>
                <a:ext uri="{FF2B5EF4-FFF2-40B4-BE49-F238E27FC236}">
                  <a16:creationId xmlns:a16="http://schemas.microsoft.com/office/drawing/2014/main" id="{70798BC5-22FA-4A4F-AD24-8FE0B2D490E0}"/>
                </a:ext>
              </a:extLst>
            </p:cNvPr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2" name="Shape 321">
              <a:extLst>
                <a:ext uri="{FF2B5EF4-FFF2-40B4-BE49-F238E27FC236}">
                  <a16:creationId xmlns:a16="http://schemas.microsoft.com/office/drawing/2014/main" id="{ED7BB5D2-5FBD-4DD5-8EE6-0439DB89D491}"/>
                </a:ext>
              </a:extLst>
            </p:cNvPr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3" name="Shape 322">
              <a:extLst>
                <a:ext uri="{FF2B5EF4-FFF2-40B4-BE49-F238E27FC236}">
                  <a16:creationId xmlns:a16="http://schemas.microsoft.com/office/drawing/2014/main" id="{689C4625-1C6D-4313-B0D0-9AC78B60B00E}"/>
                </a:ext>
              </a:extLst>
            </p:cNvPr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7A4FB63F-67BB-4EAA-8C16-B299AA83BF9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83180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preserve="1" userDrawn="1">
  <p:cSld name="1_Title + 2 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Shape 32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 dirty="0"/>
          </a:p>
        </p:txBody>
      </p:sp>
      <p:cxnSp>
        <p:nvCxnSpPr>
          <p:cNvPr id="359" name="Shape 35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Shape 36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7" name="Shape 293">
            <a:extLst>
              <a:ext uri="{FF2B5EF4-FFF2-40B4-BE49-F238E27FC236}">
                <a16:creationId xmlns:a16="http://schemas.microsoft.com/office/drawing/2014/main" id="{240740A9-9FB7-4CBB-93C0-763FC406AE9A}"/>
              </a:ext>
            </a:extLst>
          </p:cNvPr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68" name="Shape 295">
              <a:extLst>
                <a:ext uri="{FF2B5EF4-FFF2-40B4-BE49-F238E27FC236}">
                  <a16:creationId xmlns:a16="http://schemas.microsoft.com/office/drawing/2014/main" id="{6DF8CBA7-9BA1-479F-BBBD-418E800D3416}"/>
                </a:ext>
              </a:extLst>
            </p:cNvPr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69" name="Shape 296">
              <a:extLst>
                <a:ext uri="{FF2B5EF4-FFF2-40B4-BE49-F238E27FC236}">
                  <a16:creationId xmlns:a16="http://schemas.microsoft.com/office/drawing/2014/main" id="{D0DC7A7B-3EBB-4126-A4EC-F7E9FAE5A316}"/>
                </a:ext>
              </a:extLst>
            </p:cNvPr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0" name="Shape 297">
              <a:extLst>
                <a:ext uri="{FF2B5EF4-FFF2-40B4-BE49-F238E27FC236}">
                  <a16:creationId xmlns:a16="http://schemas.microsoft.com/office/drawing/2014/main" id="{68D6AF08-428F-4A9C-A354-E2E10A8D3935}"/>
                </a:ext>
              </a:extLst>
            </p:cNvPr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1" name="Shape 298">
              <a:extLst>
                <a:ext uri="{FF2B5EF4-FFF2-40B4-BE49-F238E27FC236}">
                  <a16:creationId xmlns:a16="http://schemas.microsoft.com/office/drawing/2014/main" id="{B71B6DB4-DF38-41BA-8274-B782F5770DF1}"/>
                </a:ext>
              </a:extLst>
            </p:cNvPr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2" name="Shape 299">
              <a:extLst>
                <a:ext uri="{FF2B5EF4-FFF2-40B4-BE49-F238E27FC236}">
                  <a16:creationId xmlns:a16="http://schemas.microsoft.com/office/drawing/2014/main" id="{DEC3FC8B-1724-4025-BB11-D26BF42746C5}"/>
                </a:ext>
              </a:extLst>
            </p:cNvPr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3" name="Shape 300">
              <a:extLst>
                <a:ext uri="{FF2B5EF4-FFF2-40B4-BE49-F238E27FC236}">
                  <a16:creationId xmlns:a16="http://schemas.microsoft.com/office/drawing/2014/main" id="{57A21143-FB0C-45A7-B78C-60B640B1013F}"/>
                </a:ext>
              </a:extLst>
            </p:cNvPr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4" name="Shape 301">
              <a:extLst>
                <a:ext uri="{FF2B5EF4-FFF2-40B4-BE49-F238E27FC236}">
                  <a16:creationId xmlns:a16="http://schemas.microsoft.com/office/drawing/2014/main" id="{6F080129-3B74-40B1-BA28-DD85FFB926B9}"/>
                </a:ext>
              </a:extLst>
            </p:cNvPr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5" name="Shape 302">
              <a:extLst>
                <a:ext uri="{FF2B5EF4-FFF2-40B4-BE49-F238E27FC236}">
                  <a16:creationId xmlns:a16="http://schemas.microsoft.com/office/drawing/2014/main" id="{AD27BC22-5866-4465-B4A0-10A055915047}"/>
                </a:ext>
              </a:extLst>
            </p:cNvPr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6" name="Shape 304">
              <a:extLst>
                <a:ext uri="{FF2B5EF4-FFF2-40B4-BE49-F238E27FC236}">
                  <a16:creationId xmlns:a16="http://schemas.microsoft.com/office/drawing/2014/main" id="{DA9B07B6-30F7-4652-993C-760844FBBC10}"/>
                </a:ext>
              </a:extLst>
            </p:cNvPr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7" name="Shape 305">
              <a:extLst>
                <a:ext uri="{FF2B5EF4-FFF2-40B4-BE49-F238E27FC236}">
                  <a16:creationId xmlns:a16="http://schemas.microsoft.com/office/drawing/2014/main" id="{E04FE937-6D63-4509-AB54-D2B8C8ED2CC4}"/>
                </a:ext>
              </a:extLst>
            </p:cNvPr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8" name="Shape 306">
              <a:extLst>
                <a:ext uri="{FF2B5EF4-FFF2-40B4-BE49-F238E27FC236}">
                  <a16:creationId xmlns:a16="http://schemas.microsoft.com/office/drawing/2014/main" id="{862099D0-6340-4A3E-BB07-6D859535AC46}"/>
                </a:ext>
              </a:extLst>
            </p:cNvPr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9" name="Shape 307">
              <a:extLst>
                <a:ext uri="{FF2B5EF4-FFF2-40B4-BE49-F238E27FC236}">
                  <a16:creationId xmlns:a16="http://schemas.microsoft.com/office/drawing/2014/main" id="{6C9D575E-280A-48AB-82D9-99208A1D5D87}"/>
                </a:ext>
              </a:extLst>
            </p:cNvPr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0" name="Shape 308">
              <a:extLst>
                <a:ext uri="{FF2B5EF4-FFF2-40B4-BE49-F238E27FC236}">
                  <a16:creationId xmlns:a16="http://schemas.microsoft.com/office/drawing/2014/main" id="{1F9402F2-5E32-489F-961E-9EE0AE2FC5CE}"/>
                </a:ext>
              </a:extLst>
            </p:cNvPr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" name="Shape 309">
              <a:extLst>
                <a:ext uri="{FF2B5EF4-FFF2-40B4-BE49-F238E27FC236}">
                  <a16:creationId xmlns:a16="http://schemas.microsoft.com/office/drawing/2014/main" id="{A3A660CF-0366-430D-B325-60CD832BD2E6}"/>
                </a:ext>
              </a:extLst>
            </p:cNvPr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" name="Shape 311">
              <a:extLst>
                <a:ext uri="{FF2B5EF4-FFF2-40B4-BE49-F238E27FC236}">
                  <a16:creationId xmlns:a16="http://schemas.microsoft.com/office/drawing/2014/main" id="{0A56BB41-2714-4FDF-BF2B-CB3AF092B871}"/>
                </a:ext>
              </a:extLst>
            </p:cNvPr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" name="Shape 312">
              <a:extLst>
                <a:ext uri="{FF2B5EF4-FFF2-40B4-BE49-F238E27FC236}">
                  <a16:creationId xmlns:a16="http://schemas.microsoft.com/office/drawing/2014/main" id="{B65F8E3C-1284-47C4-B3BE-704BEE5247A4}"/>
                </a:ext>
              </a:extLst>
            </p:cNvPr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84" name="Shape 313">
              <a:extLst>
                <a:ext uri="{FF2B5EF4-FFF2-40B4-BE49-F238E27FC236}">
                  <a16:creationId xmlns:a16="http://schemas.microsoft.com/office/drawing/2014/main" id="{AEAFFA5C-BEE0-4A82-8111-A8433DBF02DC}"/>
                </a:ext>
              </a:extLst>
            </p:cNvPr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" name="Shape 314">
              <a:extLst>
                <a:ext uri="{FF2B5EF4-FFF2-40B4-BE49-F238E27FC236}">
                  <a16:creationId xmlns:a16="http://schemas.microsoft.com/office/drawing/2014/main" id="{FFEA7E71-84DD-43BA-A1A5-6FFF19F3DA83}"/>
                </a:ext>
              </a:extLst>
            </p:cNvPr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" name="Shape 315">
              <a:extLst>
                <a:ext uri="{FF2B5EF4-FFF2-40B4-BE49-F238E27FC236}">
                  <a16:creationId xmlns:a16="http://schemas.microsoft.com/office/drawing/2014/main" id="{B98533FF-FC2A-45E0-BCB3-54772C5B6F16}"/>
                </a:ext>
              </a:extLst>
            </p:cNvPr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" name="Shape 316">
              <a:extLst>
                <a:ext uri="{FF2B5EF4-FFF2-40B4-BE49-F238E27FC236}">
                  <a16:creationId xmlns:a16="http://schemas.microsoft.com/office/drawing/2014/main" id="{FAE7E938-1920-4309-B05D-AEB3C3FCCE55}"/>
                </a:ext>
              </a:extLst>
            </p:cNvPr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" name="Shape 317">
              <a:extLst>
                <a:ext uri="{FF2B5EF4-FFF2-40B4-BE49-F238E27FC236}">
                  <a16:creationId xmlns:a16="http://schemas.microsoft.com/office/drawing/2014/main" id="{9CE1E1E4-D108-4500-A8CA-E42A47579C6A}"/>
                </a:ext>
              </a:extLst>
            </p:cNvPr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" name="Shape 318">
              <a:extLst>
                <a:ext uri="{FF2B5EF4-FFF2-40B4-BE49-F238E27FC236}">
                  <a16:creationId xmlns:a16="http://schemas.microsoft.com/office/drawing/2014/main" id="{4B668B85-266D-4750-944E-F63DEDA07DC4}"/>
                </a:ext>
              </a:extLst>
            </p:cNvPr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" name="Shape 319">
              <a:extLst>
                <a:ext uri="{FF2B5EF4-FFF2-40B4-BE49-F238E27FC236}">
                  <a16:creationId xmlns:a16="http://schemas.microsoft.com/office/drawing/2014/main" id="{E6330542-8A2A-487B-93DC-BB4BB13EF2B4}"/>
                </a:ext>
              </a:extLst>
            </p:cNvPr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1" name="Shape 320">
              <a:extLst>
                <a:ext uri="{FF2B5EF4-FFF2-40B4-BE49-F238E27FC236}">
                  <a16:creationId xmlns:a16="http://schemas.microsoft.com/office/drawing/2014/main" id="{70798BC5-22FA-4A4F-AD24-8FE0B2D490E0}"/>
                </a:ext>
              </a:extLst>
            </p:cNvPr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2" name="Shape 321">
              <a:extLst>
                <a:ext uri="{FF2B5EF4-FFF2-40B4-BE49-F238E27FC236}">
                  <a16:creationId xmlns:a16="http://schemas.microsoft.com/office/drawing/2014/main" id="{ED7BB5D2-5FBD-4DD5-8EE6-0439DB89D491}"/>
                </a:ext>
              </a:extLst>
            </p:cNvPr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3" name="Shape 322">
              <a:extLst>
                <a:ext uri="{FF2B5EF4-FFF2-40B4-BE49-F238E27FC236}">
                  <a16:creationId xmlns:a16="http://schemas.microsoft.com/office/drawing/2014/main" id="{689C4625-1C6D-4313-B0D0-9AC78B60B00E}"/>
                </a:ext>
              </a:extLst>
            </p:cNvPr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7A4FB63F-67BB-4EAA-8C16-B299AA83BF9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6C2C3F1-EF0B-473E-A1FD-CAA6225377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758121" y="1363663"/>
            <a:ext cx="3131560" cy="3609975"/>
          </a:xfrm>
        </p:spPr>
        <p:txBody>
          <a:bodyPr/>
          <a:lstStyle>
            <a:lvl1pPr marL="457200" indent="-393700">
              <a:buFont typeface="Arial" panose="020B0604020202020204" pitchFamily="34" charset="0"/>
              <a:buChar char="•"/>
              <a:defRPr/>
            </a:lvl1pPr>
            <a:lvl2pPr marL="914400" indent="-355600">
              <a:buFont typeface="Arial" panose="020B0604020202020204" pitchFamily="34" charset="0"/>
              <a:buChar char="•"/>
              <a:defRPr/>
            </a:lvl2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39" name="Content Placeholder 4">
            <a:extLst>
              <a:ext uri="{FF2B5EF4-FFF2-40B4-BE49-F238E27FC236}">
                <a16:creationId xmlns:a16="http://schemas.microsoft.com/office/drawing/2014/main" id="{CE1DEC94-3807-4EC3-A84B-8BDE43A1BD45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055482" y="1359600"/>
            <a:ext cx="3131560" cy="3609975"/>
          </a:xfrm>
        </p:spPr>
        <p:txBody>
          <a:bodyPr/>
          <a:lstStyle>
            <a:lvl1pPr marL="457200" indent="-393700">
              <a:buFont typeface="Arial" panose="020B0604020202020204" pitchFamily="34" charset="0"/>
              <a:buChar char="•"/>
              <a:defRPr/>
            </a:lvl1pPr>
            <a:lvl2pPr marL="914400" indent="-355600">
              <a:buFont typeface="Arial" panose="020B0604020202020204" pitchFamily="34" charset="0"/>
              <a:buChar char="•"/>
              <a:defRPr/>
            </a:lvl2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19885078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preserve="1" userDrawn="1">
  <p:cSld name="1_Title + 2 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Shape 36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7" name="Shape 293">
            <a:extLst>
              <a:ext uri="{FF2B5EF4-FFF2-40B4-BE49-F238E27FC236}">
                <a16:creationId xmlns:a16="http://schemas.microsoft.com/office/drawing/2014/main" id="{240740A9-9FB7-4CBB-93C0-763FC406AE9A}"/>
              </a:ext>
            </a:extLst>
          </p:cNvPr>
          <p:cNvGrpSpPr/>
          <p:nvPr userDrawn="1"/>
        </p:nvGrpSpPr>
        <p:grpSpPr>
          <a:xfrm>
            <a:off x="7442902" y="808983"/>
            <a:ext cx="1796289" cy="4430438"/>
            <a:chOff x="6023725" y="1522881"/>
            <a:chExt cx="1358150" cy="3349794"/>
          </a:xfrm>
        </p:grpSpPr>
        <p:sp>
          <p:nvSpPr>
            <p:cNvPr id="68" name="Shape 295">
              <a:extLst>
                <a:ext uri="{FF2B5EF4-FFF2-40B4-BE49-F238E27FC236}">
                  <a16:creationId xmlns:a16="http://schemas.microsoft.com/office/drawing/2014/main" id="{6DF8CBA7-9BA1-479F-BBBD-418E800D3416}"/>
                </a:ext>
              </a:extLst>
            </p:cNvPr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0" t="0" r="0" b="0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69" name="Shape 296">
              <a:extLst>
                <a:ext uri="{FF2B5EF4-FFF2-40B4-BE49-F238E27FC236}">
                  <a16:creationId xmlns:a16="http://schemas.microsoft.com/office/drawing/2014/main" id="{D0DC7A7B-3EBB-4126-A4EC-F7E9FAE5A316}"/>
                </a:ext>
              </a:extLst>
            </p:cNvPr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0" t="0" r="0" b="0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0" name="Shape 297">
              <a:extLst>
                <a:ext uri="{FF2B5EF4-FFF2-40B4-BE49-F238E27FC236}">
                  <a16:creationId xmlns:a16="http://schemas.microsoft.com/office/drawing/2014/main" id="{68D6AF08-428F-4A9C-A354-E2E10A8D3935}"/>
                </a:ext>
              </a:extLst>
            </p:cNvPr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0" t="0" r="0" b="0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1" name="Shape 298">
              <a:extLst>
                <a:ext uri="{FF2B5EF4-FFF2-40B4-BE49-F238E27FC236}">
                  <a16:creationId xmlns:a16="http://schemas.microsoft.com/office/drawing/2014/main" id="{B71B6DB4-DF38-41BA-8274-B782F5770DF1}"/>
                </a:ext>
              </a:extLst>
            </p:cNvPr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0" t="0" r="0" b="0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2" name="Shape 299">
              <a:extLst>
                <a:ext uri="{FF2B5EF4-FFF2-40B4-BE49-F238E27FC236}">
                  <a16:creationId xmlns:a16="http://schemas.microsoft.com/office/drawing/2014/main" id="{DEC3FC8B-1724-4025-BB11-D26BF42746C5}"/>
                </a:ext>
              </a:extLst>
            </p:cNvPr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0" t="0" r="0" b="0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3" name="Shape 300">
              <a:extLst>
                <a:ext uri="{FF2B5EF4-FFF2-40B4-BE49-F238E27FC236}">
                  <a16:creationId xmlns:a16="http://schemas.microsoft.com/office/drawing/2014/main" id="{57A21143-FB0C-45A7-B78C-60B640B1013F}"/>
                </a:ext>
              </a:extLst>
            </p:cNvPr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0" t="0" r="0" b="0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4" name="Shape 301">
              <a:extLst>
                <a:ext uri="{FF2B5EF4-FFF2-40B4-BE49-F238E27FC236}">
                  <a16:creationId xmlns:a16="http://schemas.microsoft.com/office/drawing/2014/main" id="{6F080129-3B74-40B1-BA28-DD85FFB926B9}"/>
                </a:ext>
              </a:extLst>
            </p:cNvPr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0" t="0" r="0" b="0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5" name="Shape 302">
              <a:extLst>
                <a:ext uri="{FF2B5EF4-FFF2-40B4-BE49-F238E27FC236}">
                  <a16:creationId xmlns:a16="http://schemas.microsoft.com/office/drawing/2014/main" id="{AD27BC22-5866-4465-B4A0-10A055915047}"/>
                </a:ext>
              </a:extLst>
            </p:cNvPr>
            <p:cNvSpPr/>
            <p:nvPr userDrawn="1"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0" t="0" r="0" b="0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76" name="Shape 304">
              <a:extLst>
                <a:ext uri="{FF2B5EF4-FFF2-40B4-BE49-F238E27FC236}">
                  <a16:creationId xmlns:a16="http://schemas.microsoft.com/office/drawing/2014/main" id="{DA9B07B6-30F7-4652-993C-760844FBBC10}"/>
                </a:ext>
              </a:extLst>
            </p:cNvPr>
            <p:cNvSpPr/>
            <p:nvPr userDrawn="1"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0" t="0" r="0" b="0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7" name="Shape 305">
              <a:extLst>
                <a:ext uri="{FF2B5EF4-FFF2-40B4-BE49-F238E27FC236}">
                  <a16:creationId xmlns:a16="http://schemas.microsoft.com/office/drawing/2014/main" id="{E04FE937-6D63-4509-AB54-D2B8C8ED2CC4}"/>
                </a:ext>
              </a:extLst>
            </p:cNvPr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0" t="0" r="0" b="0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8" name="Shape 306">
              <a:extLst>
                <a:ext uri="{FF2B5EF4-FFF2-40B4-BE49-F238E27FC236}">
                  <a16:creationId xmlns:a16="http://schemas.microsoft.com/office/drawing/2014/main" id="{862099D0-6340-4A3E-BB07-6D859535AC46}"/>
                </a:ext>
              </a:extLst>
            </p:cNvPr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0" t="0" r="0" b="0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13A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79" name="Shape 307">
              <a:extLst>
                <a:ext uri="{FF2B5EF4-FFF2-40B4-BE49-F238E27FC236}">
                  <a16:creationId xmlns:a16="http://schemas.microsoft.com/office/drawing/2014/main" id="{6C9D575E-280A-48AB-82D9-99208A1D5D87}"/>
                </a:ext>
              </a:extLst>
            </p:cNvPr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0" t="0" r="0" b="0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0" name="Shape 308">
              <a:extLst>
                <a:ext uri="{FF2B5EF4-FFF2-40B4-BE49-F238E27FC236}">
                  <a16:creationId xmlns:a16="http://schemas.microsoft.com/office/drawing/2014/main" id="{1F9402F2-5E32-489F-961E-9EE0AE2FC5CE}"/>
                </a:ext>
              </a:extLst>
            </p:cNvPr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0" t="0" r="0" b="0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" name="Shape 309">
              <a:extLst>
                <a:ext uri="{FF2B5EF4-FFF2-40B4-BE49-F238E27FC236}">
                  <a16:creationId xmlns:a16="http://schemas.microsoft.com/office/drawing/2014/main" id="{A3A660CF-0366-430D-B325-60CD832BD2E6}"/>
                </a:ext>
              </a:extLst>
            </p:cNvPr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0" t="0" r="0" b="0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" name="Shape 311">
              <a:extLst>
                <a:ext uri="{FF2B5EF4-FFF2-40B4-BE49-F238E27FC236}">
                  <a16:creationId xmlns:a16="http://schemas.microsoft.com/office/drawing/2014/main" id="{0A56BB41-2714-4FDF-BF2B-CB3AF092B871}"/>
                </a:ext>
              </a:extLst>
            </p:cNvPr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0" t="0" r="0" b="0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" name="Shape 312">
              <a:extLst>
                <a:ext uri="{FF2B5EF4-FFF2-40B4-BE49-F238E27FC236}">
                  <a16:creationId xmlns:a16="http://schemas.microsoft.com/office/drawing/2014/main" id="{B65F8E3C-1284-47C4-B3BE-704BEE5247A4}"/>
                </a:ext>
              </a:extLst>
            </p:cNvPr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0" t="0" r="0" b="0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A4C2F4"/>
                </a:solidFill>
              </a:endParaRPr>
            </a:p>
          </p:txBody>
        </p:sp>
        <p:sp>
          <p:nvSpPr>
            <p:cNvPr id="84" name="Shape 313">
              <a:extLst>
                <a:ext uri="{FF2B5EF4-FFF2-40B4-BE49-F238E27FC236}">
                  <a16:creationId xmlns:a16="http://schemas.microsoft.com/office/drawing/2014/main" id="{AEAFFA5C-BEE0-4A82-8111-A8433DBF02DC}"/>
                </a:ext>
              </a:extLst>
            </p:cNvPr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0" t="0" r="0" b="0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" name="Shape 314">
              <a:extLst>
                <a:ext uri="{FF2B5EF4-FFF2-40B4-BE49-F238E27FC236}">
                  <a16:creationId xmlns:a16="http://schemas.microsoft.com/office/drawing/2014/main" id="{FFEA7E71-84DD-43BA-A1A5-6FFF19F3DA83}"/>
                </a:ext>
              </a:extLst>
            </p:cNvPr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0" t="0" r="0" b="0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" name="Shape 315">
              <a:extLst>
                <a:ext uri="{FF2B5EF4-FFF2-40B4-BE49-F238E27FC236}">
                  <a16:creationId xmlns:a16="http://schemas.microsoft.com/office/drawing/2014/main" id="{B98533FF-FC2A-45E0-BCB3-54772C5B6F16}"/>
                </a:ext>
              </a:extLst>
            </p:cNvPr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0" t="0" r="0" b="0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" name="Shape 316">
              <a:extLst>
                <a:ext uri="{FF2B5EF4-FFF2-40B4-BE49-F238E27FC236}">
                  <a16:creationId xmlns:a16="http://schemas.microsoft.com/office/drawing/2014/main" id="{FAE7E938-1920-4309-B05D-AEB3C3FCCE55}"/>
                </a:ext>
              </a:extLst>
            </p:cNvPr>
            <p:cNvSpPr/>
            <p:nvPr userDrawn="1"/>
          </p:nvSpPr>
          <p:spPr>
            <a:xfrm>
              <a:off x="6474025" y="1522881"/>
              <a:ext cx="303525" cy="257569"/>
            </a:xfrm>
            <a:custGeom>
              <a:avLst/>
              <a:gdLst/>
              <a:ahLst/>
              <a:cxnLst/>
              <a:rect l="0" t="0" r="0" b="0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8" name="Shape 317">
              <a:extLst>
                <a:ext uri="{FF2B5EF4-FFF2-40B4-BE49-F238E27FC236}">
                  <a16:creationId xmlns:a16="http://schemas.microsoft.com/office/drawing/2014/main" id="{9CE1E1E4-D108-4500-A8CA-E42A47579C6A}"/>
                </a:ext>
              </a:extLst>
            </p:cNvPr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0" t="0" r="0" b="0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18A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9" name="Shape 318">
              <a:extLst>
                <a:ext uri="{FF2B5EF4-FFF2-40B4-BE49-F238E27FC236}">
                  <a16:creationId xmlns:a16="http://schemas.microsoft.com/office/drawing/2014/main" id="{4B668B85-266D-4750-944E-F63DEDA07DC4}"/>
                </a:ext>
              </a:extLst>
            </p:cNvPr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0" t="0" r="0" b="0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D11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0" name="Shape 319">
              <a:extLst>
                <a:ext uri="{FF2B5EF4-FFF2-40B4-BE49-F238E27FC236}">
                  <a16:creationId xmlns:a16="http://schemas.microsoft.com/office/drawing/2014/main" id="{E6330542-8A2A-487B-93DC-BB4BB13EF2B4}"/>
                </a:ext>
              </a:extLst>
            </p:cNvPr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0" t="0" r="0" b="0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F58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1" name="Shape 320">
              <a:extLst>
                <a:ext uri="{FF2B5EF4-FFF2-40B4-BE49-F238E27FC236}">
                  <a16:creationId xmlns:a16="http://schemas.microsoft.com/office/drawing/2014/main" id="{70798BC5-22FA-4A4F-AD24-8FE0B2D490E0}"/>
                </a:ext>
              </a:extLst>
            </p:cNvPr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0" t="0" r="0" b="0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2" name="Shape 321">
              <a:extLst>
                <a:ext uri="{FF2B5EF4-FFF2-40B4-BE49-F238E27FC236}">
                  <a16:creationId xmlns:a16="http://schemas.microsoft.com/office/drawing/2014/main" id="{ED7BB5D2-5FBD-4DD5-8EE6-0439DB89D491}"/>
                </a:ext>
              </a:extLst>
            </p:cNvPr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0" t="0" r="0" b="0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2A3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93" name="Shape 322">
              <a:extLst>
                <a:ext uri="{FF2B5EF4-FFF2-40B4-BE49-F238E27FC236}">
                  <a16:creationId xmlns:a16="http://schemas.microsoft.com/office/drawing/2014/main" id="{689C4625-1C6D-4313-B0D0-9AC78B60B00E}"/>
                </a:ext>
              </a:extLst>
            </p:cNvPr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0" t="0" r="0" b="0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FEC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7A4FB63F-67BB-4EAA-8C16-B299AA83BF9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679461" y="117984"/>
            <a:ext cx="1346555" cy="520776"/>
          </a:xfrm>
          <a:prstGeom prst="rect">
            <a:avLst/>
          </a:prstGeom>
        </p:spPr>
      </p:pic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6C2C3F1-EF0B-473E-A1FD-CAA62253770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758121" y="898773"/>
            <a:ext cx="3131560" cy="3609975"/>
          </a:xfrm>
        </p:spPr>
        <p:txBody>
          <a:bodyPr/>
          <a:lstStyle>
            <a:lvl1pPr marL="457200" indent="-393700">
              <a:buFont typeface="Arial" panose="020B0604020202020204" pitchFamily="34" charset="0"/>
              <a:buChar char="•"/>
              <a:defRPr/>
            </a:lvl1pPr>
            <a:lvl2pPr marL="914400" indent="-355600">
              <a:buFont typeface="Arial" panose="020B0604020202020204" pitchFamily="34" charset="0"/>
              <a:buChar char="•"/>
              <a:defRPr/>
            </a:lvl2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  <p:sp>
        <p:nvSpPr>
          <p:cNvPr id="39" name="Content Placeholder 4">
            <a:extLst>
              <a:ext uri="{FF2B5EF4-FFF2-40B4-BE49-F238E27FC236}">
                <a16:creationId xmlns:a16="http://schemas.microsoft.com/office/drawing/2014/main" id="{CE1DEC94-3807-4EC3-A84B-8BDE43A1BD45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055482" y="894710"/>
            <a:ext cx="3131560" cy="3609975"/>
          </a:xfrm>
        </p:spPr>
        <p:txBody>
          <a:bodyPr/>
          <a:lstStyle>
            <a:lvl1pPr marL="457200" indent="-393700">
              <a:buFont typeface="Arial" panose="020B0604020202020204" pitchFamily="34" charset="0"/>
              <a:buChar char="•"/>
              <a:defRPr/>
            </a:lvl1pPr>
            <a:lvl2pPr marL="914400" indent="-355600">
              <a:buFont typeface="Arial" panose="020B0604020202020204" pitchFamily="34" charset="0"/>
              <a:buChar char="•"/>
              <a:defRPr/>
            </a:lvl2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9923654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Shape 15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 dirty="0"/>
          </a:p>
        </p:txBody>
      </p:sp>
      <p:sp>
        <p:nvSpPr>
          <p:cNvPr id="159" name="Shape 159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rgbClr val="3D4965"/>
              </a:buClr>
              <a:buSzPts val="2600"/>
              <a:buFont typeface="Dosis"/>
              <a:buChar char="✘"/>
              <a:defRPr sz="26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Font typeface="Dosis"/>
              <a:buChar char="✗"/>
              <a:defRPr sz="20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Font typeface="Dosis"/>
              <a:buChar char="■"/>
              <a:defRPr sz="20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●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○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■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●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○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■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 dirty="0"/>
          </a:p>
        </p:txBody>
      </p:sp>
      <p:sp>
        <p:nvSpPr>
          <p:cNvPr id="160" name="Shape 16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682246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  <p:sldLayoutId id="2147483663" r:id="rId4"/>
    <p:sldLayoutId id="2147483673" r:id="rId5"/>
    <p:sldLayoutId id="2147483672" r:id="rId6"/>
    <p:sldLayoutId id="2147483664" r:id="rId7"/>
    <p:sldLayoutId id="2147483670" r:id="rId8"/>
    <p:sldLayoutId id="2147483671" r:id="rId9"/>
    <p:sldLayoutId id="2147483665" r:id="rId10"/>
    <p:sldLayoutId id="2147483666" r:id="rId11"/>
    <p:sldLayoutId id="2147483667" r:id="rId12"/>
    <p:sldLayoutId id="2147483668" r:id="rId13"/>
    <p:sldLayoutId id="2147483669" r:id="rId14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L="63500" marR="0" lvl="0" indent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 pitchFamily="34" charset="0"/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Shape 15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 dirty="0"/>
          </a:p>
        </p:txBody>
      </p:sp>
      <p:sp>
        <p:nvSpPr>
          <p:cNvPr id="159" name="Shape 159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rgbClr val="3D4965"/>
              </a:buClr>
              <a:buSzPts val="2600"/>
              <a:buFont typeface="Dosis"/>
              <a:buChar char="✘"/>
              <a:defRPr sz="26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Font typeface="Dosis"/>
              <a:buChar char="✗"/>
              <a:defRPr sz="20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Font typeface="Dosis"/>
              <a:buChar char="■"/>
              <a:defRPr sz="20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●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○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■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●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○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■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 dirty="0"/>
          </a:p>
        </p:txBody>
      </p:sp>
      <p:sp>
        <p:nvSpPr>
          <p:cNvPr id="160" name="Shape 16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6891329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L="63500" marR="0" lvl="0" indent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 pitchFamily="34" charset="0"/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7.xml"/><Relationship Id="rId5" Type="http://schemas.microsoft.com/office/2007/relationships/hdphoto" Target="../media/hdphoto1.wdp"/><Relationship Id="rId4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E7CC37-2CCE-49F6-9768-6211FAADE93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857500" y="863892"/>
            <a:ext cx="6592968" cy="990308"/>
          </a:xfrm>
        </p:spPr>
        <p:txBody>
          <a:bodyPr/>
          <a:lstStyle/>
          <a:p>
            <a:pPr algn="ctr"/>
            <a:br>
              <a:rPr lang="en-US" dirty="0"/>
            </a:br>
            <a:r>
              <a:rPr lang="en-US" dirty="0"/>
              <a:t>Conductors</a:t>
            </a:r>
            <a:br>
              <a:rPr lang="en-US" dirty="0"/>
            </a:br>
            <a:r>
              <a:rPr lang="en-US" dirty="0"/>
              <a:t>&amp;</a:t>
            </a:r>
            <a:br>
              <a:rPr lang="en-US" dirty="0"/>
            </a:br>
            <a:r>
              <a:rPr lang="en-US" dirty="0"/>
              <a:t> Insulators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3883547-F1F9-4538-8508-31D542C795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4725" y="524960"/>
            <a:ext cx="2500026" cy="232886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363773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Touch Sensors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47925" y="596574"/>
            <a:ext cx="6484725" cy="4075763"/>
          </a:xfrm>
        </p:spPr>
        <p:txBody>
          <a:bodyPr/>
          <a:lstStyle/>
          <a:p>
            <a:r>
              <a:rPr lang="en-US" sz="2000" dirty="0"/>
              <a:t>evive has 12 touch sensors at the bottom left corner.</a:t>
            </a:r>
          </a:p>
          <a:p>
            <a:r>
              <a:rPr lang="en-US" sz="2000" dirty="0"/>
              <a:t>Connect a Male to Male jumper wire to touch sensor 1.</a:t>
            </a:r>
          </a:p>
          <a:p>
            <a:endParaRPr lang="en-US" sz="2000" dirty="0"/>
          </a:p>
          <a:p>
            <a:endParaRPr lang="en-US" sz="20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lvl="0"/>
            <a:fld id="{00000000-1234-1234-1234-123412341234}" type="slidenum">
              <a:rPr lang="en" smtClean="0"/>
              <a:pPr lvl="0"/>
              <a:t>10</a:t>
            </a:fld>
            <a:endParaRPr lang="en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66904AF-E527-467F-8AB6-9C81182D044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1358"/>
          <a:stretch/>
        </p:blipFill>
        <p:spPr>
          <a:xfrm>
            <a:off x="1038964" y="1816100"/>
            <a:ext cx="6079385" cy="33274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8828E21-CDCF-4737-85AA-83294C58B392}"/>
              </a:ext>
            </a:extLst>
          </p:cNvPr>
          <p:cNvSpPr txBox="1"/>
          <p:nvPr/>
        </p:nvSpPr>
        <p:spPr>
          <a:xfrm>
            <a:off x="2489200" y="3799923"/>
            <a:ext cx="10350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IN" sz="1000" b="1" dirty="0">
                <a:solidFill>
                  <a:srgbClr val="FFC000"/>
                </a:solidFill>
                <a:latin typeface="Dosis" panose="020B0604020202020204" charset="0"/>
              </a:rPr>
              <a:t>  </a:t>
            </a:r>
            <a:r>
              <a:rPr lang="en-IN" sz="1000" b="1" dirty="0">
                <a:solidFill>
                  <a:srgbClr val="FF0000"/>
                </a:solidFill>
                <a:latin typeface="Dosis" panose="020B0604020202020204" charset="0"/>
              </a:rPr>
              <a:t>1  3  5  7  9  11</a:t>
            </a:r>
          </a:p>
          <a:p>
            <a:pPr algn="just"/>
            <a:endParaRPr lang="en-IN" sz="1000" b="1" dirty="0">
              <a:solidFill>
                <a:srgbClr val="FF0000"/>
              </a:solidFill>
              <a:latin typeface="Dosis" panose="020B0604020202020204" charset="0"/>
            </a:endParaRPr>
          </a:p>
          <a:p>
            <a:pPr algn="just"/>
            <a:endParaRPr lang="en-IN" sz="1000" b="1" dirty="0">
              <a:solidFill>
                <a:srgbClr val="FF0000"/>
              </a:solidFill>
              <a:latin typeface="Dosis" panose="020B0604020202020204" charset="0"/>
            </a:endParaRPr>
          </a:p>
          <a:p>
            <a:pPr algn="just"/>
            <a:r>
              <a:rPr lang="en-IN" sz="1000" b="1" dirty="0">
                <a:solidFill>
                  <a:srgbClr val="FF0000"/>
                </a:solidFill>
                <a:latin typeface="Dosis" panose="020B0604020202020204" charset="0"/>
              </a:rPr>
              <a:t> 2  4  6  8 10  12</a:t>
            </a:r>
          </a:p>
        </p:txBody>
      </p:sp>
    </p:spTree>
    <p:extLst>
      <p:ext uri="{BB962C8B-B14F-4D97-AF65-F5344CB8AC3E}">
        <p14:creationId xmlns:p14="http://schemas.microsoft.com/office/powerpoint/2010/main" val="106403482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Touch Sensors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47925" y="748132"/>
            <a:ext cx="6422320" cy="4075763"/>
          </a:xfrm>
        </p:spPr>
        <p:txBody>
          <a:bodyPr/>
          <a:lstStyle/>
          <a:p>
            <a:r>
              <a:rPr lang="en-US" sz="2000" dirty="0"/>
              <a:t>Switch on evive. You will see the menu. If not, center press on evive’s navigation key.</a:t>
            </a:r>
          </a:p>
          <a:p>
            <a:r>
              <a:rPr lang="en-US" sz="2000" dirty="0"/>
              <a:t>Go to the Touch Sensors option. Now touch the free end of the jumper wire. A Sound will come whenever you touch it.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lvl="0"/>
            <a:fld id="{00000000-1234-1234-1234-123412341234}" type="slidenum">
              <a:rPr lang="en" smtClean="0"/>
              <a:pPr lvl="0"/>
              <a:t>11</a:t>
            </a:fld>
            <a:endParaRPr lang="e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6F1550C-7B7C-43CF-8D74-E3ADDD9215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7925" y="2483379"/>
            <a:ext cx="3083917" cy="2520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09E0EFF-7252-4B4E-BAD7-39A0F0DF20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86329" y="2483379"/>
            <a:ext cx="3083916" cy="25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445558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Important thing to remember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000" dirty="0"/>
              <a:t>Number of charge available in an object can vary. Like a small spoon will have less charge than a steel plate. This is neutralized by initializing the channel whenever you enter the touch sensor menu. </a:t>
            </a:r>
          </a:p>
          <a:p>
            <a:r>
              <a:rPr lang="en-US" sz="2000" dirty="0"/>
              <a:t>So, if your sensor it not detecting the object, then try to go back into the main menu and go to touch channel. </a:t>
            </a:r>
          </a:p>
          <a:p>
            <a:r>
              <a:rPr lang="en-US" sz="2000" dirty="0"/>
              <a:t>This will reset the value.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lvl="0"/>
            <a:fld id="{00000000-1234-1234-1234-123412341234}" type="slidenum">
              <a:rPr lang="en" smtClean="0"/>
              <a:pPr lvl="0"/>
              <a:t>12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46358708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39F6BAD-BFAF-4434-831D-A424EA5D5C6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0250" y="2015750"/>
            <a:ext cx="7886700" cy="819900"/>
          </a:xfrm>
        </p:spPr>
        <p:txBody>
          <a:bodyPr/>
          <a:lstStyle/>
          <a:p>
            <a:pPr marL="69850" indent="0">
              <a:buNone/>
            </a:pPr>
            <a:r>
              <a:rPr lang="en-IN" sz="4000" dirty="0"/>
              <a:t>Activity: Conductors vs Insulator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CDCCED1-35E5-42DB-8EF8-20FDD0FC052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13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83456906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19D943-7EBF-40AB-B09C-C02B32BDC10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" sz="1200" b="0" i="0" u="none" strike="noStrike" kern="0" cap="none" spc="0" normalizeH="0" baseline="0" noProof="0" smtClean="0">
                <a:ln>
                  <a:noFill/>
                </a:ln>
                <a:solidFill>
                  <a:srgbClr val="3C78D8"/>
                </a:solidFill>
                <a:effectLst/>
                <a:uLnTx/>
                <a:uFillTx/>
                <a:latin typeface="Sniglet"/>
                <a:sym typeface="Sniglet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14</a:t>
            </a:fld>
            <a:endParaRPr kumimoji="0" lang="en" sz="1200" b="0" i="0" u="none" strike="noStrike" kern="0" cap="none" spc="0" normalizeH="0" baseline="0" noProof="0">
              <a:ln>
                <a:noFill/>
              </a:ln>
              <a:solidFill>
                <a:srgbClr val="3C78D8"/>
              </a:solidFill>
              <a:effectLst/>
              <a:uLnTx/>
              <a:uFillTx/>
              <a:latin typeface="Sniglet"/>
              <a:sym typeface="Sniglet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762327B-49CE-4DD6-912B-02757F43E4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br>
              <a:rPr lang="en-IN" dirty="0"/>
            </a:br>
            <a:r>
              <a:rPr lang="en-IN" dirty="0"/>
              <a:t>Components Required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4589C614-B572-470E-B9EF-541DEDDA42B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IN" dirty="0"/>
              <a:t>evive</a:t>
            </a:r>
          </a:p>
          <a:p>
            <a:r>
              <a:rPr lang="en-IN" dirty="0"/>
              <a:t>Male to Male Jumper wires/alligator clips</a:t>
            </a:r>
          </a:p>
          <a:p>
            <a:r>
              <a:rPr lang="en-IN" dirty="0"/>
              <a:t>Objects to identify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F906D7D-F440-454C-BF89-697B98948B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7925" y="2525637"/>
            <a:ext cx="1376108" cy="170346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1FF00AE-2DBE-4D71-9C77-FD4DCC23B6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12905" y="2525637"/>
            <a:ext cx="2482849" cy="186213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0DF0A21-E0B3-4356-B39B-80CB5D861F8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038" b="99060" l="1220" r="99634">
                        <a14:foregroundMark x1="67927" y1="95611" x2="67927" y2="95611"/>
                        <a14:foregroundMark x1="51585" y1="83542" x2="54146" y2="73511"/>
                        <a14:foregroundMark x1="21829" y1="31661" x2="34268" y2="32132"/>
                        <a14:foregroundMark x1="24268" y1="29154" x2="30854" y2="28840"/>
                        <a14:foregroundMark x1="25366" y1="28213" x2="28902" y2="28213"/>
                        <a14:foregroundMark x1="53537" y1="87304" x2="59268" y2="93103"/>
                        <a14:foregroundMark x1="51585" y1="89812" x2="58415" y2="96238"/>
                        <a14:foregroundMark x1="83902" y1="46865" x2="94878" y2="50157"/>
                        <a14:foregroundMark x1="84634" y1="44357" x2="92439" y2="45455"/>
                        <a14:foregroundMark x1="92439" y1="56113" x2="96829" y2="49687"/>
                        <a14:foregroundMark x1="97927" y1="54075" x2="96341" y2="515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57560" y="2389838"/>
            <a:ext cx="2905473" cy="2260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372163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STEP 1: Connect the Objects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9319" y="748132"/>
            <a:ext cx="6364732" cy="4075763"/>
          </a:xfrm>
        </p:spPr>
        <p:txBody>
          <a:bodyPr/>
          <a:lstStyle/>
          <a:p>
            <a:pPr algn="just"/>
            <a:r>
              <a:rPr lang="en-US" sz="2000" dirty="0"/>
              <a:t>Connect different objects around you to touch sensors using jumper wires/Alligator clips.</a:t>
            </a:r>
          </a:p>
          <a:p>
            <a:pPr marL="69850" indent="0" algn="just">
              <a:buNone/>
            </a:pPr>
            <a:endParaRPr lang="en-IN" sz="2000" b="1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15</a:t>
            </a:fld>
            <a:endParaRPr lang="e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B5C3AEA-5235-441E-A7A5-0AE03FF44C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1950" y="1979960"/>
            <a:ext cx="3740150" cy="27427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992535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STEP 2: Navigate to Touch Sensor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9319" y="748132"/>
            <a:ext cx="6364732" cy="4075763"/>
          </a:xfrm>
        </p:spPr>
        <p:txBody>
          <a:bodyPr/>
          <a:lstStyle/>
          <a:p>
            <a:pPr algn="just"/>
            <a:r>
              <a:rPr lang="en-US" sz="2000" dirty="0"/>
              <a:t>Switch ON evive.</a:t>
            </a:r>
          </a:p>
          <a:p>
            <a:pPr algn="just"/>
            <a:r>
              <a:rPr lang="en-US" sz="2000" dirty="0"/>
              <a:t>Inside evive’s menu, navigate to touch sensors using navigation key.</a:t>
            </a:r>
          </a:p>
          <a:p>
            <a:pPr algn="just"/>
            <a:r>
              <a:rPr lang="en-US" sz="2000" dirty="0"/>
              <a:t>Don’t touch the objects while navigating to touch sensors.</a:t>
            </a:r>
          </a:p>
          <a:p>
            <a:pPr marL="69850" indent="0" algn="just">
              <a:buNone/>
            </a:pPr>
            <a:endParaRPr lang="en-IN" sz="2000" b="1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16</a:t>
            </a:fld>
            <a:endParaRPr lang="en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3352FEA-89A8-486E-89BC-E2DDBF6D61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06875" y="2508779"/>
            <a:ext cx="3083917" cy="25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310011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STEP 3: Test and Classify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9319" y="583032"/>
            <a:ext cx="6364732" cy="4075763"/>
          </a:xfrm>
        </p:spPr>
        <p:txBody>
          <a:bodyPr/>
          <a:lstStyle/>
          <a:p>
            <a:pPr algn="just"/>
            <a:r>
              <a:rPr lang="en-US" sz="2000" dirty="0"/>
              <a:t>Now, one by touch the objects and identify whether it’s a conductor or an insulator.</a:t>
            </a:r>
          </a:p>
          <a:p>
            <a:pPr algn="just"/>
            <a:r>
              <a:rPr lang="en-US" sz="2000" dirty="0"/>
              <a:t>If the object responds to the touch then it’s a conductor else it’s a insulator.</a:t>
            </a:r>
          </a:p>
          <a:p>
            <a:pPr algn="just"/>
            <a:r>
              <a:rPr lang="en-US" sz="2000" dirty="0"/>
              <a:t>Find out and fill the details inside the observation table.</a:t>
            </a:r>
          </a:p>
          <a:p>
            <a:pPr algn="just"/>
            <a:endParaRPr lang="en-US" sz="2000" dirty="0"/>
          </a:p>
          <a:p>
            <a:pPr marL="69850" indent="0" algn="just">
              <a:buNone/>
            </a:pPr>
            <a:endParaRPr lang="en-IN" sz="2000" b="1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17</a:t>
            </a:fld>
            <a:endParaRPr lang="en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1955F99-F272-41D0-B068-98263A5032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97229" y="2483379"/>
            <a:ext cx="3083916" cy="25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867792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C9FA402-709E-44BA-9A12-03325425476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18</a:t>
            </a:fld>
            <a:endParaRPr lang="en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82B84F3-63E2-42B1-BB70-0565BC3142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25567" y="838773"/>
            <a:ext cx="3744166" cy="38171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17140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7A43489-CD2F-45BD-B8FB-14D7EF3653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03116" y="1024338"/>
            <a:ext cx="6286325" cy="819900"/>
          </a:xfrm>
        </p:spPr>
        <p:txBody>
          <a:bodyPr/>
          <a:lstStyle/>
          <a:p>
            <a:pPr marL="69850" indent="0">
              <a:buNone/>
            </a:pPr>
            <a:r>
              <a:rPr lang="en-US" dirty="0"/>
              <a:t>Conductors &amp; Insulator</a:t>
            </a:r>
            <a:endParaRPr lang="en-IN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AC2E943-6EE2-4958-B432-88A312D7496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lvl="0"/>
            <a:fld id="{00000000-1234-1234-1234-123412341234}" type="slidenum">
              <a:rPr lang="en" smtClean="0"/>
              <a:pPr lvl="0"/>
              <a:t>2</a:t>
            </a:fld>
            <a:endParaRPr lang="en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C4A8A338-C3FD-4FD0-9D4E-110F41F1CB9C}"/>
              </a:ext>
            </a:extLst>
          </p:cNvPr>
          <p:cNvSpPr txBox="1">
            <a:spLocks/>
          </p:cNvSpPr>
          <p:nvPr/>
        </p:nvSpPr>
        <p:spPr>
          <a:xfrm>
            <a:off x="4189907" y="1343886"/>
            <a:ext cx="4312741" cy="2356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9850" marR="0" lvl="0" indent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Arial" panose="020B0604020202020204" pitchFamily="34" charset="0"/>
              <a:buNone/>
              <a:defRPr sz="3600" b="1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✗"/>
              <a:defRPr sz="2500" b="1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■"/>
              <a:defRPr sz="2500" b="1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●"/>
              <a:defRPr sz="2500" b="1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○"/>
              <a:defRPr sz="2500" b="1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■"/>
              <a:defRPr sz="2500" b="1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●"/>
              <a:defRPr sz="2500" b="1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○"/>
              <a:defRPr sz="2500" b="1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■"/>
              <a:defRPr sz="2500" b="1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algn="just"/>
            <a:r>
              <a:rPr lang="en-US" sz="2000" b="0" dirty="0"/>
              <a:t>In this Activity, First We will learn about conductors and insulators and then classify different objects into conductors and insulators using evive capacitive touch sensors.</a:t>
            </a:r>
            <a:endParaRPr lang="en-IN" sz="200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B185045-2456-4D09-B5D8-09BA0D1CC6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00175" y="1204410"/>
            <a:ext cx="2500026" cy="232886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91424466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5C6842F-E688-4EF6-8D5C-CEACE71E597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69850" indent="0">
              <a:buNone/>
            </a:pPr>
            <a:r>
              <a:rPr lang="en-IN" sz="4000" dirty="0"/>
              <a:t>What is a Conductor?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B88600C-637C-4A83-8586-E30866A5A34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3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23518472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Conductors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r>
              <a:rPr lang="en-US" sz="2000" dirty="0"/>
              <a:t>Some materials allow electric current to flow more freely than others. These materials are called conductors.</a:t>
            </a:r>
          </a:p>
          <a:p>
            <a:pPr algn="just"/>
            <a:r>
              <a:rPr lang="en-US" sz="2000" dirty="0"/>
              <a:t>This is due to the free charge on the conductor, which can move.</a:t>
            </a:r>
          </a:p>
          <a:p>
            <a:pPr algn="just"/>
            <a:r>
              <a:rPr lang="en-US" sz="2000" dirty="0"/>
              <a:t>When there is no voltage, the charge is equally distributed across the material.</a:t>
            </a:r>
          </a:p>
          <a:p>
            <a:endParaRPr lang="en-IN" sz="20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lvl="0"/>
            <a:fld id="{00000000-1234-1234-1234-123412341234}" type="slidenum">
              <a:rPr lang="en" smtClean="0"/>
              <a:pPr lvl="0"/>
              <a:t>4</a:t>
            </a:fld>
            <a:endParaRPr lang="en"/>
          </a:p>
        </p:txBody>
      </p:sp>
      <p:sp>
        <p:nvSpPr>
          <p:cNvPr id="8" name="AutoShape 2" descr="https://www.thoughtco.com/thmb/l1QnDBrk1uvDMJ6TBeLeAg-r4sI=/768x0/filters:no_upscale():max_bytes(150000):strip_icc():format(webp)/examples-of-electrical-conductors-and-insulators-608315_v3-5b609152c9e77c004f6e8892.png">
            <a:extLst>
              <a:ext uri="{FF2B5EF4-FFF2-40B4-BE49-F238E27FC236}">
                <a16:creationId xmlns:a16="http://schemas.microsoft.com/office/drawing/2014/main" id="{725DFDB1-649B-4F2F-8FAC-C45336B728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241935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pic>
        <p:nvPicPr>
          <p:cNvPr id="1034" name="Picture 10" descr="https://schoolbag.info/physics/physics_math/physics_math.files/image306.jpg">
            <a:extLst>
              <a:ext uri="{FF2B5EF4-FFF2-40B4-BE49-F238E27FC236}">
                <a16:creationId xmlns:a16="http://schemas.microsoft.com/office/drawing/2014/main" id="{D2D8DE29-D17E-491F-ADAF-73E865F3FF8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63" b="11679"/>
          <a:stretch/>
        </p:blipFill>
        <p:spPr bwMode="auto">
          <a:xfrm>
            <a:off x="2953108" y="3167387"/>
            <a:ext cx="1730033" cy="174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23971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Conductors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000" dirty="0"/>
              <a:t>Example: Silver, gold, iron, sea water, fruits and vegetables.</a:t>
            </a:r>
          </a:p>
          <a:p>
            <a:endParaRPr lang="en-US" sz="2000" dirty="0"/>
          </a:p>
          <a:p>
            <a:endParaRPr lang="en-IN" sz="20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lvl="0"/>
            <a:fld id="{00000000-1234-1234-1234-123412341234}" type="slidenum">
              <a:rPr lang="en" smtClean="0"/>
              <a:pPr lvl="0"/>
              <a:t>5</a:t>
            </a:fld>
            <a:endParaRPr lang="en"/>
          </a:p>
        </p:txBody>
      </p:sp>
      <p:sp>
        <p:nvSpPr>
          <p:cNvPr id="8" name="AutoShape 2" descr="https://www.thoughtco.com/thmb/l1QnDBrk1uvDMJ6TBeLeAg-r4sI=/768x0/filters:no_upscale():max_bytes(150000):strip_icc():format(webp)/examples-of-electrical-conductors-and-insulators-608315_v3-5b609152c9e77c004f6e8892.png">
            <a:extLst>
              <a:ext uri="{FF2B5EF4-FFF2-40B4-BE49-F238E27FC236}">
                <a16:creationId xmlns:a16="http://schemas.microsoft.com/office/drawing/2014/main" id="{725DFDB1-649B-4F2F-8FAC-C45336B728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241935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pic>
        <p:nvPicPr>
          <p:cNvPr id="1032" name="Picture 8" descr="Related image">
            <a:extLst>
              <a:ext uri="{FF2B5EF4-FFF2-40B4-BE49-F238E27FC236}">
                <a16:creationId xmlns:a16="http://schemas.microsoft.com/office/drawing/2014/main" id="{523FCE14-A726-4975-ACCA-6ADBE81FC7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02" b="54965"/>
          <a:stretch/>
        </p:blipFill>
        <p:spPr bwMode="auto">
          <a:xfrm>
            <a:off x="782825" y="1867531"/>
            <a:ext cx="6070600" cy="1713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4644021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5C6842F-E688-4EF6-8D5C-CEACE71E597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69850" indent="0">
              <a:buNone/>
            </a:pPr>
            <a:r>
              <a:rPr lang="en-IN" sz="4000" dirty="0"/>
              <a:t>What is an Insulator?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B88600C-637C-4A83-8586-E30866A5A34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6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3015407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Insulator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47925" y="748132"/>
            <a:ext cx="6408525" cy="4075763"/>
          </a:xfrm>
        </p:spPr>
        <p:txBody>
          <a:bodyPr/>
          <a:lstStyle/>
          <a:p>
            <a:pPr algn="just"/>
            <a:r>
              <a:rPr lang="en-US" sz="2000" dirty="0"/>
              <a:t>The opposite of a conductor is an insulator. An insulator opposes the flow of electricity. </a:t>
            </a:r>
          </a:p>
          <a:p>
            <a:pPr algn="just"/>
            <a:r>
              <a:rPr lang="en-US" sz="2000" dirty="0"/>
              <a:t>Insulators are important to keep us safe from electricity. The wire that carries electricity to your computer or television is covered with a rubber-like insulator that protects you from getting electrocuted. </a:t>
            </a:r>
          </a:p>
          <a:p>
            <a:r>
              <a:rPr lang="en-US" sz="2000" dirty="0"/>
              <a:t>Insulator does not distribute charge.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lvl="0"/>
            <a:fld id="{00000000-1234-1234-1234-123412341234}" type="slidenum">
              <a:rPr lang="en" smtClean="0"/>
              <a:pPr lvl="0"/>
              <a:t>7</a:t>
            </a:fld>
            <a:endParaRPr lang="en"/>
          </a:p>
        </p:txBody>
      </p:sp>
      <p:sp>
        <p:nvSpPr>
          <p:cNvPr id="8" name="AutoShape 2" descr="https://www.thoughtco.com/thmb/l1QnDBrk1uvDMJ6TBeLeAg-r4sI=/768x0/filters:no_upscale():max_bytes(150000):strip_icc():format(webp)/examples-of-electrical-conductors-and-insulators-608315_v3-5b609152c9e77c004f6e8892.png">
            <a:extLst>
              <a:ext uri="{FF2B5EF4-FFF2-40B4-BE49-F238E27FC236}">
                <a16:creationId xmlns:a16="http://schemas.microsoft.com/office/drawing/2014/main" id="{725DFDB1-649B-4F2F-8FAC-C45336B728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241935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pic>
        <p:nvPicPr>
          <p:cNvPr id="7" name="Picture 10" descr="https://schoolbag.info/physics/physics_math/physics_math.files/image306.jpg">
            <a:extLst>
              <a:ext uri="{FF2B5EF4-FFF2-40B4-BE49-F238E27FC236}">
                <a16:creationId xmlns:a16="http://schemas.microsoft.com/office/drawing/2014/main" id="{0D9EDE8D-0FFC-462B-8897-090B16CFF2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8" t="53" r="52881" b="11626"/>
          <a:stretch/>
        </p:blipFill>
        <p:spPr bwMode="auto">
          <a:xfrm>
            <a:off x="2953108" y="3307087"/>
            <a:ext cx="1730033" cy="174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245344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82D35-5B0C-4EAC-AA3A-598AD0731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Insulator</a:t>
            </a:r>
            <a:endParaRPr lang="en-I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03C817-8746-47A6-A5F8-570E8F321B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47925" y="748132"/>
            <a:ext cx="6408525" cy="4075763"/>
          </a:xfrm>
        </p:spPr>
        <p:txBody>
          <a:bodyPr/>
          <a:lstStyle/>
          <a:p>
            <a:r>
              <a:rPr lang="en-US" sz="2000" dirty="0"/>
              <a:t>Good insulators include glass, the air, and paper. </a:t>
            </a:r>
            <a:br>
              <a:rPr lang="en-US" sz="2000" dirty="0"/>
            </a:br>
            <a:endParaRPr lang="en-IN" sz="20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60B0-832C-4F05-9E00-F499179B05C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lvl="0"/>
            <a:fld id="{00000000-1234-1234-1234-123412341234}" type="slidenum">
              <a:rPr lang="en" smtClean="0"/>
              <a:pPr lvl="0"/>
              <a:t>8</a:t>
            </a:fld>
            <a:endParaRPr lang="en"/>
          </a:p>
        </p:txBody>
      </p:sp>
      <p:sp>
        <p:nvSpPr>
          <p:cNvPr id="8" name="AutoShape 2" descr="https://www.thoughtco.com/thmb/l1QnDBrk1uvDMJ6TBeLeAg-r4sI=/768x0/filters:no_upscale():max_bytes(150000):strip_icc():format(webp)/examples-of-electrical-conductors-and-insulators-608315_v3-5b609152c9e77c004f6e8892.png">
            <a:extLst>
              <a:ext uri="{FF2B5EF4-FFF2-40B4-BE49-F238E27FC236}">
                <a16:creationId xmlns:a16="http://schemas.microsoft.com/office/drawing/2014/main" id="{725DFDB1-649B-4F2F-8FAC-C45336B728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241935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pic>
        <p:nvPicPr>
          <p:cNvPr id="1032" name="Picture 8" descr="Related image">
            <a:extLst>
              <a:ext uri="{FF2B5EF4-FFF2-40B4-BE49-F238E27FC236}">
                <a16:creationId xmlns:a16="http://schemas.microsoft.com/office/drawing/2014/main" id="{523FCE14-A726-4975-ACCA-6ADBE81FC7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205" b="9462"/>
          <a:stretch/>
        </p:blipFill>
        <p:spPr bwMode="auto">
          <a:xfrm>
            <a:off x="916887" y="1461131"/>
            <a:ext cx="6070600" cy="1713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8016799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39F6BAD-BFAF-4434-831D-A424EA5D5C6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18024" y="2022100"/>
            <a:ext cx="5638475" cy="819900"/>
          </a:xfrm>
        </p:spPr>
        <p:txBody>
          <a:bodyPr/>
          <a:lstStyle/>
          <a:p>
            <a:pPr marL="69850" indent="0">
              <a:buNone/>
            </a:pPr>
            <a:r>
              <a:rPr lang="en-IN" sz="4000" dirty="0"/>
              <a:t>Testing the Touch Sensor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CDCCED1-35E5-42DB-8EF8-20FDD0FC052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9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172143115"/>
      </p:ext>
    </p:extLst>
  </p:cSld>
  <p:clrMapOvr>
    <a:masterClrMapping/>
  </p:clrMapOvr>
</p:sld>
</file>

<file path=ppt/theme/theme1.xml><?xml version="1.0" encoding="utf-8"?>
<a:theme xmlns:a="http://schemas.openxmlformats.org/drawingml/2006/main" name="1_Friar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Friar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13177</TotalTime>
  <Words>488</Words>
  <Application>Microsoft Office PowerPoint</Application>
  <PresentationFormat>On-screen Show (16:9)</PresentationFormat>
  <Paragraphs>64</Paragraphs>
  <Slides>18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</vt:i4>
      </vt:variant>
    </vt:vector>
  </HeadingPairs>
  <TitlesOfParts>
    <vt:vector size="23" baseType="lpstr">
      <vt:lpstr>Dosis</vt:lpstr>
      <vt:lpstr>Arial</vt:lpstr>
      <vt:lpstr>Sniglet</vt:lpstr>
      <vt:lpstr>1_Friar template</vt:lpstr>
      <vt:lpstr>2_Friar template</vt:lpstr>
      <vt:lpstr> Conductors &amp;  Insulators</vt:lpstr>
      <vt:lpstr>PowerPoint Presentation</vt:lpstr>
      <vt:lpstr>PowerPoint Presentation</vt:lpstr>
      <vt:lpstr>Conductors</vt:lpstr>
      <vt:lpstr>Conductors</vt:lpstr>
      <vt:lpstr>PowerPoint Presentation</vt:lpstr>
      <vt:lpstr>Insulator</vt:lpstr>
      <vt:lpstr>Insulator</vt:lpstr>
      <vt:lpstr>PowerPoint Presentation</vt:lpstr>
      <vt:lpstr>Touch Sensors</vt:lpstr>
      <vt:lpstr>Touch Sensors</vt:lpstr>
      <vt:lpstr>Important thing to remember</vt:lpstr>
      <vt:lpstr>PowerPoint Presentation</vt:lpstr>
      <vt:lpstr> Components Required</vt:lpstr>
      <vt:lpstr>STEP 1: Connect the Objects</vt:lpstr>
      <vt:lpstr>STEP 2: Navigate to Touch Sensor</vt:lpstr>
      <vt:lpstr>STEP 3: Test and Classify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1.1 Conductors and Insulators</dc:title>
  <dc:creator>contact@thestempedia.com</dc:creator>
  <cp:lastModifiedBy>Ravinder Bidhan</cp:lastModifiedBy>
  <cp:revision>140</cp:revision>
  <dcterms:modified xsi:type="dcterms:W3CDTF">2019-11-13T12:44:20Z</dcterms:modified>
</cp:coreProperties>
</file>