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84" r:id="rId2"/>
    <p:sldId id="290" r:id="rId3"/>
    <p:sldId id="398" r:id="rId4"/>
    <p:sldId id="443" r:id="rId5"/>
    <p:sldId id="435" r:id="rId6"/>
    <p:sldId id="429" r:id="rId7"/>
    <p:sldId id="436" r:id="rId8"/>
    <p:sldId id="361" r:id="rId9"/>
    <p:sldId id="359" r:id="rId10"/>
    <p:sldId id="362" r:id="rId11"/>
    <p:sldId id="363" r:id="rId12"/>
    <p:sldId id="364" r:id="rId13"/>
    <p:sldId id="365" r:id="rId14"/>
    <p:sldId id="444" r:id="rId15"/>
    <p:sldId id="368" r:id="rId16"/>
    <p:sldId id="358" r:id="rId17"/>
  </p:sldIdLst>
  <p:sldSz cx="9144000" cy="5143500" type="screen16x9"/>
  <p:notesSz cx="6858000" cy="9144000"/>
  <p:embeddedFontLst>
    <p:embeddedFont>
      <p:font typeface="Dosis" panose="020B0604020202020204" charset="0"/>
      <p:regular r:id="rId19"/>
      <p:bold r:id="rId20"/>
    </p:embeddedFont>
    <p:embeddedFont>
      <p:font typeface="Sniglet"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791"/>
    <a:srgbClr val="9900CC"/>
    <a:srgbClr val="EFDF21"/>
    <a:srgbClr val="F2E5E2"/>
    <a:srgbClr val="18AA45"/>
    <a:srgbClr val="F58220"/>
    <a:srgbClr val="D11F40"/>
    <a:srgbClr val="45BADD"/>
    <a:srgbClr val="FECC0E"/>
    <a:srgbClr val="13A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51" d="100"/>
          <a:sy n="151"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3651250" y="1043848"/>
            <a:ext cx="5124450" cy="1159800"/>
          </a:xfrm>
        </p:spPr>
        <p:txBody>
          <a:bodyPr/>
          <a:lstStyle/>
          <a:p>
            <a:r>
              <a:rPr lang="en-IN" sz="4400" b="0" dirty="0">
                <a:solidFill>
                  <a:srgbClr val="2A3791"/>
                </a:solidFill>
              </a:rPr>
              <a:t>Jumping Tobi</a:t>
            </a:r>
          </a:p>
        </p:txBody>
      </p:sp>
      <p:pic>
        <p:nvPicPr>
          <p:cNvPr id="6" name="Picture 5">
            <a:extLst>
              <a:ext uri="{FF2B5EF4-FFF2-40B4-BE49-F238E27FC236}">
                <a16:creationId xmlns:a16="http://schemas.microsoft.com/office/drawing/2014/main" id="{A85BBBF1-D662-41C1-AEEF-EE8226DBDED5}"/>
              </a:ext>
            </a:extLst>
          </p:cNvPr>
          <p:cNvPicPr>
            <a:picLocks noChangeAspect="1"/>
          </p:cNvPicPr>
          <p:nvPr/>
        </p:nvPicPr>
        <p:blipFill>
          <a:blip r:embed="rId3"/>
          <a:srcRect/>
          <a:stretch/>
        </p:blipFill>
        <p:spPr>
          <a:xfrm>
            <a:off x="657225" y="453584"/>
            <a:ext cx="2994025" cy="2340329"/>
          </a:xfrm>
          <a:prstGeom prst="rect">
            <a:avLst/>
          </a:prstGeom>
        </p:spPr>
      </p:pic>
      <p:pic>
        <p:nvPicPr>
          <p:cNvPr id="10" name="Picture 9">
            <a:extLst>
              <a:ext uri="{FF2B5EF4-FFF2-40B4-BE49-F238E27FC236}">
                <a16:creationId xmlns:a16="http://schemas.microsoft.com/office/drawing/2014/main" id="{CC4890E9-87BA-4400-8F3F-A3239D2DAFE1}"/>
              </a:ext>
            </a:extLst>
          </p:cNvPr>
          <p:cNvPicPr>
            <a:picLocks noChangeAspect="1"/>
          </p:cNvPicPr>
          <p:nvPr/>
        </p:nvPicPr>
        <p:blipFill rotWithShape="1">
          <a:blip r:embed="rId4"/>
          <a:srcRect l="2591"/>
          <a:stretch/>
        </p:blipFill>
        <p:spPr>
          <a:xfrm>
            <a:off x="2578100" y="1905335"/>
            <a:ext cx="2597152" cy="1094290"/>
          </a:xfrm>
          <a:prstGeom prst="roundRect">
            <a:avLst/>
          </a:prstGeom>
        </p:spPr>
      </p:pic>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10</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2: Choose a Sprite</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r>
              <a:rPr lang="en-IN" dirty="0"/>
              <a:t>We can choose sprite from choose a sprite button.</a:t>
            </a:r>
          </a:p>
          <a:p>
            <a:pPr marL="69850" indent="0">
              <a:buNone/>
            </a:pPr>
            <a:endParaRPr lang="en-IN" dirty="0"/>
          </a:p>
          <a:p>
            <a:pPr marL="69850" indent="0">
              <a:buNone/>
            </a:pPr>
            <a:endParaRPr lang="en-IN" dirty="0"/>
          </a:p>
          <a:p>
            <a:pPr marL="69850" indent="0">
              <a:buNone/>
            </a:pPr>
            <a:endParaRPr lang="en-IN" dirty="0"/>
          </a:p>
          <a:p>
            <a:r>
              <a:rPr lang="en-IN" dirty="0"/>
              <a:t>“</a:t>
            </a:r>
            <a:r>
              <a:rPr lang="en-IN" b="1" dirty="0"/>
              <a:t>Tobi</a:t>
            </a:r>
            <a:r>
              <a:rPr lang="en-IN" dirty="0"/>
              <a:t>” sprite is already selected. Let’s animate it.</a:t>
            </a:r>
          </a:p>
        </p:txBody>
      </p:sp>
      <p:pic>
        <p:nvPicPr>
          <p:cNvPr id="7" name="Picture 6">
            <a:extLst>
              <a:ext uri="{FF2B5EF4-FFF2-40B4-BE49-F238E27FC236}">
                <a16:creationId xmlns:a16="http://schemas.microsoft.com/office/drawing/2014/main" id="{0C386C1E-BBB8-4C12-ABDE-4C3B39034E08}"/>
              </a:ext>
            </a:extLst>
          </p:cNvPr>
          <p:cNvPicPr>
            <a:picLocks noChangeAspect="1"/>
          </p:cNvPicPr>
          <p:nvPr/>
        </p:nvPicPr>
        <p:blipFill>
          <a:blip r:embed="rId2"/>
          <a:stretch>
            <a:fillRect/>
          </a:stretch>
        </p:blipFill>
        <p:spPr>
          <a:xfrm>
            <a:off x="5142281" y="908259"/>
            <a:ext cx="1746044" cy="1779751"/>
          </a:xfrm>
          <a:prstGeom prst="rect">
            <a:avLst/>
          </a:prstGeom>
        </p:spPr>
      </p:pic>
      <p:pic>
        <p:nvPicPr>
          <p:cNvPr id="9" name="Picture 8">
            <a:extLst>
              <a:ext uri="{FF2B5EF4-FFF2-40B4-BE49-F238E27FC236}">
                <a16:creationId xmlns:a16="http://schemas.microsoft.com/office/drawing/2014/main" id="{934827D4-226C-4A7E-BA70-1160699B6791}"/>
              </a:ext>
            </a:extLst>
          </p:cNvPr>
          <p:cNvPicPr>
            <a:picLocks noChangeAspect="1"/>
          </p:cNvPicPr>
          <p:nvPr/>
        </p:nvPicPr>
        <p:blipFill>
          <a:blip r:embed="rId3"/>
          <a:stretch>
            <a:fillRect/>
          </a:stretch>
        </p:blipFill>
        <p:spPr>
          <a:xfrm>
            <a:off x="4049056" y="2996867"/>
            <a:ext cx="1045887" cy="1650070"/>
          </a:xfrm>
          <a:prstGeom prst="rect">
            <a:avLst/>
          </a:prstGeom>
        </p:spPr>
      </p:pic>
    </p:spTree>
    <p:extLst>
      <p:ext uri="{BB962C8B-B14F-4D97-AF65-F5344CB8AC3E}">
        <p14:creationId xmlns:p14="http://schemas.microsoft.com/office/powerpoint/2010/main" val="32571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11</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3: Jumping Animation</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r>
              <a:rPr lang="en-IN" dirty="0"/>
              <a:t>Using following blocks </a:t>
            </a:r>
            <a:r>
              <a:rPr lang="en-IN" b="1" dirty="0"/>
              <a:t>from motion </a:t>
            </a:r>
            <a:r>
              <a:rPr lang="en-IN" dirty="0"/>
              <a:t>palette, we will make Tobi jump.</a:t>
            </a:r>
          </a:p>
          <a:p>
            <a:pPr marL="69850" indent="0">
              <a:buNone/>
            </a:pPr>
            <a:endParaRPr lang="en-IN" dirty="0"/>
          </a:p>
        </p:txBody>
      </p:sp>
      <p:pic>
        <p:nvPicPr>
          <p:cNvPr id="10" name="Picture 9">
            <a:extLst>
              <a:ext uri="{FF2B5EF4-FFF2-40B4-BE49-F238E27FC236}">
                <a16:creationId xmlns:a16="http://schemas.microsoft.com/office/drawing/2014/main" id="{8AD02684-28B7-4A24-B28D-445B4BA2E7C8}"/>
              </a:ext>
            </a:extLst>
          </p:cNvPr>
          <p:cNvPicPr>
            <a:picLocks noChangeAspect="1"/>
          </p:cNvPicPr>
          <p:nvPr/>
        </p:nvPicPr>
        <p:blipFill>
          <a:blip r:embed="rId2"/>
          <a:srcRect/>
          <a:stretch/>
        </p:blipFill>
        <p:spPr>
          <a:xfrm>
            <a:off x="1263486" y="1714079"/>
            <a:ext cx="4502869" cy="3379752"/>
          </a:xfrm>
          <a:prstGeom prst="rect">
            <a:avLst/>
          </a:prstGeom>
        </p:spPr>
      </p:pic>
      <p:pic>
        <p:nvPicPr>
          <p:cNvPr id="6" name="Picture 5">
            <a:extLst>
              <a:ext uri="{FF2B5EF4-FFF2-40B4-BE49-F238E27FC236}">
                <a16:creationId xmlns:a16="http://schemas.microsoft.com/office/drawing/2014/main" id="{B045CDEE-F7CE-4FD9-9ED7-677415449E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4609" y1="22273" x2="36133" y2="36818"/>
                        <a14:foregroundMark x1="24023" y1="46364" x2="35938" y2="56364"/>
                        <a14:foregroundMark x1="49805" y1="26364" x2="59961" y2="35000"/>
                        <a14:foregroundMark x1="62891" y1="23182" x2="72852" y2="32727"/>
                        <a14:foregroundMark x1="48047" y1="45909" x2="60547" y2="57727"/>
                        <a14:foregroundMark x1="62109" y1="44091" x2="71484" y2="56364"/>
                      </a14:backgroundRemoval>
                    </a14:imgEffect>
                  </a14:imgLayer>
                </a14:imgProps>
              </a:ext>
            </a:extLst>
          </a:blip>
          <a:srcRect/>
          <a:stretch/>
        </p:blipFill>
        <p:spPr>
          <a:xfrm>
            <a:off x="4301046" y="1472691"/>
            <a:ext cx="3961740" cy="1702309"/>
          </a:xfrm>
          <a:prstGeom prst="rect">
            <a:avLst/>
          </a:prstGeom>
        </p:spPr>
      </p:pic>
    </p:spTree>
    <p:extLst>
      <p:ext uri="{BB962C8B-B14F-4D97-AF65-F5344CB8AC3E}">
        <p14:creationId xmlns:p14="http://schemas.microsoft.com/office/powerpoint/2010/main" val="292455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12</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4: Sense the Switch</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a:xfrm>
            <a:off x="747925" y="646974"/>
            <a:ext cx="6140400" cy="4075763"/>
          </a:xfrm>
        </p:spPr>
        <p:txBody>
          <a:bodyPr/>
          <a:lstStyle/>
          <a:p>
            <a:pPr algn="just"/>
            <a:r>
              <a:rPr lang="en-IN" dirty="0"/>
              <a:t>Tobi should jump whenever we press the tactile switch of evive, For this, We will use </a:t>
            </a:r>
            <a:r>
              <a:rPr lang="en-IN" b="1" dirty="0"/>
              <a:t>tactile switch block </a:t>
            </a:r>
            <a:r>
              <a:rPr lang="en-IN" dirty="0"/>
              <a:t>from </a:t>
            </a:r>
            <a:r>
              <a:rPr lang="en-IN" b="1" dirty="0"/>
              <a:t>evive palette</a:t>
            </a:r>
            <a:r>
              <a:rPr lang="en-IN" dirty="0"/>
              <a:t>.</a:t>
            </a:r>
          </a:p>
          <a:p>
            <a:pPr algn="just"/>
            <a:endParaRPr lang="en-IN" dirty="0"/>
          </a:p>
          <a:p>
            <a:pPr algn="just"/>
            <a:endParaRPr lang="en-IN" dirty="0"/>
          </a:p>
          <a:p>
            <a:pPr algn="just"/>
            <a:endParaRPr lang="en-IN" dirty="0"/>
          </a:p>
          <a:p>
            <a:pPr algn="just"/>
            <a:r>
              <a:rPr lang="en-IN" dirty="0"/>
              <a:t>To set the condition, we will use </a:t>
            </a:r>
            <a:r>
              <a:rPr lang="en-IN" b="1" dirty="0"/>
              <a:t>if block</a:t>
            </a:r>
            <a:r>
              <a:rPr lang="en-IN" dirty="0"/>
              <a:t> from </a:t>
            </a:r>
            <a:r>
              <a:rPr lang="en-IN" b="1" dirty="0"/>
              <a:t>control palette.</a:t>
            </a:r>
          </a:p>
          <a:p>
            <a:pPr algn="just"/>
            <a:endParaRPr lang="en-IN" dirty="0"/>
          </a:p>
        </p:txBody>
      </p:sp>
      <p:pic>
        <p:nvPicPr>
          <p:cNvPr id="6" name="Picture 5">
            <a:extLst>
              <a:ext uri="{FF2B5EF4-FFF2-40B4-BE49-F238E27FC236}">
                <a16:creationId xmlns:a16="http://schemas.microsoft.com/office/drawing/2014/main" id="{B045CDEE-F7CE-4FD9-9ED7-677415449E0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6721" y1="32970" x2="36230" y2="36512"/>
                        <a14:foregroundMark x1="25082" y1="47956" x2="33279" y2="55313"/>
                        <a14:foregroundMark x1="22623" y1="59673" x2="36230" y2="67030"/>
                        <a14:foregroundMark x1="42951" y1="47684" x2="56557" y2="53951"/>
                        <a14:foregroundMark x1="56721" y1="45777" x2="64098" y2="53951"/>
                        <a14:foregroundMark x1="56393" y1="54496" x2="64426" y2="44414"/>
                        <a14:foregroundMark x1="45082" y1="58038" x2="52131" y2="67847"/>
                        <a14:foregroundMark x1="54918" y1="58856" x2="64098" y2="66757"/>
                      </a14:backgroundRemoval>
                    </a14:imgEffect>
                  </a14:imgLayer>
                </a14:imgProps>
              </a:ext>
            </a:extLst>
          </a:blip>
          <a:srcRect/>
          <a:stretch/>
        </p:blipFill>
        <p:spPr>
          <a:xfrm>
            <a:off x="1506725" y="2620085"/>
            <a:ext cx="5056772" cy="3042352"/>
          </a:xfrm>
          <a:prstGeom prst="rect">
            <a:avLst/>
          </a:prstGeom>
        </p:spPr>
      </p:pic>
      <p:pic>
        <p:nvPicPr>
          <p:cNvPr id="7" name="Picture 6">
            <a:extLst>
              <a:ext uri="{FF2B5EF4-FFF2-40B4-BE49-F238E27FC236}">
                <a16:creationId xmlns:a16="http://schemas.microsoft.com/office/drawing/2014/main" id="{E0911FC4-D303-4CDC-97C7-859894F09833}"/>
              </a:ext>
            </a:extLst>
          </p:cNvPr>
          <p:cNvPicPr>
            <a:picLocks noChangeAspect="1"/>
          </p:cNvPicPr>
          <p:nvPr/>
        </p:nvPicPr>
        <p:blipFill>
          <a:blip r:embed="rId4"/>
          <a:srcRect/>
          <a:stretch/>
        </p:blipFill>
        <p:spPr>
          <a:xfrm>
            <a:off x="4572000" y="1682661"/>
            <a:ext cx="2602075" cy="1067952"/>
          </a:xfrm>
          <a:prstGeom prst="rect">
            <a:avLst/>
          </a:prstGeom>
        </p:spPr>
      </p:pic>
    </p:spTree>
    <p:extLst>
      <p:ext uri="{BB962C8B-B14F-4D97-AF65-F5344CB8AC3E}">
        <p14:creationId xmlns:p14="http://schemas.microsoft.com/office/powerpoint/2010/main" val="51918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13</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5: Sense Continuously</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a:xfrm>
            <a:off x="747925" y="976732"/>
            <a:ext cx="6140400" cy="4075763"/>
          </a:xfrm>
        </p:spPr>
        <p:txBody>
          <a:bodyPr/>
          <a:lstStyle/>
          <a:p>
            <a:pPr algn="just"/>
            <a:r>
              <a:rPr lang="en-IN" dirty="0"/>
              <a:t>Add </a:t>
            </a:r>
            <a:r>
              <a:rPr lang="en-IN" b="1" dirty="0"/>
              <a:t>forever block </a:t>
            </a:r>
            <a:r>
              <a:rPr lang="en-IN" dirty="0"/>
              <a:t>to sense continuously.</a:t>
            </a:r>
          </a:p>
          <a:p>
            <a:pPr algn="just"/>
            <a:endParaRPr lang="en-IN" dirty="0"/>
          </a:p>
        </p:txBody>
      </p:sp>
      <p:pic>
        <p:nvPicPr>
          <p:cNvPr id="6" name="Picture 5">
            <a:extLst>
              <a:ext uri="{FF2B5EF4-FFF2-40B4-BE49-F238E27FC236}">
                <a16:creationId xmlns:a16="http://schemas.microsoft.com/office/drawing/2014/main" id="{B045CDEE-F7CE-4FD9-9ED7-677415449E0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8007" y1="47281" x2="40893" y2="53191"/>
                        <a14:foregroundMark x1="27663" y1="58156" x2="37457" y2="64066"/>
                        <a14:foregroundMark x1="49828" y1="47991" x2="58935" y2="52246"/>
                        <a14:foregroundMark x1="61168" y1="47518" x2="70275" y2="53191"/>
                        <a14:foregroundMark x1="48625" y1="58156" x2="58076" y2="63357"/>
                        <a14:foregroundMark x1="61168" y1="56738" x2="68385" y2="63357"/>
                      </a14:backgroundRemoval>
                    </a14:imgEffect>
                  </a14:imgLayer>
                </a14:imgProps>
              </a:ext>
            </a:extLst>
          </a:blip>
          <a:srcRect/>
          <a:stretch/>
        </p:blipFill>
        <p:spPr>
          <a:xfrm>
            <a:off x="1822450" y="1449553"/>
            <a:ext cx="4774306" cy="3469984"/>
          </a:xfrm>
          <a:prstGeom prst="rect">
            <a:avLst/>
          </a:prstGeom>
        </p:spPr>
      </p:pic>
    </p:spTree>
    <p:extLst>
      <p:ext uri="{BB962C8B-B14F-4D97-AF65-F5344CB8AC3E}">
        <p14:creationId xmlns:p14="http://schemas.microsoft.com/office/powerpoint/2010/main" val="105977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14</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6: Add the Hat Block</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a:xfrm>
            <a:off x="747925" y="748132"/>
            <a:ext cx="6140400" cy="4075763"/>
          </a:xfrm>
        </p:spPr>
        <p:txBody>
          <a:bodyPr/>
          <a:lstStyle/>
          <a:p>
            <a:pPr algn="just"/>
            <a:r>
              <a:rPr lang="en-IN" dirty="0"/>
              <a:t>Finally, add </a:t>
            </a:r>
            <a:r>
              <a:rPr lang="en-IN" b="1" dirty="0"/>
              <a:t>when flag clicked block</a:t>
            </a:r>
            <a:r>
              <a:rPr lang="en-IN" dirty="0"/>
              <a:t>. Now flag button will act as trigger.</a:t>
            </a:r>
          </a:p>
        </p:txBody>
      </p:sp>
      <p:pic>
        <p:nvPicPr>
          <p:cNvPr id="6" name="Picture 5">
            <a:extLst>
              <a:ext uri="{FF2B5EF4-FFF2-40B4-BE49-F238E27FC236}">
                <a16:creationId xmlns:a16="http://schemas.microsoft.com/office/drawing/2014/main" id="{B045CDEE-F7CE-4FD9-9ED7-677415449E0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4275" y1="47368" x2="32061" y2="66194"/>
                        <a14:foregroundMark x1="25344" y1="64372" x2="30076" y2="43927"/>
                        <a14:foregroundMark x1="34351" y1="53036" x2="26565" y2="47166"/>
                        <a14:foregroundMark x1="41527" y1="47571" x2="52214" y2="53239"/>
                        <a14:foregroundMark x1="41985" y1="56680" x2="50534" y2="62146"/>
                        <a14:foregroundMark x1="53282" y1="47571" x2="62290" y2="52834"/>
                        <a14:foregroundMark x1="54198" y1="54453" x2="60763" y2="47166"/>
                        <a14:foregroundMark x1="58779" y1="63360" x2="54962" y2="56275"/>
                        <a14:foregroundMark x1="53435" y1="62955" x2="60000" y2="56680"/>
                      </a14:backgroundRemoval>
                    </a14:imgEffect>
                  </a14:imgLayer>
                </a14:imgProps>
              </a:ext>
            </a:extLst>
          </a:blip>
          <a:srcRect/>
          <a:stretch/>
        </p:blipFill>
        <p:spPr>
          <a:xfrm>
            <a:off x="2146300" y="1777676"/>
            <a:ext cx="4774306" cy="3600774"/>
          </a:xfrm>
          <a:prstGeom prst="rect">
            <a:avLst/>
          </a:prstGeom>
        </p:spPr>
      </p:pic>
    </p:spTree>
    <p:extLst>
      <p:ext uri="{BB962C8B-B14F-4D97-AF65-F5344CB8AC3E}">
        <p14:creationId xmlns:p14="http://schemas.microsoft.com/office/powerpoint/2010/main" val="64502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15</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7: Let’s Play</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r>
              <a:rPr lang="en-IN" dirty="0"/>
              <a:t>Maximize the stage and make the Tobi jump.</a:t>
            </a:r>
          </a:p>
        </p:txBody>
      </p:sp>
      <p:pic>
        <p:nvPicPr>
          <p:cNvPr id="7" name="Picture 6">
            <a:extLst>
              <a:ext uri="{FF2B5EF4-FFF2-40B4-BE49-F238E27FC236}">
                <a16:creationId xmlns:a16="http://schemas.microsoft.com/office/drawing/2014/main" id="{494EEFD2-14B5-4486-BDED-22FAD9555138}"/>
              </a:ext>
            </a:extLst>
          </p:cNvPr>
          <p:cNvPicPr>
            <a:picLocks noChangeAspect="1"/>
          </p:cNvPicPr>
          <p:nvPr/>
        </p:nvPicPr>
        <p:blipFill>
          <a:blip r:embed="rId2"/>
          <a:srcRect/>
          <a:stretch/>
        </p:blipFill>
        <p:spPr>
          <a:xfrm>
            <a:off x="1314450" y="1463956"/>
            <a:ext cx="4340224" cy="3392608"/>
          </a:xfrm>
          <a:prstGeom prst="rect">
            <a:avLst/>
          </a:prstGeom>
        </p:spPr>
      </p:pic>
      <p:pic>
        <p:nvPicPr>
          <p:cNvPr id="5" name="Picture 4">
            <a:extLst>
              <a:ext uri="{FF2B5EF4-FFF2-40B4-BE49-F238E27FC236}">
                <a16:creationId xmlns:a16="http://schemas.microsoft.com/office/drawing/2014/main" id="{38ED4FC8-7A51-4D08-8AFE-389B85B21BBB}"/>
              </a:ext>
            </a:extLst>
          </p:cNvPr>
          <p:cNvPicPr>
            <a:picLocks noChangeAspect="1"/>
          </p:cNvPicPr>
          <p:nvPr/>
        </p:nvPicPr>
        <p:blipFill rotWithShape="1">
          <a:blip r:embed="rId3"/>
          <a:srcRect l="2591"/>
          <a:stretch/>
        </p:blipFill>
        <p:spPr>
          <a:xfrm>
            <a:off x="4425950" y="3678995"/>
            <a:ext cx="3143250" cy="1324384"/>
          </a:xfrm>
          <a:prstGeom prst="roundRect">
            <a:avLst/>
          </a:prstGeom>
        </p:spPr>
      </p:pic>
    </p:spTree>
    <p:extLst>
      <p:ext uri="{BB962C8B-B14F-4D97-AF65-F5344CB8AC3E}">
        <p14:creationId xmlns:p14="http://schemas.microsoft.com/office/powerpoint/2010/main" val="20302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EC158B-DF5C-4E96-A6A2-82A692B69F6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63851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Interfacing evive with PictoBlox</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83757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10E12A-6E80-46F3-B9C1-84F0A79AE258}"/>
              </a:ext>
            </a:extLst>
          </p:cNvPr>
          <p:cNvPicPr>
            <a:picLocks noChangeAspect="1"/>
          </p:cNvPicPr>
          <p:nvPr/>
        </p:nvPicPr>
        <p:blipFill>
          <a:blip r:embed="rId2"/>
          <a:stretch>
            <a:fillRect/>
          </a:stretch>
        </p:blipFill>
        <p:spPr>
          <a:xfrm>
            <a:off x="5573945" y="1045447"/>
            <a:ext cx="1823618" cy="1823618"/>
          </a:xfrm>
          <a:prstGeom prst="rect">
            <a:avLst/>
          </a:prstGeom>
        </p:spPr>
      </p:pic>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Connect evive to your laptop/PC via USB cable and open </a:t>
            </a:r>
            <a:r>
              <a:rPr lang="en-US" dirty="0" err="1"/>
              <a:t>PictoBlox</a:t>
            </a:r>
            <a:r>
              <a:rPr lang="en-US" dirty="0"/>
              <a:t>.</a:t>
            </a:r>
          </a:p>
          <a:p>
            <a:endParaRPr lang="en-US" dirty="0"/>
          </a:p>
          <a:p>
            <a:endParaRPr lang="en-US" dirty="0"/>
          </a:p>
          <a:p>
            <a:r>
              <a:rPr lang="en-US" dirty="0"/>
              <a:t>In PictoBlox, go to the menu and click on the Boards Select the evive.</a:t>
            </a:r>
          </a:p>
          <a:p>
            <a:endParaRPr lang="en-US" dirty="0"/>
          </a:p>
          <a:p>
            <a:endParaRPr lang="en-US" dirty="0"/>
          </a:p>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5A02D136-DA26-45A5-9C3F-A59A42B1B0DE}"/>
              </a:ext>
            </a:extLst>
          </p:cNvPr>
          <p:cNvPicPr>
            <a:picLocks noChangeAspect="1"/>
          </p:cNvPicPr>
          <p:nvPr/>
        </p:nvPicPr>
        <p:blipFill>
          <a:blip r:embed="rId3"/>
          <a:stretch>
            <a:fillRect/>
          </a:stretch>
        </p:blipFill>
        <p:spPr>
          <a:xfrm>
            <a:off x="1881025" y="3166381"/>
            <a:ext cx="3667520" cy="1854364"/>
          </a:xfrm>
          <a:prstGeom prst="rect">
            <a:avLst/>
          </a:prstGeom>
        </p:spPr>
      </p:pic>
    </p:spTree>
    <p:extLst>
      <p:ext uri="{BB962C8B-B14F-4D97-AF65-F5344CB8AC3E}">
        <p14:creationId xmlns:p14="http://schemas.microsoft.com/office/powerpoint/2010/main" val="278177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pPr algn="just"/>
            <a:r>
              <a:rPr lang="en-US" dirty="0"/>
              <a:t>Once you’ve selected </a:t>
            </a:r>
            <a:r>
              <a:rPr lang="en-US" b="1" dirty="0"/>
              <a:t>the board</a:t>
            </a:r>
            <a:r>
              <a:rPr lang="en-US" dirty="0"/>
              <a:t>, click on the </a:t>
            </a:r>
            <a:r>
              <a:rPr lang="en-US" b="1" dirty="0"/>
              <a:t>Connect tab </a:t>
            </a:r>
            <a:r>
              <a:rPr lang="en-US" dirty="0"/>
              <a:t>and connect the board.</a:t>
            </a:r>
            <a:endParaRPr lang="en-IN" dirty="0"/>
          </a:p>
          <a:p>
            <a:endParaRPr lang="en-US" dirty="0"/>
          </a:p>
        </p:txBody>
      </p:sp>
      <p:pic>
        <p:nvPicPr>
          <p:cNvPr id="6" name="Picture 5">
            <a:extLst>
              <a:ext uri="{FF2B5EF4-FFF2-40B4-BE49-F238E27FC236}">
                <a16:creationId xmlns:a16="http://schemas.microsoft.com/office/drawing/2014/main" id="{6DD5941B-D3D4-4008-A559-265D5B79C99B}"/>
              </a:ext>
            </a:extLst>
          </p:cNvPr>
          <p:cNvPicPr>
            <a:picLocks noChangeAspect="1"/>
          </p:cNvPicPr>
          <p:nvPr/>
        </p:nvPicPr>
        <p:blipFill>
          <a:blip r:embed="rId2"/>
          <a:stretch>
            <a:fillRect/>
          </a:stretch>
        </p:blipFill>
        <p:spPr>
          <a:xfrm>
            <a:off x="500274" y="1803400"/>
            <a:ext cx="3136490" cy="2700000"/>
          </a:xfrm>
          <a:prstGeom prst="rect">
            <a:avLst/>
          </a:prstGeom>
        </p:spPr>
      </p:pic>
      <p:pic>
        <p:nvPicPr>
          <p:cNvPr id="8" name="Picture 7">
            <a:extLst>
              <a:ext uri="{FF2B5EF4-FFF2-40B4-BE49-F238E27FC236}">
                <a16:creationId xmlns:a16="http://schemas.microsoft.com/office/drawing/2014/main" id="{25AD1E53-C29D-466A-AFAE-C2B22D70AA4F}"/>
              </a:ext>
            </a:extLst>
          </p:cNvPr>
          <p:cNvPicPr>
            <a:picLocks noChangeAspect="1"/>
          </p:cNvPicPr>
          <p:nvPr/>
        </p:nvPicPr>
        <p:blipFill>
          <a:blip r:embed="rId3"/>
          <a:stretch>
            <a:fillRect/>
          </a:stretch>
        </p:blipFill>
        <p:spPr>
          <a:xfrm>
            <a:off x="3973315" y="1803400"/>
            <a:ext cx="3164652" cy="2700000"/>
          </a:xfrm>
          <a:prstGeom prst="rect">
            <a:avLst/>
          </a:prstGeom>
        </p:spPr>
      </p:pic>
    </p:spTree>
    <p:extLst>
      <p:ext uri="{BB962C8B-B14F-4D97-AF65-F5344CB8AC3E}">
        <p14:creationId xmlns:p14="http://schemas.microsoft.com/office/powerpoint/2010/main" val="171074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8226E-33AB-4A09-8090-C29BFDBEDBCC}"/>
              </a:ext>
            </a:extLst>
          </p:cNvPr>
          <p:cNvSpPr>
            <a:spLocks noGrp="1"/>
          </p:cNvSpPr>
          <p:nvPr>
            <p:ph type="body" idx="1"/>
          </p:nvPr>
        </p:nvSpPr>
        <p:spPr/>
        <p:txBody>
          <a:bodyPr/>
          <a:lstStyle/>
          <a:p>
            <a:r>
              <a:rPr lang="en-IN" dirty="0"/>
              <a:t>What is Stage Mode?</a:t>
            </a:r>
          </a:p>
        </p:txBody>
      </p:sp>
      <p:sp>
        <p:nvSpPr>
          <p:cNvPr id="3" name="Slide Number Placeholder 2">
            <a:extLst>
              <a:ext uri="{FF2B5EF4-FFF2-40B4-BE49-F238E27FC236}">
                <a16:creationId xmlns:a16="http://schemas.microsoft.com/office/drawing/2014/main" id="{95D41949-925D-4B07-909A-268C687421D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88840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7D2AFC-6FA2-4B1E-8716-92DEFC89259E}"/>
              </a:ext>
            </a:extLst>
          </p:cNvPr>
          <p:cNvPicPr>
            <a:picLocks noChangeAspect="1"/>
          </p:cNvPicPr>
          <p:nvPr/>
        </p:nvPicPr>
        <p:blipFill>
          <a:blip r:embed="rId2"/>
          <a:stretch>
            <a:fillRect/>
          </a:stretch>
        </p:blipFill>
        <p:spPr>
          <a:xfrm>
            <a:off x="1671991" y="3010500"/>
            <a:ext cx="4716110" cy="1057745"/>
          </a:xfrm>
          <a:prstGeom prst="rect">
            <a:avLst/>
          </a:prstGeom>
        </p:spPr>
      </p:pic>
      <p:pic>
        <p:nvPicPr>
          <p:cNvPr id="6" name="Picture 5">
            <a:extLst>
              <a:ext uri="{FF2B5EF4-FFF2-40B4-BE49-F238E27FC236}">
                <a16:creationId xmlns:a16="http://schemas.microsoft.com/office/drawing/2014/main" id="{BC569736-022C-4845-8CE9-F5DF552220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9672" y1="45685" x2="49672" y2="45685"/>
                        <a14:foregroundMark x1="72787" y1="43147" x2="72787" y2="43147"/>
                        <a14:foregroundMark x1="72787" y1="39594" x2="72787" y2="39594"/>
                        <a14:foregroundMark x1="72295" y1="44162" x2="72295" y2="44162"/>
                        <a14:foregroundMark x1="38852" y1="32487" x2="38852" y2="32487"/>
                        <a14:foregroundMark x1="41148" y1="39594" x2="41148" y2="39594"/>
                        <a14:foregroundMark x1="52459" y1="42132" x2="52459" y2="42132"/>
                        <a14:foregroundMark x1="53607" y1="39594" x2="53607" y2="39594"/>
                        <a14:foregroundMark x1="56230" y1="43655" x2="56230" y2="43655"/>
                        <a14:foregroundMark x1="58361" y1="40102" x2="58361" y2="40102"/>
                        <a14:foregroundMark x1="64426" y1="41624" x2="64426" y2="41624"/>
                        <a14:foregroundMark x1="68197" y1="44162" x2="68197" y2="44162"/>
                        <a14:backgroundMark x1="57049" y1="32995" x2="57049" y2="32995"/>
                        <a14:backgroundMark x1="58689" y1="44162" x2="58689" y2="44162"/>
                      </a14:backgroundRemoval>
                    </a14:imgEffect>
                  </a14:imgLayer>
                </a14:imgProps>
              </a:ext>
            </a:extLst>
          </a:blip>
          <a:stretch>
            <a:fillRect/>
          </a:stretch>
        </p:blipFill>
        <p:spPr>
          <a:xfrm>
            <a:off x="539180" y="3224371"/>
            <a:ext cx="4066022" cy="1313125"/>
          </a:xfrm>
          <a:prstGeom prst="rect">
            <a:avLst/>
          </a:prstGeom>
        </p:spPr>
      </p:pic>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Stage Mode</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pPr algn="just"/>
            <a:r>
              <a:rPr lang="en-US" dirty="0"/>
              <a:t>In this mode, you can write scripts for the sprite and boards like evive to interact with sprites in real-time. </a:t>
            </a:r>
          </a:p>
          <a:p>
            <a:pPr algn="just"/>
            <a:r>
              <a:rPr lang="en-US" dirty="0"/>
              <a:t>If you disconnect the board with PictoBlox, you cannot interact with the board anymore. In this mode, you can make games and animation interacting with evive.</a:t>
            </a:r>
          </a:p>
        </p:txBody>
      </p:sp>
    </p:spTree>
    <p:extLst>
      <p:ext uri="{BB962C8B-B14F-4D97-AF65-F5344CB8AC3E}">
        <p14:creationId xmlns:p14="http://schemas.microsoft.com/office/powerpoint/2010/main" val="344080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3CA213-E415-4550-BD53-043868ACCB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3" name="Title 2">
            <a:extLst>
              <a:ext uri="{FF2B5EF4-FFF2-40B4-BE49-F238E27FC236}">
                <a16:creationId xmlns:a16="http://schemas.microsoft.com/office/drawing/2014/main" id="{30223E9E-2D5F-45A9-9BEC-9754DBD81FD4}"/>
              </a:ext>
            </a:extLst>
          </p:cNvPr>
          <p:cNvSpPr>
            <a:spLocks noGrp="1"/>
          </p:cNvSpPr>
          <p:nvPr>
            <p:ph type="title"/>
          </p:nvPr>
        </p:nvSpPr>
        <p:spPr/>
        <p:txBody>
          <a:bodyPr/>
          <a:lstStyle/>
          <a:p>
            <a:r>
              <a:rPr lang="en-US" dirty="0"/>
              <a:t>Upload Firmware</a:t>
            </a:r>
            <a:endParaRPr lang="en-IN" dirty="0"/>
          </a:p>
        </p:txBody>
      </p:sp>
      <p:sp>
        <p:nvSpPr>
          <p:cNvPr id="4" name="Text Placeholder 3">
            <a:extLst>
              <a:ext uri="{FF2B5EF4-FFF2-40B4-BE49-F238E27FC236}">
                <a16:creationId xmlns:a16="http://schemas.microsoft.com/office/drawing/2014/main" id="{C6A48B1F-B91D-495E-AB50-805182DBAE67}"/>
              </a:ext>
            </a:extLst>
          </p:cNvPr>
          <p:cNvSpPr>
            <a:spLocks noGrp="1"/>
          </p:cNvSpPr>
          <p:nvPr>
            <p:ph type="body" idx="1"/>
          </p:nvPr>
        </p:nvSpPr>
        <p:spPr>
          <a:xfrm>
            <a:off x="747925" y="748132"/>
            <a:ext cx="6140400" cy="4075763"/>
          </a:xfrm>
        </p:spPr>
        <p:txBody>
          <a:bodyPr/>
          <a:lstStyle/>
          <a:p>
            <a:pPr algn="just"/>
            <a:r>
              <a:rPr lang="en-US" dirty="0"/>
              <a:t>You have to upload the firmware into the device before interacting with it. </a:t>
            </a:r>
          </a:p>
          <a:p>
            <a:pPr algn="just"/>
            <a:r>
              <a:rPr lang="en-US" dirty="0"/>
              <a:t>Click on </a:t>
            </a:r>
            <a:r>
              <a:rPr lang="en-US" b="1" dirty="0"/>
              <a:t>Upload Firmware </a:t>
            </a:r>
            <a:r>
              <a:rPr lang="en-US" dirty="0"/>
              <a:t>button.</a:t>
            </a:r>
          </a:p>
          <a:p>
            <a:pPr algn="just"/>
            <a:endParaRPr lang="en-US" dirty="0"/>
          </a:p>
          <a:p>
            <a:pPr algn="just"/>
            <a:endParaRPr lang="en-US" dirty="0"/>
          </a:p>
          <a:p>
            <a:pPr algn="just"/>
            <a:endParaRPr lang="en-US" dirty="0"/>
          </a:p>
          <a:p>
            <a:pPr algn="just"/>
            <a:endParaRPr lang="en-US" dirty="0"/>
          </a:p>
          <a:p>
            <a:pPr algn="just"/>
            <a:r>
              <a:rPr lang="en-US" dirty="0"/>
              <a:t>Once you successfully uploaded the firmware you will see evive logo on evive display. </a:t>
            </a:r>
          </a:p>
          <a:p>
            <a:endParaRPr lang="en-IN" dirty="0"/>
          </a:p>
        </p:txBody>
      </p:sp>
      <p:pic>
        <p:nvPicPr>
          <p:cNvPr id="7" name="Picture 6">
            <a:extLst>
              <a:ext uri="{FF2B5EF4-FFF2-40B4-BE49-F238E27FC236}">
                <a16:creationId xmlns:a16="http://schemas.microsoft.com/office/drawing/2014/main" id="{07EF232D-5624-4F55-8B42-ABFE467FF089}"/>
              </a:ext>
            </a:extLst>
          </p:cNvPr>
          <p:cNvPicPr>
            <a:picLocks noChangeAspect="1"/>
          </p:cNvPicPr>
          <p:nvPr/>
        </p:nvPicPr>
        <p:blipFill>
          <a:blip r:embed="rId2"/>
          <a:stretch>
            <a:fillRect/>
          </a:stretch>
        </p:blipFill>
        <p:spPr>
          <a:xfrm>
            <a:off x="1773591" y="2169877"/>
            <a:ext cx="4716110" cy="1057745"/>
          </a:xfrm>
          <a:prstGeom prst="rect">
            <a:avLst/>
          </a:prstGeom>
        </p:spPr>
      </p:pic>
    </p:spTree>
    <p:extLst>
      <p:ext uri="{BB962C8B-B14F-4D97-AF65-F5344CB8AC3E}">
        <p14:creationId xmlns:p14="http://schemas.microsoft.com/office/powerpoint/2010/main" val="233185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8EF834-C3DB-4F31-BA19-253A55F915E6}"/>
              </a:ext>
            </a:extLst>
          </p:cNvPr>
          <p:cNvPicPr>
            <a:picLocks noChangeAspect="1"/>
          </p:cNvPicPr>
          <p:nvPr/>
        </p:nvPicPr>
        <p:blipFill>
          <a:blip r:embed="rId2"/>
          <a:srcRect/>
          <a:stretch/>
        </p:blipFill>
        <p:spPr>
          <a:xfrm>
            <a:off x="776175" y="1181240"/>
            <a:ext cx="2994025" cy="2340329"/>
          </a:xfrm>
          <a:prstGeom prst="rect">
            <a:avLst/>
          </a:prstGeom>
        </p:spPr>
      </p:pic>
      <p:pic>
        <p:nvPicPr>
          <p:cNvPr id="6" name="Picture 5">
            <a:extLst>
              <a:ext uri="{FF2B5EF4-FFF2-40B4-BE49-F238E27FC236}">
                <a16:creationId xmlns:a16="http://schemas.microsoft.com/office/drawing/2014/main" id="{BE7E9A13-ED85-4744-8125-DE5B9CCE4688}"/>
              </a:ext>
            </a:extLst>
          </p:cNvPr>
          <p:cNvPicPr>
            <a:picLocks noChangeAspect="1"/>
          </p:cNvPicPr>
          <p:nvPr/>
        </p:nvPicPr>
        <p:blipFill rotWithShape="1">
          <a:blip r:embed="rId3"/>
          <a:srcRect l="2591"/>
          <a:stretch/>
        </p:blipFill>
        <p:spPr>
          <a:xfrm>
            <a:off x="2384917" y="2844796"/>
            <a:ext cx="2597152" cy="1094290"/>
          </a:xfrm>
          <a:prstGeom prst="roundRect">
            <a:avLst/>
          </a:prstGeom>
        </p:spPr>
      </p:pic>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a:xfrm>
            <a:off x="3203116" y="1024338"/>
            <a:ext cx="6286325" cy="819900"/>
          </a:xfrm>
        </p:spPr>
        <p:txBody>
          <a:bodyPr/>
          <a:lstStyle/>
          <a:p>
            <a:r>
              <a:rPr lang="en-US" dirty="0"/>
              <a:t>Jumping Tobi</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8</a:t>
            </a:fld>
            <a:endParaRPr lang="en"/>
          </a:p>
        </p:txBody>
      </p:sp>
      <p:sp>
        <p:nvSpPr>
          <p:cNvPr id="11" name="Text Placeholder 2">
            <a:extLst>
              <a:ext uri="{FF2B5EF4-FFF2-40B4-BE49-F238E27FC236}">
                <a16:creationId xmlns:a16="http://schemas.microsoft.com/office/drawing/2014/main" id="{C4A8A338-C3FD-4FD0-9D4E-110F41F1CB9C}"/>
              </a:ext>
            </a:extLst>
          </p:cNvPr>
          <p:cNvSpPr txBox="1">
            <a:spLocks/>
          </p:cNvSpPr>
          <p:nvPr/>
        </p:nvSpPr>
        <p:spPr>
          <a:xfrm>
            <a:off x="4189909" y="1762986"/>
            <a:ext cx="4312741" cy="2356176"/>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69850" marR="0" lvl="0" indent="0" algn="ctr" rtl="0">
              <a:lnSpc>
                <a:spcPct val="100000"/>
              </a:lnSpc>
              <a:spcBef>
                <a:spcPts val="600"/>
              </a:spcBef>
              <a:spcAft>
                <a:spcPts val="0"/>
              </a:spcAft>
              <a:buClr>
                <a:srgbClr val="1C4587"/>
              </a:buClr>
              <a:buSzPts val="2500"/>
              <a:buFont typeface="Arial" panose="020B0604020202020204" pitchFamily="34" charset="0"/>
              <a:buNone/>
              <a:defRPr sz="3600" b="1" i="0" u="none" strike="noStrike" cap="none">
                <a:solidFill>
                  <a:srgbClr val="1C4587"/>
                </a:solidFill>
                <a:latin typeface="Dosis"/>
                <a:ea typeface="Dosis"/>
                <a:cs typeface="Dosis"/>
                <a:sym typeface="Dosis"/>
              </a:defRPr>
            </a:lvl1pPr>
            <a:lvl2pPr marL="914400" marR="0" lvl="1"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2pPr>
            <a:lvl3pPr marL="1371600" marR="0" lvl="2"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3pPr>
            <a:lvl4pPr marL="1828800" marR="0" lvl="3"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4pPr>
            <a:lvl5pPr marL="2286000" marR="0" lvl="4"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5pPr>
            <a:lvl6pPr marL="2743200" marR="0" lvl="5"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6pPr>
            <a:lvl7pPr marL="3200400" marR="0" lvl="6"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7pPr>
            <a:lvl8pPr marL="3657600" marR="0" lvl="7"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8pPr>
            <a:lvl9pPr marL="4114800" marR="0" lvl="8"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9pPr>
          </a:lstStyle>
          <a:p>
            <a:pPr algn="just"/>
            <a:r>
              <a:rPr lang="en-US" sz="2000" b="0" dirty="0"/>
              <a:t>In this Activity, First We will learn how to interface evive with Pictoblox and then create an animation of jumping Tobi i.e. Tobi will jump whenever you press tactile switch on evive.</a:t>
            </a:r>
          </a:p>
          <a:p>
            <a:br>
              <a:rPr lang="en-US" sz="2000" dirty="0"/>
            </a:br>
            <a:endParaRPr lang="en-IN" sz="2000" dirty="0"/>
          </a:p>
        </p:txBody>
      </p:sp>
    </p:spTree>
    <p:extLst>
      <p:ext uri="{BB962C8B-B14F-4D97-AF65-F5344CB8AC3E}">
        <p14:creationId xmlns:p14="http://schemas.microsoft.com/office/powerpoint/2010/main" val="22822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thestempedia.com/wp-content/uploads/2019/01/Choose-Backdrop.png">
            <a:extLst>
              <a:ext uri="{FF2B5EF4-FFF2-40B4-BE49-F238E27FC236}">
                <a16:creationId xmlns:a16="http://schemas.microsoft.com/office/drawing/2014/main" id="{09C02C2E-97E4-445D-AA8E-051F9E423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960" y="748132"/>
            <a:ext cx="2099777" cy="18890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9</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1: Choose a backdrop</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r>
              <a:rPr lang="en-IN" dirty="0"/>
              <a:t>Click on </a:t>
            </a:r>
            <a:r>
              <a:rPr lang="en-IN" b="1" dirty="0"/>
              <a:t>choose a backdrop </a:t>
            </a:r>
            <a:r>
              <a:rPr lang="en-IN" dirty="0"/>
              <a:t>button.</a:t>
            </a:r>
          </a:p>
          <a:p>
            <a:endParaRPr lang="en-IN" dirty="0"/>
          </a:p>
          <a:p>
            <a:pPr marL="69850" indent="0">
              <a:buNone/>
            </a:pPr>
            <a:endParaRPr lang="en-IN" dirty="0"/>
          </a:p>
          <a:p>
            <a:r>
              <a:rPr lang="en-IN" dirty="0"/>
              <a:t>Choose “</a:t>
            </a:r>
            <a:r>
              <a:rPr lang="en-IN" b="1" dirty="0"/>
              <a:t>Jurassic</a:t>
            </a:r>
            <a:r>
              <a:rPr lang="en-IN" dirty="0"/>
              <a:t>” as backdrop from library.</a:t>
            </a:r>
          </a:p>
        </p:txBody>
      </p:sp>
      <p:pic>
        <p:nvPicPr>
          <p:cNvPr id="8" name="Picture 7">
            <a:extLst>
              <a:ext uri="{FF2B5EF4-FFF2-40B4-BE49-F238E27FC236}">
                <a16:creationId xmlns:a16="http://schemas.microsoft.com/office/drawing/2014/main" id="{782E54F0-1D4B-498E-8AF1-EE6582CBAF9F}"/>
              </a:ext>
            </a:extLst>
          </p:cNvPr>
          <p:cNvPicPr>
            <a:picLocks noChangeAspect="1"/>
          </p:cNvPicPr>
          <p:nvPr/>
        </p:nvPicPr>
        <p:blipFill>
          <a:blip r:embed="rId3"/>
          <a:srcRect/>
          <a:stretch/>
        </p:blipFill>
        <p:spPr>
          <a:xfrm>
            <a:off x="2510970" y="2640275"/>
            <a:ext cx="3063279" cy="2301598"/>
          </a:xfrm>
          <a:prstGeom prst="rect">
            <a:avLst/>
          </a:prstGeom>
        </p:spPr>
      </p:pic>
    </p:spTree>
    <p:extLst>
      <p:ext uri="{BB962C8B-B14F-4D97-AF65-F5344CB8AC3E}">
        <p14:creationId xmlns:p14="http://schemas.microsoft.com/office/powerpoint/2010/main" val="1543742294"/>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372</Words>
  <Application>Microsoft Office PowerPoint</Application>
  <PresentationFormat>On-screen Show (16:9)</PresentationFormat>
  <Paragraphs>68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Sniglet</vt:lpstr>
      <vt:lpstr>Arial</vt:lpstr>
      <vt:lpstr>Dosis</vt:lpstr>
      <vt:lpstr>1_Friar template</vt:lpstr>
      <vt:lpstr>Jumping Tobi</vt:lpstr>
      <vt:lpstr>PowerPoint Presentation</vt:lpstr>
      <vt:lpstr>Interfacing evive with PictoBlox</vt:lpstr>
      <vt:lpstr>Interfacing evive with PictoBlox</vt:lpstr>
      <vt:lpstr>PowerPoint Presentation</vt:lpstr>
      <vt:lpstr>Stage Mode</vt:lpstr>
      <vt:lpstr>Upload Firmware</vt:lpstr>
      <vt:lpstr>PowerPoint Presentation</vt:lpstr>
      <vt:lpstr>STEP 1: Choose a backdrop</vt:lpstr>
      <vt:lpstr>STEP 2: Choose a Sprite</vt:lpstr>
      <vt:lpstr>STEP 3: Jumping Animation</vt:lpstr>
      <vt:lpstr>STEP 4: Sense the Switch</vt:lpstr>
      <vt:lpstr>STEP 5: Sense Continuously</vt:lpstr>
      <vt:lpstr>STEP 6: Add the Hat Block</vt:lpstr>
      <vt:lpstr>STEP 7: Let’s 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 Jumping Tobi</dc:title>
  <dc:creator>contact@thestempedia.com</dc:creator>
  <cp:lastModifiedBy>Ravinder Bidhan</cp:lastModifiedBy>
  <cp:revision>156</cp:revision>
  <dcterms:modified xsi:type="dcterms:W3CDTF">2019-11-02T11:14:54Z</dcterms:modified>
</cp:coreProperties>
</file>